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8"/>
  </p:notesMasterIdLst>
  <p:sldIdLst>
    <p:sldId id="264" r:id="rId2"/>
    <p:sldId id="498" r:id="rId3"/>
    <p:sldId id="675" r:id="rId4"/>
    <p:sldId id="676" r:id="rId5"/>
    <p:sldId id="677" r:id="rId6"/>
    <p:sldId id="678" r:id="rId7"/>
    <p:sldId id="679" r:id="rId8"/>
    <p:sldId id="680" r:id="rId9"/>
    <p:sldId id="681" r:id="rId10"/>
    <p:sldId id="682" r:id="rId11"/>
    <p:sldId id="683" r:id="rId12"/>
    <p:sldId id="684" r:id="rId13"/>
    <p:sldId id="685" r:id="rId14"/>
    <p:sldId id="686" r:id="rId15"/>
    <p:sldId id="687" r:id="rId16"/>
    <p:sldId id="688" r:id="rId17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66"/>
    <a:srgbClr val="A50021"/>
    <a:srgbClr val="CC0000"/>
    <a:srgbClr val="FF0000"/>
    <a:srgbClr val="66669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52" d="100"/>
          <a:sy n="52" d="100"/>
        </p:scale>
        <p:origin x="-1116" y="-96"/>
      </p:cViewPr>
      <p:guideLst>
        <p:guide orient="horz" pos="2152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26675" cy="7372667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50925" y="754063"/>
            <a:ext cx="4572000" cy="3294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sp>
      <p:sp>
        <p:nvSpPr>
          <p:cNvPr id="2051" name="Rectangle 3"/>
          <p:cNvSpPr>
            <a:spLocks noGrp="1"/>
          </p:cNvSpPr>
          <p:nvPr>
            <p:ph type="body" sz="quarter"/>
          </p:nvPr>
        </p:nvSpPr>
        <p:spPr>
          <a:xfrm>
            <a:off x="538163" y="4387850"/>
            <a:ext cx="5780087" cy="3952875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/>
          <a:lstStyle/>
          <a:p>
            <a:pPr lvl="0"/>
            <a:r>
              <a:rPr lang="zh-CN" altLang="en-US" noProof="0" dirty="0"/>
              <a:t>单击此处编辑母版文本样式
第二级
第三级
第四级
第五级</a:t>
            </a:r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3388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buFont typeface="Arial" panose="020B0604020202020204" pitchFamily="34" charset="0"/>
              <a:buNone/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2053" name="Rectangle 5"/>
          <p:cNvSpPr>
            <a:spLocks noGrp="1" noChangeArrowheads="1"/>
          </p:cNvSpPr>
          <p:nvPr>
            <p:ph type="dt" idx="1"/>
          </p:nvPr>
        </p:nvSpPr>
        <p:spPr bwMode="auto">
          <a:xfrm>
            <a:off x="3883025" y="0"/>
            <a:ext cx="2974975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buFont typeface="Arial" panose="020B0604020202020204" pitchFamily="34" charset="0"/>
              <a:buNone/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3388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buFont typeface="Arial" panose="020B0604020202020204" pitchFamily="34" charset="0"/>
              <a:buNone/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205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3025" y="8686800"/>
            <a:ext cx="2974975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buFont typeface="Arial" panose="020B0604020202020204" pitchFamily="34" charset="0"/>
              <a:buNone/>
              <a:defRPr sz="1200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defRPr>
            </a:lvl1pPr>
          </a:lstStyle>
          <a:p>
            <a:pPr>
              <a:defRPr/>
            </a:pPr>
            <a:fld id="{717CB3C0-C640-473C-8605-164EB3EFBB4F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742950" indent="-28575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1143000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600200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2057400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 thruBlk="1"/>
  </p:transition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0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258300" cy="686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圆角矩形 2"/>
          <p:cNvSpPr/>
          <p:nvPr/>
        </p:nvSpPr>
        <p:spPr>
          <a:xfrm>
            <a:off x="2503488" y="757238"/>
            <a:ext cx="4362450" cy="153035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r>
              <a:rPr lang="zh-CN" altLang="en-US" sz="4000" dirty="0">
                <a:solidFill>
                  <a:srgbClr val="7030A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聚焦中考</a:t>
            </a:r>
            <a:r>
              <a:rPr lang="en-US" altLang="zh-CN" sz="4000" dirty="0">
                <a:solidFill>
                  <a:srgbClr val="7030A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——</a:t>
            </a:r>
            <a:r>
              <a:rPr lang="zh-CN" altLang="en-US" sz="4000" dirty="0">
                <a:solidFill>
                  <a:srgbClr val="7030A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河南专版</a:t>
            </a:r>
          </a:p>
        </p:txBody>
      </p:sp>
    </p:spTree>
  </p:cSld>
  <p:clrMapOvr>
    <a:masterClrMapping/>
  </p:clrMapOvr>
  <p:transition>
    <p:strips dir="rd"/>
  </p:transition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 thruBlk="1"/>
  </p:transition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44C0C2-143E-4089-AAE0-447CCF638D56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73B741-5255-4C53-A3D3-8BDBA520C173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4.pn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1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588" y="0"/>
            <a:ext cx="9142412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标题 1"/>
          <p:cNvSpPr txBox="1">
            <a:spLocks/>
          </p:cNvSpPr>
          <p:nvPr/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  <a:defRPr/>
            </a:pPr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4" name="内容占位符 2"/>
          <p:cNvSpPr txBox="1">
            <a:spLocks/>
          </p:cNvSpPr>
          <p:nvPr/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/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CN" altLang="en-US" smtClean="0"/>
              <a:t>单击此处编辑母版文本样式</a:t>
            </a:r>
          </a:p>
          <a:p>
            <a:pPr lvl="1">
              <a:defRPr/>
            </a:pPr>
            <a:r>
              <a:rPr lang="zh-CN" altLang="en-US" smtClean="0"/>
              <a:t>第二级</a:t>
            </a:r>
          </a:p>
          <a:p>
            <a:pPr lvl="2">
              <a:defRPr/>
            </a:pPr>
            <a:r>
              <a:rPr lang="zh-CN" altLang="en-US" smtClean="0"/>
              <a:t>第三级</a:t>
            </a:r>
          </a:p>
          <a:p>
            <a:pPr lvl="3">
              <a:defRPr/>
            </a:pPr>
            <a:r>
              <a:rPr lang="zh-CN" altLang="en-US" smtClean="0"/>
              <a:t>第四级</a:t>
            </a:r>
          </a:p>
          <a:p>
            <a:pPr lvl="4">
              <a:defRPr/>
            </a:pPr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>
            <a:lvl1pPr>
              <a:buFont typeface="Arial" panose="020B0604020202020204" pitchFamily="34" charset="0"/>
              <a:buNone/>
              <a:defRPr sz="1400">
                <a:latin typeface="Arial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>
            <a:lvl1pPr algn="ctr">
              <a:buFont typeface="Arial" panose="020B0604020202020204" pitchFamily="34" charset="0"/>
              <a:buNone/>
              <a:defRPr sz="1400">
                <a:latin typeface="Arial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buFont typeface="Arial" panose="020B0604020202020204" pitchFamily="34" charset="0"/>
              <a:buNone/>
              <a:defRPr sz="1400" noProof="1" smtClean="0">
                <a:latin typeface="Arial" pitchFamily="34" charset="0"/>
                <a:ea typeface="宋体" panose="02010600030101010101" pitchFamily="2" charset="-122"/>
                <a:cs typeface="+mn-ea"/>
              </a:defRPr>
            </a:lvl1pPr>
          </a:lstStyle>
          <a:p>
            <a:pPr>
              <a:defRPr/>
            </a:pPr>
            <a:fld id="{CA799761-CC10-43D7-865E-F3B5E324792E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  <p:pic>
        <p:nvPicPr>
          <p:cNvPr id="1032" name="图片 7"/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3" name="图片 8"/>
          <p:cNvPicPr>
            <a:picLocks noChangeAspect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0" y="0"/>
            <a:ext cx="979488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4" name="图片 9"/>
          <p:cNvPicPr>
            <a:picLocks noChangeAspect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8472488" y="0"/>
            <a:ext cx="671512" cy="1381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67" r:id="rId2"/>
    <p:sldLayoutId id="2147483668" r:id="rId3"/>
    <p:sldLayoutId id="2147483665" r:id="rId4"/>
    <p:sldLayoutId id="2147483664" r:id="rId5"/>
  </p:sldLayoutIdLst>
  <p:transition>
    <p:fade thruBlk="1"/>
  </p:transition>
  <p:timing>
    <p:tnLst>
      <p:par>
        <p:cTn id="1" dur="indefinite" restart="never" nodeType="tmRoot"/>
      </p:par>
    </p:tnLst>
  </p:timing>
  <p:hf sldNum="0" hdr="0" ftr="0" dt="0"/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图片 10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71838" y="3465513"/>
            <a:ext cx="2600325" cy="676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85875" y="1562100"/>
            <a:ext cx="6572250" cy="3733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57313" y="1147763"/>
            <a:ext cx="6429375" cy="4562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98575" y="1333500"/>
            <a:ext cx="6362700" cy="2447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8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85875" y="3781425"/>
            <a:ext cx="6389688" cy="166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85888" y="1338263"/>
            <a:ext cx="6372225" cy="4181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33500" y="1547813"/>
            <a:ext cx="6477000" cy="3762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63688" y="3681413"/>
            <a:ext cx="6464300" cy="2035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33500" y="1971675"/>
            <a:ext cx="6477000" cy="2914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65250" y="2319338"/>
            <a:ext cx="6464300" cy="3025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90638" y="839788"/>
            <a:ext cx="6457950" cy="5153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90638" y="1595438"/>
            <a:ext cx="6464300" cy="2168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68425" y="4605338"/>
            <a:ext cx="5121275" cy="157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7" name="图片 17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85888" y="833438"/>
            <a:ext cx="6372225" cy="5191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16063" y="2982913"/>
            <a:ext cx="6445250" cy="45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26288" y="776288"/>
            <a:ext cx="463550" cy="45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19238" y="5532438"/>
            <a:ext cx="6492875" cy="45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26288" y="3436938"/>
            <a:ext cx="463550" cy="45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1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71600" y="1543050"/>
            <a:ext cx="6400800" cy="377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77963" y="4433888"/>
            <a:ext cx="6597650" cy="1101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078663" y="1514475"/>
            <a:ext cx="463550" cy="45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5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43025" y="1128713"/>
            <a:ext cx="6457950" cy="4600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43025" y="4876800"/>
            <a:ext cx="6815138" cy="124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097713" y="1062038"/>
            <a:ext cx="463550" cy="45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89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19225" y="1074738"/>
            <a:ext cx="6410325" cy="160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0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679575" y="2767013"/>
            <a:ext cx="6067425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878013" y="2728913"/>
            <a:ext cx="6464300" cy="815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878013" y="4808538"/>
            <a:ext cx="6464300" cy="1014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3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81125" y="1119188"/>
            <a:ext cx="6381750" cy="4619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06538" y="4922838"/>
            <a:ext cx="6464300" cy="1042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95425" y="1771650"/>
            <a:ext cx="6153150" cy="3314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95425" y="3405188"/>
            <a:ext cx="6464300" cy="1997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00175" y="793750"/>
            <a:ext cx="6343650" cy="3733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2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47788" y="4570413"/>
            <a:ext cx="6342062" cy="167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92238" y="842963"/>
            <a:ext cx="6334125" cy="5380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主题8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A7C6E5"/>
      </a:accent1>
      <a:accent2>
        <a:srgbClr val="333399"/>
      </a:accent2>
      <a:accent3>
        <a:srgbClr val="FFFFFF"/>
      </a:accent3>
      <a:accent4>
        <a:srgbClr val="000000"/>
      </a:accent4>
      <a:accent5>
        <a:srgbClr val="D0DFF0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全屏显示(4:3)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演示文稿设计模板</vt:lpstr>
      </vt:variant>
      <vt:variant>
        <vt:i4>4</vt:i4>
      </vt:variant>
      <vt:variant>
        <vt:lpstr>幻灯片标题</vt:lpstr>
      </vt:variant>
      <vt:variant>
        <vt:i4>16</vt:i4>
      </vt:variant>
    </vt:vector>
  </HeadingPairs>
  <TitlesOfParts>
    <vt:vector size="25" baseType="lpstr">
      <vt:lpstr>Arial</vt:lpstr>
      <vt:lpstr>宋体</vt:lpstr>
      <vt:lpstr>Calibri Light</vt:lpstr>
      <vt:lpstr>Calibri</vt:lpstr>
      <vt:lpstr>隶书</vt:lpstr>
      <vt:lpstr>主题8</vt:lpstr>
      <vt:lpstr>主题8</vt:lpstr>
      <vt:lpstr>主题8</vt:lpstr>
      <vt:lpstr>主题8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语文备课大师【全免费】</dc:title>
  <dc:creator>语文备课大师【全免费】</dc:creator>
  <cp:keywords>语文备课大师【全免费】</cp:keywords>
  <dc:description>语文备课大师【全免费】</dc:description>
  <cp:lastModifiedBy>Microsoft</cp:lastModifiedBy>
  <cp:revision>语文备课大师【全免费】</cp:revision>
  <dcterms:created xsi:type="dcterms:W3CDTF">2013-01-25T01:44:00Z</dcterms:created>
  <dcterms:modified xsi:type="dcterms:W3CDTF">2017-02-19T00:14:19Z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2052-10.1.0.5850</vt:lpwstr>
  </property>
</Properties>
</file>