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7" r:id="rId4"/>
    <p:sldId id="278" r:id="rId5"/>
    <p:sldId id="279" r:id="rId6"/>
    <p:sldId id="281" r:id="rId7"/>
    <p:sldId id="280" r:id="rId8"/>
    <p:sldId id="258" r:id="rId9"/>
    <p:sldId id="260" r:id="rId10"/>
    <p:sldId id="262" r:id="rId11"/>
    <p:sldId id="263" r:id="rId12"/>
    <p:sldId id="265" r:id="rId13"/>
    <p:sldId id="266" r:id="rId14"/>
    <p:sldId id="268" r:id="rId15"/>
    <p:sldId id="282" r:id="rId16"/>
    <p:sldId id="283" r:id="rId17"/>
    <p:sldId id="274" r:id="rId18"/>
    <p:sldId id="275" r:id="rId19"/>
    <p:sldId id="284" r:id="rId20"/>
    <p:sldId id="276" r:id="rId2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271" autoAdjust="0"/>
    <p:restoredTop sz="94620" autoAdjust="0"/>
  </p:normalViewPr>
  <p:slideViewPr>
    <p:cSldViewPr>
      <p:cViewPr varScale="1">
        <p:scale>
          <a:sx n="87" d="100"/>
          <a:sy n="87" d="100"/>
        </p:scale>
        <p:origin x="-528" y="-84"/>
      </p:cViewPr>
      <p:guideLst>
        <p:guide orient="horz" pos="2160"/>
        <p:guide pos="2880"/>
      </p:guideLst>
    </p:cSldViewPr>
  </p:slideViewPr>
  <p:outlineViewPr>
    <p:cViewPr>
      <p:scale>
        <a:sx n="33" d="100"/>
        <a:sy n="33" d="100"/>
      </p:scale>
      <p:origin x="0" y="986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等腰三角形 6"/>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标题 7"/>
          <p:cNvSpPr>
            <a:spLocks noGrp="1"/>
          </p:cNvSpPr>
          <p:nvPr>
            <p:ph type="ctrTitle"/>
          </p:nvPr>
        </p:nvSpPr>
        <p:spPr>
          <a:xfrm>
            <a:off x="540544" y="776288"/>
            <a:ext cx="8062912" cy="1470025"/>
          </a:xfrm>
        </p:spPr>
        <p:txBody>
          <a:bodyPr anchor="b"/>
          <a:lstStyle>
            <a:lvl1pPr algn="r">
              <a:defRPr sz="4400"/>
            </a:lvl1pPr>
          </a:lstStyle>
          <a:p>
            <a:r>
              <a:rPr lang="zh-CN" altLang="en-US" smtClean="0"/>
              <a:t>单击此处编辑母版标题样式</a:t>
            </a:r>
            <a:endParaRPr lang="en-US"/>
          </a:p>
        </p:txBody>
      </p:sp>
      <p:sp>
        <p:nvSpPr>
          <p:cNvPr id="9" name="副标题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5" name="日期占位符 27"/>
          <p:cNvSpPr>
            <a:spLocks noGrp="1"/>
          </p:cNvSpPr>
          <p:nvPr>
            <p:ph type="dt" sz="half" idx="10"/>
          </p:nvPr>
        </p:nvSpPr>
        <p:spPr>
          <a:xfrm>
            <a:off x="1371600" y="6011863"/>
            <a:ext cx="5791200" cy="365125"/>
          </a:xfrm>
        </p:spPr>
        <p:txBody>
          <a:bodyPr tIns="0" bIns="0" anchor="t"/>
          <a:lstStyle>
            <a:lvl1pPr algn="r">
              <a:defRPr sz="1000" smtClean="0"/>
            </a:lvl1pPr>
          </a:lstStyle>
          <a:p>
            <a:pPr>
              <a:defRPr/>
            </a:pPr>
            <a:fld id="{E386E307-666E-4A77-A618-5747DF1C39CE}" type="datetimeFigureOut">
              <a:rPr lang="zh-CN" altLang="en-US"/>
              <a:pPr>
                <a:defRPr/>
              </a:pPr>
              <a:t>2015/4/29</a:t>
            </a:fld>
            <a:endParaRPr lang="zh-CN" altLang="en-US"/>
          </a:p>
        </p:txBody>
      </p:sp>
      <p:sp>
        <p:nvSpPr>
          <p:cNvPr id="6" name="页脚占位符 16"/>
          <p:cNvSpPr>
            <a:spLocks noGrp="1"/>
          </p:cNvSpPr>
          <p:nvPr>
            <p:ph type="ftr" sz="quarter" idx="11"/>
          </p:nvPr>
        </p:nvSpPr>
        <p:spPr>
          <a:xfrm>
            <a:off x="1371600" y="5649913"/>
            <a:ext cx="5791200" cy="365125"/>
          </a:xfrm>
        </p:spPr>
        <p:txBody>
          <a:bodyPr tIns="0" bIns="0"/>
          <a:lstStyle>
            <a:lvl1pPr algn="r">
              <a:defRPr sz="1100"/>
            </a:lvl1pPr>
          </a:lstStyle>
          <a:p>
            <a:pPr>
              <a:defRPr/>
            </a:pPr>
            <a:endParaRPr lang="zh-CN" altLang="en-US"/>
          </a:p>
        </p:txBody>
      </p:sp>
      <p:sp>
        <p:nvSpPr>
          <p:cNvPr id="7" name="灯片编号占位符 28"/>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F72113B3-1D67-472D-A5AF-F7B07092C4FE}"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4CE57B83-5A12-4AE5-9642-DA6FC6C70D75}" type="datetimeFigureOut">
              <a:rPr lang="zh-CN" altLang="en-US"/>
              <a:pPr>
                <a:defRPr/>
              </a:pPr>
              <a:t>2015/4/29</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5AED4011-C76F-4756-9FA2-ACB88787DBE0}"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381000"/>
            <a:ext cx="1905000" cy="5486400"/>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381000"/>
            <a:ext cx="62484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fld id="{0221D6A6-A392-4516-BA6C-AC8511C67A95}" type="datetimeFigureOut">
              <a:rPr lang="zh-CN" altLang="en-US"/>
              <a:pPr>
                <a:defRPr/>
              </a:pPr>
              <a:t>2015/4/29</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22"/>
          <p:cNvSpPr>
            <a:spLocks noGrp="1"/>
          </p:cNvSpPr>
          <p:nvPr>
            <p:ph type="sldNum" sz="quarter" idx="12"/>
          </p:nvPr>
        </p:nvSpPr>
        <p:spPr/>
        <p:txBody>
          <a:bodyPr/>
          <a:lstStyle>
            <a:lvl1pPr>
              <a:defRPr/>
            </a:lvl1pPr>
          </a:lstStyle>
          <a:p>
            <a:pPr>
              <a:defRPr/>
            </a:pPr>
            <a:fld id="{35DE9608-DF1D-4434-81BB-7F5A92D693D2}"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67494"/>
            <a:ext cx="8229600" cy="1399032"/>
          </a:xfrm>
        </p:spPr>
        <p:txBody>
          <a:bodyPr/>
          <a:lstStyle/>
          <a:p>
            <a:r>
              <a:rPr lang="zh-CN" altLang="en-US" smtClean="0"/>
              <a:t>单击此处编辑母版标题样式</a:t>
            </a:r>
            <a:endParaRPr lang="en-US"/>
          </a:p>
        </p:txBody>
      </p:sp>
      <p:sp>
        <p:nvSpPr>
          <p:cNvPr id="3" name="内容占位符 2"/>
          <p:cNvSpPr>
            <a:spLocks noGrp="1"/>
          </p:cNvSpPr>
          <p:nvPr>
            <p:ph idx="1"/>
          </p:nvPr>
        </p:nvSpPr>
        <p:spPr>
          <a:xfrm>
            <a:off x="457200" y="1882808"/>
            <a:ext cx="8229600" cy="4572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a:xfrm>
            <a:off x="4791075" y="6480175"/>
            <a:ext cx="2133600" cy="301625"/>
          </a:xfrm>
        </p:spPr>
        <p:txBody>
          <a:bodyPr/>
          <a:lstStyle>
            <a:lvl1pPr>
              <a:defRPr/>
            </a:lvl1pPr>
          </a:lstStyle>
          <a:p>
            <a:pPr>
              <a:defRPr/>
            </a:pPr>
            <a:fld id="{8196E1B3-6D58-44AE-97C0-2AB3CCE68D5D}" type="datetimeFigureOut">
              <a:rPr lang="zh-CN" altLang="en-US"/>
              <a:pPr>
                <a:defRPr/>
              </a:pPr>
              <a:t>2015/4/29</a:t>
            </a:fld>
            <a:endParaRPr lang="zh-CN" altLang="en-US"/>
          </a:p>
        </p:txBody>
      </p:sp>
      <p:sp>
        <p:nvSpPr>
          <p:cNvPr id="5" name="页脚占位符 4"/>
          <p:cNvSpPr>
            <a:spLocks noGrp="1"/>
          </p:cNvSpPr>
          <p:nvPr>
            <p:ph type="ftr" sz="quarter" idx="11"/>
          </p:nvPr>
        </p:nvSpPr>
        <p:spPr>
          <a:xfrm>
            <a:off x="457200" y="6481763"/>
            <a:ext cx="4259263" cy="300037"/>
          </a:xfr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41E9321-5A5F-4FDC-9D5B-6E5B603CF81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直角三角形 8"/>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等腰三角形 7"/>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6" name="直接连接符 10"/>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直接连接符 9"/>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标题 1"/>
          <p:cNvSpPr>
            <a:spLocks noGrp="1"/>
          </p:cNvSpPr>
          <p:nvPr>
            <p:ph type="title"/>
          </p:nvPr>
        </p:nvSpPr>
        <p:spPr>
          <a:xfrm>
            <a:off x="381000" y="271464"/>
            <a:ext cx="7239000" cy="1362075"/>
          </a:xfrm>
        </p:spPr>
        <p:txBody>
          <a:bodyPr/>
          <a:lstStyle>
            <a:lvl1pPr marL="0" algn="l">
              <a:buNone/>
              <a:defRPr sz="3600" b="1" cap="none" baseline="0"/>
            </a:lvl1pPr>
          </a:lstStyle>
          <a:p>
            <a:r>
              <a:rPr lang="zh-CN" altLang="en-US" smtClean="0"/>
              <a:t>单击此处编辑母版标题样式</a:t>
            </a:r>
            <a:endParaRPr lang="en-US"/>
          </a:p>
        </p:txBody>
      </p:sp>
      <p:sp>
        <p:nvSpPr>
          <p:cNvPr id="3" name="文本占位符 2"/>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8" name="日期占位符 3"/>
          <p:cNvSpPr>
            <a:spLocks noGrp="1"/>
          </p:cNvSpPr>
          <p:nvPr>
            <p:ph type="dt" sz="half" idx="10"/>
          </p:nvPr>
        </p:nvSpPr>
        <p:spPr>
          <a:xfrm>
            <a:off x="6956425" y="6477000"/>
            <a:ext cx="2133600" cy="304800"/>
          </a:xfrm>
        </p:spPr>
        <p:txBody>
          <a:bodyPr/>
          <a:lstStyle>
            <a:lvl1pPr>
              <a:defRPr/>
            </a:lvl1pPr>
          </a:lstStyle>
          <a:p>
            <a:pPr>
              <a:defRPr/>
            </a:pPr>
            <a:fld id="{BB503546-AD8C-4769-A12C-30EAD84DFB03}" type="datetimeFigureOut">
              <a:rPr lang="zh-CN" altLang="en-US"/>
              <a:pPr>
                <a:defRPr/>
              </a:pPr>
              <a:t>2015/4/29</a:t>
            </a:fld>
            <a:endParaRPr lang="zh-CN" altLang="en-US"/>
          </a:p>
        </p:txBody>
      </p:sp>
      <p:sp>
        <p:nvSpPr>
          <p:cNvPr id="9" name="页脚占位符 4"/>
          <p:cNvSpPr>
            <a:spLocks noGrp="1"/>
          </p:cNvSpPr>
          <p:nvPr>
            <p:ph type="ftr" sz="quarter" idx="11"/>
          </p:nvPr>
        </p:nvSpPr>
        <p:spPr>
          <a:xfrm>
            <a:off x="2619375" y="6481763"/>
            <a:ext cx="4260850" cy="300037"/>
          </a:xfrm>
        </p:spPr>
        <p:txBody>
          <a:bodyPr/>
          <a:lstStyle>
            <a:lvl1pPr>
              <a:defRPr/>
            </a:lvl1pPr>
          </a:lstStyle>
          <a:p>
            <a:pPr>
              <a:defRPr/>
            </a:pPr>
            <a:endParaRPr lang="zh-CN" altLang="en-US"/>
          </a:p>
        </p:txBody>
      </p:sp>
      <p:sp>
        <p:nvSpPr>
          <p:cNvPr id="10" name="灯片编号占位符 5"/>
          <p:cNvSpPr>
            <a:spLocks noGrp="1"/>
          </p:cNvSpPr>
          <p:nvPr>
            <p:ph type="sldNum" sz="quarter" idx="12"/>
          </p:nvPr>
        </p:nvSpPr>
        <p:spPr>
          <a:xfrm>
            <a:off x="8450263" y="809625"/>
            <a:ext cx="503237" cy="300038"/>
          </a:xfrm>
        </p:spPr>
        <p:txBody>
          <a:bodyPr/>
          <a:lstStyle>
            <a:lvl1pPr>
              <a:defRPr/>
            </a:lvl1pPr>
          </a:lstStyle>
          <a:p>
            <a:pPr>
              <a:defRPr/>
            </a:pPr>
            <a:fld id="{3357DC73-C970-42B9-A851-41CF59B89185}"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marL="0" algn="l">
              <a:defRPr/>
            </a:lvl1pPr>
          </a:lstStyle>
          <a:p>
            <a:r>
              <a:rPr lang="zh-CN" altLang="en-US" smtClean="0"/>
              <a:t>单击此处编辑母版标题样式</a:t>
            </a:r>
            <a:endParaRPr lang="en-US"/>
          </a:p>
        </p:txBody>
      </p:sp>
      <p:sp>
        <p:nvSpPr>
          <p:cNvPr id="3" name="内容占位符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fld id="{ABA354B4-318B-4D35-8EB2-5E9E0CAEDE9A}" type="datetimeFigureOut">
              <a:rPr lang="zh-CN" altLang="en-US"/>
              <a:pPr>
                <a:defRPr/>
              </a:pPr>
              <a:t>2015/4/29</a:t>
            </a:fld>
            <a:endParaRPr lang="zh-CN" altLang="en-US"/>
          </a:p>
        </p:txBody>
      </p:sp>
      <p:sp>
        <p:nvSpPr>
          <p:cNvPr id="6" name="页脚占位符 5"/>
          <p:cNvSpPr>
            <a:spLocks noGrp="1"/>
          </p:cNvSpPr>
          <p:nvPr>
            <p:ph type="ftr" sz="quarter" idx="11"/>
          </p:nvPr>
        </p:nvSpPr>
        <p:spPr/>
        <p:txBody>
          <a:bodyPr/>
          <a:lstStyle>
            <a:lvl1pPr>
              <a:defRPr/>
            </a:lvl1pPr>
          </a:lstStyle>
          <a:p>
            <a:pPr>
              <a:defRPr/>
            </a:pPr>
            <a:endParaRPr lang="zh-CN" altLang="en-US"/>
          </a:p>
        </p:txBody>
      </p:sp>
      <p:sp>
        <p:nvSpPr>
          <p:cNvPr id="7" name="灯片编号占位符 6"/>
          <p:cNvSpPr>
            <a:spLocks noGrp="1"/>
          </p:cNvSpPr>
          <p:nvPr>
            <p:ph type="sldNum" sz="quarter" idx="12"/>
          </p:nvPr>
        </p:nvSpPr>
        <p:spPr/>
        <p:txBody>
          <a:bodyPr/>
          <a:lstStyle>
            <a:lvl1pPr>
              <a:defRPr/>
            </a:lvl1pPr>
          </a:lstStyle>
          <a:p>
            <a:pPr>
              <a:defRPr/>
            </a:pPr>
            <a:fld id="{57FA3F00-5EA0-4426-9146-12F1128EBA9B}"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5" name="内容占位符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a:xfrm>
            <a:off x="4791075" y="6481763"/>
            <a:ext cx="2130425" cy="301625"/>
          </a:xfrm>
        </p:spPr>
        <p:txBody>
          <a:bodyPr/>
          <a:lstStyle>
            <a:lvl1pPr>
              <a:defRPr/>
            </a:lvl1pPr>
          </a:lstStyle>
          <a:p>
            <a:pPr>
              <a:defRPr/>
            </a:pPr>
            <a:fld id="{65657651-3454-4B90-B3D5-C765541207F5}" type="datetimeFigureOut">
              <a:rPr lang="zh-CN" altLang="en-US"/>
              <a:pPr>
                <a:defRPr/>
              </a:pPr>
              <a:t>2015/4/29</a:t>
            </a:fld>
            <a:endParaRPr lang="zh-CN" altLang="en-US"/>
          </a:p>
        </p:txBody>
      </p:sp>
      <p:sp>
        <p:nvSpPr>
          <p:cNvPr id="8" name="页脚占位符 7"/>
          <p:cNvSpPr>
            <a:spLocks noGrp="1"/>
          </p:cNvSpPr>
          <p:nvPr>
            <p:ph type="ftr" sz="quarter" idx="11"/>
          </p:nvPr>
        </p:nvSpPr>
        <p:spPr>
          <a:xfrm>
            <a:off x="457200" y="6481763"/>
            <a:ext cx="4260850" cy="301625"/>
          </a:xfrm>
        </p:spPr>
        <p:txBody>
          <a:bodyPr/>
          <a:lstStyle>
            <a:lvl1pPr>
              <a:defRPr/>
            </a:lvl1pPr>
          </a:lstStyle>
          <a:p>
            <a:pPr>
              <a:defRPr/>
            </a:pPr>
            <a:endParaRPr lang="zh-CN" altLang="en-US"/>
          </a:p>
        </p:txBody>
      </p:sp>
      <p:sp>
        <p:nvSpPr>
          <p:cNvPr id="9" name="灯片编号占位符 8"/>
          <p:cNvSpPr>
            <a:spLocks noGrp="1"/>
          </p:cNvSpPr>
          <p:nvPr>
            <p:ph type="sldNum" sz="quarter" idx="12"/>
          </p:nvPr>
        </p:nvSpPr>
        <p:spPr>
          <a:xfrm>
            <a:off x="7589838" y="6483350"/>
            <a:ext cx="503237" cy="301625"/>
          </a:xfrm>
        </p:spPr>
        <p:txBody>
          <a:bodyPr/>
          <a:lstStyle>
            <a:lvl1pPr algn="ctr">
              <a:defRPr smtClean="0"/>
            </a:lvl1pPr>
          </a:lstStyle>
          <a:p>
            <a:pPr>
              <a:defRPr/>
            </a:pPr>
            <a:fld id="{B92F77AD-E139-43D1-9F41-B803E44FA12F}"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0"/>
            </a:lvl1pPr>
          </a:lstStyle>
          <a:p>
            <a:r>
              <a:rPr lang="zh-CN" altLang="en-US" smtClean="0"/>
              <a:t>单击此处编辑母版标题样式</a:t>
            </a:r>
            <a:endParaRPr lang="en-US"/>
          </a:p>
        </p:txBody>
      </p:sp>
      <p:sp>
        <p:nvSpPr>
          <p:cNvPr id="3" name="日期占位符 13"/>
          <p:cNvSpPr>
            <a:spLocks noGrp="1"/>
          </p:cNvSpPr>
          <p:nvPr>
            <p:ph type="dt" sz="half" idx="10"/>
          </p:nvPr>
        </p:nvSpPr>
        <p:spPr/>
        <p:txBody>
          <a:bodyPr/>
          <a:lstStyle>
            <a:lvl1pPr>
              <a:defRPr/>
            </a:lvl1pPr>
          </a:lstStyle>
          <a:p>
            <a:pPr>
              <a:defRPr/>
            </a:pPr>
            <a:fld id="{27FB4DE1-E52E-40E7-A2F3-F1373A0567F3}" type="datetimeFigureOut">
              <a:rPr lang="zh-CN" altLang="en-US"/>
              <a:pPr>
                <a:defRPr/>
              </a:pPr>
              <a:t>2015/4/29</a:t>
            </a:fld>
            <a:endParaRPr lang="zh-CN" altLang="en-US"/>
          </a:p>
        </p:txBody>
      </p:sp>
      <p:sp>
        <p:nvSpPr>
          <p:cNvPr id="4" name="页脚占位符 2"/>
          <p:cNvSpPr>
            <a:spLocks noGrp="1"/>
          </p:cNvSpPr>
          <p:nvPr>
            <p:ph type="ftr" sz="quarter" idx="11"/>
          </p:nvPr>
        </p:nvSpPr>
        <p:spPr/>
        <p:txBody>
          <a:bodyPr/>
          <a:lstStyle>
            <a:lvl1pPr>
              <a:defRPr/>
            </a:lvl1pPr>
          </a:lstStyle>
          <a:p>
            <a:pPr>
              <a:defRPr/>
            </a:pPr>
            <a:endParaRPr lang="zh-CN" altLang="en-US"/>
          </a:p>
        </p:txBody>
      </p:sp>
      <p:sp>
        <p:nvSpPr>
          <p:cNvPr id="5" name="灯片编号占位符 22"/>
          <p:cNvSpPr>
            <a:spLocks noGrp="1"/>
          </p:cNvSpPr>
          <p:nvPr>
            <p:ph type="sldNum" sz="quarter" idx="12"/>
          </p:nvPr>
        </p:nvSpPr>
        <p:spPr/>
        <p:txBody>
          <a:bodyPr/>
          <a:lstStyle>
            <a:lvl1pPr>
              <a:defRPr/>
            </a:lvl1pPr>
          </a:lstStyle>
          <a:p>
            <a:pPr>
              <a:defRPr/>
            </a:pPr>
            <a:fld id="{3FD6BBDC-4AD9-427F-800D-4DFAEFF00D96}"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3"/>
          <p:cNvSpPr>
            <a:spLocks noGrp="1"/>
          </p:cNvSpPr>
          <p:nvPr>
            <p:ph type="dt" sz="half" idx="10"/>
          </p:nvPr>
        </p:nvSpPr>
        <p:spPr/>
        <p:txBody>
          <a:bodyPr/>
          <a:lstStyle>
            <a:lvl1pPr>
              <a:defRPr/>
            </a:lvl1pPr>
          </a:lstStyle>
          <a:p>
            <a:pPr>
              <a:defRPr/>
            </a:pPr>
            <a:fld id="{72B2CD52-6EDC-47C7-B397-5FE73A278FC9}" type="datetimeFigureOut">
              <a:rPr lang="zh-CN" altLang="en-US"/>
              <a:pPr>
                <a:defRPr/>
              </a:pPr>
              <a:t>2015/4/29</a:t>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22"/>
          <p:cNvSpPr>
            <a:spLocks noGrp="1"/>
          </p:cNvSpPr>
          <p:nvPr>
            <p:ph type="sldNum" sz="quarter" idx="12"/>
          </p:nvPr>
        </p:nvSpPr>
        <p:spPr/>
        <p:txBody>
          <a:bodyPr/>
          <a:lstStyle>
            <a:lvl1pPr>
              <a:defRPr/>
            </a:lvl1pPr>
          </a:lstStyle>
          <a:p>
            <a:pPr>
              <a:defRPr/>
            </a:pPr>
            <a:fld id="{9A3D55BA-A6DD-4576-BC46-0DF0221FBA9D}"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zh-CN" altLang="en-US" smtClean="0"/>
              <a:t>单击此处编辑母版标题样式</a:t>
            </a:r>
            <a:endParaRPr lang="en-US"/>
          </a:p>
        </p:txBody>
      </p:sp>
      <p:sp>
        <p:nvSpPr>
          <p:cNvPr id="3" name="文本占位符 2"/>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p>
        </p:txBody>
      </p:sp>
      <p:sp>
        <p:nvSpPr>
          <p:cNvPr id="4" name="内容占位符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a:xfrm>
            <a:off x="6278563" y="6556375"/>
            <a:ext cx="2133600" cy="301625"/>
          </a:xfrm>
        </p:spPr>
        <p:txBody>
          <a:bodyPr/>
          <a:lstStyle>
            <a:lvl1pPr>
              <a:defRPr sz="900" smtClean="0"/>
            </a:lvl1pPr>
          </a:lstStyle>
          <a:p>
            <a:pPr>
              <a:defRPr/>
            </a:pPr>
            <a:fld id="{28A80A34-D3D5-440B-8747-B14ED5AFBC69}" type="datetimeFigureOut">
              <a:rPr lang="zh-CN" altLang="en-US"/>
              <a:pPr>
                <a:defRPr/>
              </a:pPr>
              <a:t>2015/4/29</a:t>
            </a:fld>
            <a:endParaRPr lang="zh-CN" altLang="en-US"/>
          </a:p>
        </p:txBody>
      </p:sp>
      <p:sp>
        <p:nvSpPr>
          <p:cNvPr id="6" name="页脚占位符 5"/>
          <p:cNvSpPr>
            <a:spLocks noGrp="1"/>
          </p:cNvSpPr>
          <p:nvPr>
            <p:ph type="ftr" sz="quarter" idx="11"/>
          </p:nvPr>
        </p:nvSpPr>
        <p:spPr>
          <a:xfrm>
            <a:off x="1135063" y="6556375"/>
            <a:ext cx="5143500" cy="301625"/>
          </a:xfrm>
        </p:spPr>
        <p:txBody>
          <a:bodyPr/>
          <a:lstStyle>
            <a:lvl1pPr>
              <a:defRPr sz="900"/>
            </a:lvl1pPr>
          </a:lstStyle>
          <a:p>
            <a:pPr>
              <a:defRPr/>
            </a:pPr>
            <a:endParaRPr lang="zh-CN" altLang="en-US"/>
          </a:p>
        </p:txBody>
      </p:sp>
      <p:sp>
        <p:nvSpPr>
          <p:cNvPr id="7" name="灯片编号占位符 6"/>
          <p:cNvSpPr>
            <a:spLocks noGrp="1"/>
          </p:cNvSpPr>
          <p:nvPr>
            <p:ph type="sldNum" sz="quarter" idx="12"/>
          </p:nvPr>
        </p:nvSpPr>
        <p:spPr>
          <a:xfrm>
            <a:off x="8410575" y="6556375"/>
            <a:ext cx="503238" cy="301625"/>
          </a:xfrm>
        </p:spPr>
        <p:txBody>
          <a:bodyPr/>
          <a:lstStyle>
            <a:lvl1pPr>
              <a:defRPr sz="900" smtClean="0"/>
            </a:lvl1pPr>
          </a:lstStyle>
          <a:p>
            <a:pPr>
              <a:defRPr/>
            </a:pPr>
            <a:fld id="{C8FEF2AA-3883-4BCB-8219-A9E7BCF57E45}"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zh-CN" altLang="en-US" smtClean="0"/>
              <a:t>单击此处编辑母版标题样式</a:t>
            </a:r>
            <a:endParaRPr lang="en-US"/>
          </a:p>
        </p:txBody>
      </p:sp>
      <p:sp>
        <p:nvSpPr>
          <p:cNvPr id="3" name="图片占位符 2"/>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5" name="日期占位符 4"/>
          <p:cNvSpPr>
            <a:spLocks noGrp="1"/>
          </p:cNvSpPr>
          <p:nvPr>
            <p:ph type="dt" sz="half" idx="10"/>
          </p:nvPr>
        </p:nvSpPr>
        <p:spPr>
          <a:xfrm>
            <a:off x="6108700" y="6556375"/>
            <a:ext cx="2101850" cy="301625"/>
          </a:xfrm>
        </p:spPr>
        <p:txBody>
          <a:bodyPr/>
          <a:lstStyle>
            <a:lvl1pPr>
              <a:defRPr sz="900" smtClean="0"/>
            </a:lvl1pPr>
          </a:lstStyle>
          <a:p>
            <a:pPr>
              <a:defRPr/>
            </a:pPr>
            <a:fld id="{3076FD48-2D5A-48E4-8576-4445B77514CF}" type="datetimeFigureOut">
              <a:rPr lang="zh-CN" altLang="en-US"/>
              <a:pPr>
                <a:defRPr/>
              </a:pPr>
              <a:t>2015/4/29</a:t>
            </a:fld>
            <a:endParaRPr lang="zh-CN" altLang="en-US"/>
          </a:p>
        </p:txBody>
      </p:sp>
      <p:sp>
        <p:nvSpPr>
          <p:cNvPr id="6" name="页脚占位符 5"/>
          <p:cNvSpPr>
            <a:spLocks noGrp="1"/>
          </p:cNvSpPr>
          <p:nvPr>
            <p:ph type="ftr" sz="quarter" idx="11"/>
          </p:nvPr>
        </p:nvSpPr>
        <p:spPr>
          <a:xfrm>
            <a:off x="1169988" y="6557963"/>
            <a:ext cx="4948237" cy="301625"/>
          </a:xfrm>
        </p:spPr>
        <p:txBody>
          <a:bodyPr/>
          <a:lstStyle>
            <a:lvl1pPr>
              <a:defRPr sz="900"/>
            </a:lvl1pPr>
          </a:lstStyle>
          <a:p>
            <a:pPr>
              <a:defRPr/>
            </a:pPr>
            <a:endParaRPr lang="zh-CN" altLang="en-US"/>
          </a:p>
        </p:txBody>
      </p:sp>
      <p:sp>
        <p:nvSpPr>
          <p:cNvPr id="7" name="灯片编号占位符 6"/>
          <p:cNvSpPr>
            <a:spLocks noGrp="1"/>
          </p:cNvSpPr>
          <p:nvPr>
            <p:ph type="sldNum" sz="quarter" idx="12"/>
          </p:nvPr>
        </p:nvSpPr>
        <p:spPr>
          <a:xfrm>
            <a:off x="8216900" y="6556375"/>
            <a:ext cx="366713" cy="301625"/>
          </a:xfrm>
        </p:spPr>
        <p:txBody>
          <a:bodyPr/>
          <a:lstStyle>
            <a:lvl1pPr algn="ctr">
              <a:defRPr sz="900" smtClean="0"/>
            </a:lvl1pPr>
          </a:lstStyle>
          <a:p>
            <a:pPr>
              <a:defRPr/>
            </a:pPr>
            <a:fld id="{3B4004EA-3807-4FFE-93D8-E94286417EF9}"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 name="直角三角形 10"/>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直接连接符 7"/>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直接连接符 8"/>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标题占位符 21"/>
          <p:cNvSpPr>
            <a:spLocks noGrp="1"/>
          </p:cNvSpPr>
          <p:nvPr>
            <p:ph type="title"/>
          </p:nvPr>
        </p:nvSpPr>
        <p:spPr>
          <a:xfrm>
            <a:off x="457200" y="268288"/>
            <a:ext cx="8229600" cy="1398587"/>
          </a:xfrm>
          <a:prstGeom prst="rect">
            <a:avLst/>
          </a:prstGeom>
        </p:spPr>
        <p:txBody>
          <a:bodyPr vert="horz" anchor="ctr">
            <a:normAutofit/>
          </a:bodyPr>
          <a:lstStyle/>
          <a:p>
            <a:r>
              <a:rPr lang="zh-CN" altLang="en-US" smtClean="0"/>
              <a:t>单击此处编辑母版标题样式</a:t>
            </a:r>
            <a:endParaRPr lang="en-US"/>
          </a:p>
        </p:txBody>
      </p:sp>
      <p:sp>
        <p:nvSpPr>
          <p:cNvPr id="1030" name="文本占位符 12"/>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4" name="日期占位符 13"/>
          <p:cNvSpPr>
            <a:spLocks noGrp="1"/>
          </p:cNvSpPr>
          <p:nvPr>
            <p:ph type="dt" sz="half" idx="2"/>
          </p:nvPr>
        </p:nvSpPr>
        <p:spPr>
          <a:xfrm>
            <a:off x="4791075" y="6481763"/>
            <a:ext cx="2133600" cy="301625"/>
          </a:xfrm>
          <a:prstGeom prst="rect">
            <a:avLst/>
          </a:prstGeom>
        </p:spPr>
        <p:txBody>
          <a:bodyPr vert="horz" anchor="b"/>
          <a:lstStyle>
            <a:lvl1pPr algn="l" eaLnBrk="1" fontAlgn="auto" latinLnBrk="0" hangingPunct="1">
              <a:spcBef>
                <a:spcPts val="0"/>
              </a:spcBef>
              <a:spcAft>
                <a:spcPts val="0"/>
              </a:spcAft>
              <a:defRPr kumimoji="0" sz="1000" b="0" smtClean="0">
                <a:solidFill>
                  <a:schemeClr val="tx1"/>
                </a:solidFill>
                <a:latin typeface="+mn-lt"/>
                <a:ea typeface="+mn-ea"/>
              </a:defRPr>
            </a:lvl1pPr>
          </a:lstStyle>
          <a:p>
            <a:pPr>
              <a:defRPr/>
            </a:pPr>
            <a:fld id="{725AEDC1-D9BD-4778-BB39-24BAB6DDB895}" type="datetimeFigureOut">
              <a:rPr lang="zh-CN" altLang="en-US"/>
              <a:pPr>
                <a:defRPr/>
              </a:pPr>
              <a:t>2015/4/29</a:t>
            </a:fld>
            <a:endParaRPr lang="zh-CN" altLang="en-US"/>
          </a:p>
        </p:txBody>
      </p:sp>
      <p:sp>
        <p:nvSpPr>
          <p:cNvPr id="3" name="页脚占位符 2"/>
          <p:cNvSpPr>
            <a:spLocks noGrp="1"/>
          </p:cNvSpPr>
          <p:nvPr>
            <p:ph type="ftr" sz="quarter" idx="3"/>
          </p:nvPr>
        </p:nvSpPr>
        <p:spPr>
          <a:xfrm>
            <a:off x="457200" y="6481763"/>
            <a:ext cx="4259263" cy="3016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lstStyle>
          <a:p>
            <a:pPr>
              <a:defRPr/>
            </a:pPr>
            <a:endParaRPr lang="zh-CN" altLang="en-US"/>
          </a:p>
        </p:txBody>
      </p:sp>
      <p:sp>
        <p:nvSpPr>
          <p:cNvPr id="23" name="灯片编号占位符 22"/>
          <p:cNvSpPr>
            <a:spLocks noGrp="1"/>
          </p:cNvSpPr>
          <p:nvPr>
            <p:ph type="sldNum" sz="quarter" idx="4"/>
          </p:nvPr>
        </p:nvSpPr>
        <p:spPr>
          <a:xfrm>
            <a:off x="7589838" y="6481763"/>
            <a:ext cx="503237" cy="301625"/>
          </a:xfrm>
          <a:prstGeom prst="rect">
            <a:avLst/>
          </a:prstGeom>
        </p:spPr>
        <p:txBody>
          <a:bodyPr vert="horz" anchor="b"/>
          <a:lstStyle>
            <a:lvl1pPr algn="ctr" eaLnBrk="1" fontAlgn="auto" latinLnBrk="0" hangingPunct="1">
              <a:spcBef>
                <a:spcPts val="0"/>
              </a:spcBef>
              <a:spcAft>
                <a:spcPts val="0"/>
              </a:spcAft>
              <a:defRPr kumimoji="0" sz="1200" smtClean="0">
                <a:solidFill>
                  <a:schemeClr val="tx1"/>
                </a:solidFill>
                <a:latin typeface="+mn-lt"/>
                <a:ea typeface="+mn-ea"/>
              </a:defRPr>
            </a:lvl1pPr>
          </a:lstStyle>
          <a:p>
            <a:pPr>
              <a:defRPr/>
            </a:pPr>
            <a:fld id="{7D3FC7D1-FC7D-40D4-97AF-D941E142536E}" type="slidenum">
              <a:rPr lang="zh-CN" altLang="en-US"/>
              <a:pPr>
                <a:defRPr/>
              </a:pPr>
              <a:t>‹#›</a:t>
            </a:fld>
            <a:endParaRPr lang="zh-CN" altLang="en-US"/>
          </a:p>
        </p:txBody>
      </p:sp>
    </p:spTree>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1" r:id="rId6"/>
    <p:sldLayoutId id="2147483670" r:id="rId7"/>
    <p:sldLayoutId id="2147483677" r:id="rId8"/>
    <p:sldLayoutId id="2147483678" r:id="rId9"/>
    <p:sldLayoutId id="2147483669" r:id="rId10"/>
    <p:sldLayoutId id="2147483668" r:id="rId11"/>
  </p:sldLayoutIdLst>
  <p:txStyles>
    <p:titleStyle>
      <a:lvl1pPr marL="484188" indent="-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indent="-484188" algn="l" rtl="0" fontAlgn="base">
        <a:spcBef>
          <a:spcPct val="0"/>
        </a:spcBef>
        <a:spcAft>
          <a:spcPct val="0"/>
        </a:spcAft>
        <a:defRPr sz="4200">
          <a:solidFill>
            <a:srgbClr val="FF5C9C"/>
          </a:solidFill>
          <a:latin typeface="Franklin Gothic Medium" pitchFamily="34" charset="0"/>
          <a:ea typeface="微软雅黑" pitchFamily="34" charset="-122"/>
        </a:defRPr>
      </a:lvl2pPr>
      <a:lvl3pPr marL="484188" indent="-484188" algn="l" rtl="0" fontAlgn="base">
        <a:spcBef>
          <a:spcPct val="0"/>
        </a:spcBef>
        <a:spcAft>
          <a:spcPct val="0"/>
        </a:spcAft>
        <a:defRPr sz="4200">
          <a:solidFill>
            <a:srgbClr val="FF5C9C"/>
          </a:solidFill>
          <a:latin typeface="Franklin Gothic Medium" pitchFamily="34" charset="0"/>
          <a:ea typeface="微软雅黑" pitchFamily="34" charset="-122"/>
        </a:defRPr>
      </a:lvl3pPr>
      <a:lvl4pPr marL="484188" indent="-484188" algn="l" rtl="0" fontAlgn="base">
        <a:spcBef>
          <a:spcPct val="0"/>
        </a:spcBef>
        <a:spcAft>
          <a:spcPct val="0"/>
        </a:spcAft>
        <a:defRPr sz="4200">
          <a:solidFill>
            <a:srgbClr val="FF5C9C"/>
          </a:solidFill>
          <a:latin typeface="Franklin Gothic Medium" pitchFamily="34" charset="0"/>
          <a:ea typeface="微软雅黑" pitchFamily="34" charset="-122"/>
        </a:defRPr>
      </a:lvl4pPr>
      <a:lvl5pPr marL="484188" indent="-484188" algn="l" rtl="0" fontAlgn="base">
        <a:spcBef>
          <a:spcPct val="0"/>
        </a:spcBef>
        <a:spcAft>
          <a:spcPct val="0"/>
        </a:spcAft>
        <a:defRPr sz="4200">
          <a:solidFill>
            <a:srgbClr val="FF5C9C"/>
          </a:solidFill>
          <a:latin typeface="Franklin Gothic Medium" pitchFamily="34" charset="0"/>
          <a:ea typeface="微软雅黑" pitchFamily="34" charset="-122"/>
        </a:defRPr>
      </a:lvl5pPr>
      <a:lvl6pPr marL="941388" indent="-484188" algn="l" rtl="0" fontAlgn="base">
        <a:spcBef>
          <a:spcPct val="0"/>
        </a:spcBef>
        <a:spcAft>
          <a:spcPct val="0"/>
        </a:spcAft>
        <a:defRPr sz="4200">
          <a:solidFill>
            <a:srgbClr val="FF5C9C"/>
          </a:solidFill>
          <a:latin typeface="Franklin Gothic Medium" pitchFamily="34" charset="0"/>
          <a:ea typeface="微软雅黑" pitchFamily="34" charset="-122"/>
        </a:defRPr>
      </a:lvl6pPr>
      <a:lvl7pPr marL="1398588" indent="-484188" algn="l" rtl="0" fontAlgn="base">
        <a:spcBef>
          <a:spcPct val="0"/>
        </a:spcBef>
        <a:spcAft>
          <a:spcPct val="0"/>
        </a:spcAft>
        <a:defRPr sz="4200">
          <a:solidFill>
            <a:srgbClr val="FF5C9C"/>
          </a:solidFill>
          <a:latin typeface="Franklin Gothic Medium" pitchFamily="34" charset="0"/>
          <a:ea typeface="微软雅黑" pitchFamily="34" charset="-122"/>
        </a:defRPr>
      </a:lvl7pPr>
      <a:lvl8pPr marL="1855788" indent="-484188" algn="l" rtl="0" fontAlgn="base">
        <a:spcBef>
          <a:spcPct val="0"/>
        </a:spcBef>
        <a:spcAft>
          <a:spcPct val="0"/>
        </a:spcAft>
        <a:defRPr sz="4200">
          <a:solidFill>
            <a:srgbClr val="FF5C9C"/>
          </a:solidFill>
          <a:latin typeface="Franklin Gothic Medium" pitchFamily="34" charset="0"/>
          <a:ea typeface="微软雅黑" pitchFamily="34" charset="-122"/>
        </a:defRPr>
      </a:lvl8pPr>
      <a:lvl9pPr marL="2312988" indent="-484188" algn="l" rtl="0" fontAlgn="base">
        <a:spcBef>
          <a:spcPct val="0"/>
        </a:spcBef>
        <a:spcAft>
          <a:spcPct val="0"/>
        </a:spcAft>
        <a:defRPr sz="4200">
          <a:solidFill>
            <a:srgbClr val="FF5C9C"/>
          </a:solidFill>
          <a:latin typeface="Franklin Gothic Medium" pitchFamily="34" charset="0"/>
          <a:ea typeface="微软雅黑" pitchFamily="34" charset="-122"/>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audio" Target="file:///C:\Users\Administrator.PC-20150104XPFW\Desktop\&#32431;&#38899;&#20048;-&#20932;&#20937;&#21756;&#21809;%20&#26368;&#24754;&#20260;&#30340;&#38899;&#20048;.mp3" TargetMode="Externa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00164" y="1214422"/>
            <a:ext cx="7215238" cy="1143008"/>
          </a:xfrm>
        </p:spPr>
        <p:txBody>
          <a:bodyPr>
            <a:noAutofit/>
          </a:bodyPr>
          <a:lstStyle/>
          <a:p>
            <a:pPr marL="484632" indent="0" algn="ctr" fontAlgn="auto">
              <a:spcAft>
                <a:spcPts val="0"/>
              </a:spcAft>
              <a:defRPr/>
            </a:pPr>
            <a:r>
              <a:rPr lang="en-US" altLang="zh-CN" sz="4800" dirty="0" smtClean="0">
                <a:solidFill>
                  <a:schemeClr val="accent1">
                    <a:tint val="83000"/>
                    <a:satMod val="150000"/>
                  </a:schemeClr>
                </a:solidFill>
                <a:latin typeface="华文琥珀" pitchFamily="2" charset="-122"/>
                <a:ea typeface="华文琥珀" pitchFamily="2" charset="-122"/>
              </a:rPr>
              <a:t/>
            </a:r>
            <a:br>
              <a:rPr lang="en-US" altLang="zh-CN" sz="4800" dirty="0" smtClean="0">
                <a:solidFill>
                  <a:schemeClr val="accent1">
                    <a:tint val="83000"/>
                    <a:satMod val="150000"/>
                  </a:schemeClr>
                </a:solidFill>
                <a:latin typeface="华文琥珀" pitchFamily="2" charset="-122"/>
                <a:ea typeface="华文琥珀" pitchFamily="2" charset="-122"/>
              </a:rPr>
            </a:br>
            <a:endParaRPr lang="zh-CN" altLang="en-US" sz="4800" dirty="0">
              <a:solidFill>
                <a:schemeClr val="accent1">
                  <a:tint val="83000"/>
                  <a:satMod val="150000"/>
                </a:schemeClr>
              </a:solidFill>
              <a:latin typeface="华文琥珀" pitchFamily="2" charset="-122"/>
              <a:ea typeface="华文琥珀" pitchFamily="2" charset="-122"/>
            </a:endParaRPr>
          </a:p>
        </p:txBody>
      </p:sp>
      <p:sp>
        <p:nvSpPr>
          <p:cNvPr id="3" name="副标题 2"/>
          <p:cNvSpPr>
            <a:spLocks noGrp="1"/>
          </p:cNvSpPr>
          <p:nvPr>
            <p:ph type="subTitle" idx="1"/>
          </p:nvPr>
        </p:nvSpPr>
        <p:spPr>
          <a:xfrm>
            <a:off x="928662" y="2714620"/>
            <a:ext cx="6357982" cy="571504"/>
          </a:xfrm>
        </p:spPr>
        <p:txBody>
          <a:bodyPr>
            <a:noAutofit/>
          </a:bodyPr>
          <a:lstStyle/>
          <a:p>
            <a:pPr algn="l" fontAlgn="auto">
              <a:spcAft>
                <a:spcPts val="0"/>
              </a:spcAft>
              <a:buFont typeface="Wingdings 2"/>
              <a:buNone/>
              <a:defRPr/>
            </a:pPr>
            <a:r>
              <a:rPr lang="zh-CN" altLang="en-US" sz="2800" b="1"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新魏" pitchFamily="2" charset="-122"/>
                <a:ea typeface="华文新魏" pitchFamily="2" charset="-122"/>
                <a:cs typeface="+mj-cs"/>
              </a:rPr>
              <a:t>“腹有诗书气自华”</a:t>
            </a:r>
          </a:p>
        </p:txBody>
      </p:sp>
      <p:sp>
        <p:nvSpPr>
          <p:cNvPr id="5" name="TextBox 4"/>
          <p:cNvSpPr txBox="1"/>
          <p:nvPr/>
        </p:nvSpPr>
        <p:spPr>
          <a:xfrm>
            <a:off x="2071670" y="3143248"/>
            <a:ext cx="4286280" cy="523220"/>
          </a:xfrm>
          <a:prstGeom prst="rect">
            <a:avLst/>
          </a:prstGeom>
          <a:noFill/>
        </p:spPr>
        <p:txBody>
          <a:bodyPr>
            <a:spAutoFit/>
          </a:bodyPr>
          <a:lstStyle/>
          <a:p>
            <a:pPr fontAlgn="auto">
              <a:spcBef>
                <a:spcPts val="0"/>
              </a:spcBef>
              <a:spcAft>
                <a:spcPts val="0"/>
              </a:spcAft>
              <a:defRPr/>
            </a:pPr>
            <a:r>
              <a:rPr lang="zh-CN" altLang="en-US" sz="2800" b="1"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新魏" pitchFamily="2" charset="-122"/>
                <a:ea typeface="华文新魏" pitchFamily="2" charset="-122"/>
                <a:cs typeface="+mj-cs"/>
              </a:rPr>
              <a:t>读书带给女性思考</a:t>
            </a:r>
          </a:p>
        </p:txBody>
      </p:sp>
      <p:sp>
        <p:nvSpPr>
          <p:cNvPr id="6" name="TextBox 5"/>
          <p:cNvSpPr txBox="1"/>
          <p:nvPr/>
        </p:nvSpPr>
        <p:spPr>
          <a:xfrm>
            <a:off x="3143240" y="3571876"/>
            <a:ext cx="3429024" cy="523220"/>
          </a:xfrm>
          <a:prstGeom prst="rect">
            <a:avLst/>
          </a:prstGeom>
          <a:noFill/>
        </p:spPr>
        <p:txBody>
          <a:bodyPr>
            <a:spAutoFit/>
          </a:bodyPr>
          <a:lstStyle/>
          <a:p>
            <a:pPr fontAlgn="auto">
              <a:spcBef>
                <a:spcPts val="0"/>
              </a:spcBef>
              <a:spcAft>
                <a:spcPts val="0"/>
              </a:spcAft>
              <a:defRPr/>
            </a:pPr>
            <a:r>
              <a:rPr lang="zh-CN" altLang="en-US" sz="2800" b="1"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新魏" pitchFamily="2" charset="-122"/>
                <a:ea typeface="华文新魏" pitchFamily="2" charset="-122"/>
                <a:cs typeface="+mj-cs"/>
              </a:rPr>
              <a:t>读书带给女性智慧</a:t>
            </a:r>
          </a:p>
        </p:txBody>
      </p:sp>
      <p:sp>
        <p:nvSpPr>
          <p:cNvPr id="7" name="TextBox 6"/>
          <p:cNvSpPr txBox="1"/>
          <p:nvPr/>
        </p:nvSpPr>
        <p:spPr>
          <a:xfrm>
            <a:off x="4214810" y="4000504"/>
            <a:ext cx="3214710" cy="523220"/>
          </a:xfrm>
          <a:prstGeom prst="rect">
            <a:avLst/>
          </a:prstGeom>
          <a:noFill/>
        </p:spPr>
        <p:txBody>
          <a:bodyPr>
            <a:spAutoFit/>
          </a:bodyPr>
          <a:lstStyle/>
          <a:p>
            <a:pPr fontAlgn="auto">
              <a:spcBef>
                <a:spcPts val="0"/>
              </a:spcBef>
              <a:spcAft>
                <a:spcPts val="0"/>
              </a:spcAft>
              <a:defRPr/>
            </a:pPr>
            <a:r>
              <a:rPr lang="zh-CN" altLang="en-US" sz="2800" b="1"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新魏" pitchFamily="2" charset="-122"/>
                <a:ea typeface="华文新魏" pitchFamily="2" charset="-122"/>
                <a:cs typeface="+mj-cs"/>
              </a:rPr>
              <a:t>读书带给女性魅力</a:t>
            </a:r>
          </a:p>
        </p:txBody>
      </p:sp>
      <p:sp>
        <p:nvSpPr>
          <p:cNvPr id="8" name="TextBox 7"/>
          <p:cNvSpPr txBox="1"/>
          <p:nvPr/>
        </p:nvSpPr>
        <p:spPr>
          <a:xfrm>
            <a:off x="3143240" y="4429132"/>
            <a:ext cx="3071834" cy="523220"/>
          </a:xfrm>
          <a:prstGeom prst="rect">
            <a:avLst/>
          </a:prstGeom>
          <a:noFill/>
        </p:spPr>
        <p:txBody>
          <a:bodyPr>
            <a:spAutoFit/>
          </a:bodyPr>
          <a:lstStyle/>
          <a:p>
            <a:pPr fontAlgn="auto">
              <a:spcBef>
                <a:spcPts val="0"/>
              </a:spcBef>
              <a:spcAft>
                <a:spcPts val="0"/>
              </a:spcAft>
              <a:defRPr/>
            </a:pPr>
            <a:r>
              <a:rPr lang="zh-CN" altLang="en-US" sz="2800" b="1"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新魏" pitchFamily="2" charset="-122"/>
                <a:ea typeface="华文新魏" pitchFamily="2" charset="-122"/>
                <a:cs typeface="+mj-cs"/>
              </a:rPr>
              <a:t>她们像水一样柔美</a:t>
            </a:r>
          </a:p>
        </p:txBody>
      </p:sp>
      <p:sp>
        <p:nvSpPr>
          <p:cNvPr id="9" name="TextBox 8"/>
          <p:cNvSpPr txBox="1"/>
          <p:nvPr/>
        </p:nvSpPr>
        <p:spPr>
          <a:xfrm>
            <a:off x="2000232" y="4857760"/>
            <a:ext cx="3071834" cy="523220"/>
          </a:xfrm>
          <a:prstGeom prst="rect">
            <a:avLst/>
          </a:prstGeom>
          <a:noFill/>
        </p:spPr>
        <p:txBody>
          <a:bodyPr>
            <a:spAutoFit/>
          </a:bodyPr>
          <a:lstStyle/>
          <a:p>
            <a:pPr fontAlgn="auto">
              <a:spcBef>
                <a:spcPts val="0"/>
              </a:spcBef>
              <a:spcAft>
                <a:spcPts val="0"/>
              </a:spcAft>
              <a:defRPr/>
            </a:pPr>
            <a:r>
              <a:rPr lang="zh-CN" altLang="en-US" sz="2800" b="1"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新魏" pitchFamily="2" charset="-122"/>
                <a:ea typeface="华文新魏" pitchFamily="2" charset="-122"/>
                <a:cs typeface="+mj-cs"/>
              </a:rPr>
              <a:t>她们像风一样迷人</a:t>
            </a:r>
          </a:p>
        </p:txBody>
      </p:sp>
      <p:sp>
        <p:nvSpPr>
          <p:cNvPr id="10" name="TextBox 9"/>
          <p:cNvSpPr txBox="1"/>
          <p:nvPr/>
        </p:nvSpPr>
        <p:spPr>
          <a:xfrm>
            <a:off x="928662" y="5286388"/>
            <a:ext cx="3214710" cy="523220"/>
          </a:xfrm>
          <a:prstGeom prst="rect">
            <a:avLst/>
          </a:prstGeom>
          <a:noFill/>
        </p:spPr>
        <p:txBody>
          <a:bodyPr>
            <a:spAutoFit/>
          </a:bodyPr>
          <a:lstStyle/>
          <a:p>
            <a:pPr fontAlgn="auto">
              <a:spcBef>
                <a:spcPts val="0"/>
              </a:spcBef>
              <a:spcAft>
                <a:spcPts val="0"/>
              </a:spcAft>
              <a:defRPr/>
            </a:pPr>
            <a:r>
              <a:rPr lang="zh-CN" altLang="en-US" sz="2800" b="1"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新魏" pitchFamily="2" charset="-122"/>
                <a:ea typeface="华文新魏" pitchFamily="2" charset="-122"/>
                <a:cs typeface="+mj-cs"/>
              </a:rPr>
              <a:t>她们像树一样独立</a:t>
            </a:r>
          </a:p>
        </p:txBody>
      </p:sp>
      <p:sp>
        <p:nvSpPr>
          <p:cNvPr id="11" name="TextBox 10"/>
          <p:cNvSpPr txBox="1"/>
          <p:nvPr/>
        </p:nvSpPr>
        <p:spPr>
          <a:xfrm>
            <a:off x="4071934" y="1643050"/>
            <a:ext cx="3262432" cy="830997"/>
          </a:xfrm>
          <a:prstGeom prst="rect">
            <a:avLst/>
          </a:prstGeom>
          <a:noFill/>
        </p:spPr>
        <p:txBody>
          <a:bodyPr wrap="none">
            <a:spAutoFit/>
          </a:bodyPr>
          <a:lstStyle/>
          <a:p>
            <a:pPr fontAlgn="auto">
              <a:spcBef>
                <a:spcPts val="0"/>
              </a:spcBef>
              <a:spcAft>
                <a:spcPts val="0"/>
              </a:spcAft>
              <a:defRPr/>
            </a:pPr>
            <a:r>
              <a:rPr lang="zh-CN" altLang="en-US" sz="48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琥珀" pitchFamily="2" charset="-122"/>
                <a:ea typeface="华文琥珀" pitchFamily="2" charset="-122"/>
                <a:cs typeface="+mj-cs"/>
              </a:rPr>
              <a:t>品智慧人生</a:t>
            </a:r>
            <a:endParaRPr lang="zh-CN" altLang="en-US" sz="48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琥珀" pitchFamily="2" charset="-122"/>
              <a:ea typeface="华文琥珀" pitchFamily="2" charset="-122"/>
              <a:cs typeface="+mj-cs"/>
            </a:endParaRPr>
          </a:p>
        </p:txBody>
      </p:sp>
      <p:sp>
        <p:nvSpPr>
          <p:cNvPr id="12" name="TextBox 11"/>
          <p:cNvSpPr txBox="1"/>
          <p:nvPr/>
        </p:nvSpPr>
        <p:spPr>
          <a:xfrm>
            <a:off x="1495404" y="800083"/>
            <a:ext cx="3714776" cy="830997"/>
          </a:xfrm>
          <a:prstGeom prst="rect">
            <a:avLst/>
          </a:prstGeom>
          <a:noFill/>
        </p:spPr>
        <p:txBody>
          <a:bodyPr>
            <a:spAutoFit/>
          </a:bodyPr>
          <a:lstStyle/>
          <a:p>
            <a:pPr fontAlgn="auto">
              <a:spcBef>
                <a:spcPts val="0"/>
              </a:spcBef>
              <a:spcAft>
                <a:spcPts val="0"/>
              </a:spcAft>
              <a:defRPr/>
            </a:pPr>
            <a:r>
              <a:rPr lang="zh-CN" altLang="en-US" sz="48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华文琥珀" pitchFamily="2" charset="-122"/>
                <a:ea typeface="华文琥珀" pitchFamily="2" charset="-122"/>
                <a:cs typeface="+mj-cs"/>
              </a:rPr>
              <a:t>做书香女性</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7538" y="338931"/>
            <a:ext cx="8229600" cy="1399033"/>
          </a:xfrm>
        </p:spPr>
        <p:txBody>
          <a:bodyPr/>
          <a:lstStyle/>
          <a:p>
            <a:pPr marL="484632" indent="0" fontAlgn="auto">
              <a:spcAft>
                <a:spcPts val="0"/>
              </a:spcAft>
              <a:defRPr/>
            </a:pPr>
            <a:r>
              <a:rPr lang="zh-CN" altLang="en-US" sz="2800" dirty="0" smtClean="0">
                <a:solidFill>
                  <a:schemeClr val="accent1">
                    <a:tint val="83000"/>
                    <a:satMod val="150000"/>
                  </a:schemeClr>
                </a:solidFill>
                <a:latin typeface="华文行楷" pitchFamily="2" charset="-122"/>
                <a:ea typeface="华文行楷" pitchFamily="2" charset="-122"/>
              </a:rPr>
              <a:t>一九四二年六月二十日      星期六</a:t>
            </a:r>
          </a:p>
        </p:txBody>
      </p:sp>
      <p:sp>
        <p:nvSpPr>
          <p:cNvPr id="19458" name="内容占位符 2"/>
          <p:cNvSpPr>
            <a:spLocks noGrp="1"/>
          </p:cNvSpPr>
          <p:nvPr>
            <p:ph idx="1"/>
          </p:nvPr>
        </p:nvSpPr>
        <p:spPr>
          <a:xfrm>
            <a:off x="3203575" y="1700213"/>
            <a:ext cx="5757863" cy="3475037"/>
          </a:xfrm>
        </p:spPr>
        <p:txBody>
          <a:bodyPr/>
          <a:lstStyle/>
          <a:p>
            <a:pPr>
              <a:buFont typeface="Wingdings 2" pitchFamily="18" charset="2"/>
              <a:buNone/>
            </a:pPr>
            <a:r>
              <a:rPr lang="zh-CN" altLang="en-US" sz="2400" smtClean="0">
                <a:solidFill>
                  <a:schemeClr val="bg1"/>
                </a:solidFill>
                <a:latin typeface="方正舒体"/>
                <a:ea typeface="方正舒体"/>
                <a:cs typeface="方正舒体"/>
              </a:rPr>
              <a:t>           我写日记的原因：我没有一个像日记一样真诚的朋友。一个十分幸福的家庭，看上去我好像什么都不缺。可朋友们都是如此，除了打打闹闹，再也没其他什么了。或许是我信心不足，但事实如此，我也没有什么办法。因此，才有了这日记。我想让它成为我的好朋友，我叫它基蒂。</a:t>
            </a:r>
          </a:p>
        </p:txBody>
      </p:sp>
      <p:pic>
        <p:nvPicPr>
          <p:cNvPr id="19459" name="图片 3" descr="03087bf40ad162d98c24f04211dfa9ec8b13cda2.jpg"/>
          <p:cNvPicPr>
            <a:picLocks noChangeAspect="1"/>
          </p:cNvPicPr>
          <p:nvPr/>
        </p:nvPicPr>
        <p:blipFill>
          <a:blip r:embed="rId2"/>
          <a:srcRect/>
          <a:stretch>
            <a:fillRect/>
          </a:stretch>
        </p:blipFill>
        <p:spPr bwMode="auto">
          <a:xfrm>
            <a:off x="611188" y="1773238"/>
            <a:ext cx="2500312" cy="2500312"/>
          </a:xfrm>
          <a:prstGeom prst="rect">
            <a:avLst/>
          </a:prstGeom>
          <a:noFill/>
          <a:ln w="9525">
            <a:noFill/>
            <a:miter lim="800000"/>
            <a:headEnd/>
            <a:tailEnd/>
          </a:ln>
        </p:spPr>
      </p:pic>
      <p:sp>
        <p:nvSpPr>
          <p:cNvPr id="19460" name="TextBox 4"/>
          <p:cNvSpPr txBox="1">
            <a:spLocks noChangeArrowheads="1"/>
          </p:cNvSpPr>
          <p:nvPr/>
        </p:nvSpPr>
        <p:spPr bwMode="auto">
          <a:xfrm>
            <a:off x="1500188" y="5072063"/>
            <a:ext cx="1857375" cy="276225"/>
          </a:xfrm>
          <a:prstGeom prst="rect">
            <a:avLst/>
          </a:prstGeom>
          <a:noFill/>
          <a:ln w="9525">
            <a:noFill/>
            <a:miter lim="800000"/>
            <a:headEnd/>
            <a:tailEnd/>
          </a:ln>
        </p:spPr>
        <p:txBody>
          <a:bodyPr>
            <a:spAutoFit/>
          </a:bodyPr>
          <a:lstStyle/>
          <a:p>
            <a:r>
              <a:rPr lang="zh-CN" altLang="en-US" sz="1200">
                <a:latin typeface="Franklin Gothic Book"/>
                <a:ea typeface="黑体" pitchFamily="49" charset="-122"/>
              </a:rPr>
              <a:t>安妮日记本</a:t>
            </a:r>
          </a:p>
        </p:txBody>
      </p:sp>
      <p:sp>
        <p:nvSpPr>
          <p:cNvPr id="19462" name="Rectangle 6"/>
          <p:cNvSpPr>
            <a:spLocks noChangeArrowheads="1"/>
          </p:cNvSpPr>
          <p:nvPr/>
        </p:nvSpPr>
        <p:spPr bwMode="auto">
          <a:xfrm>
            <a:off x="468313" y="5229225"/>
            <a:ext cx="7345362" cy="1373188"/>
          </a:xfrm>
          <a:prstGeom prst="rect">
            <a:avLst/>
          </a:prstGeom>
          <a:noFill/>
          <a:ln w="9525">
            <a:noFill/>
            <a:miter lim="800000"/>
            <a:headEnd/>
            <a:tailEnd/>
          </a:ln>
          <a:effectLst/>
        </p:spPr>
        <p:txBody>
          <a:bodyPr>
            <a:spAutoFit/>
          </a:bodyPr>
          <a:lstStyle/>
          <a:p>
            <a:r>
              <a:rPr lang="zh-CN" altLang="en-US" sz="2800" b="1">
                <a:solidFill>
                  <a:schemeClr val="bg1"/>
                </a:solidFill>
              </a:rPr>
              <a:t>（在二战时期，犹太人被德国人压迫着，她无法对别人推心置腹，她只能将自己的心里话，写在日记里，把日记当作自己的好朋友。）</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4988" y="410369"/>
            <a:ext cx="8229601" cy="1399032"/>
          </a:xfrm>
        </p:spPr>
        <p:txBody>
          <a:bodyPr/>
          <a:lstStyle/>
          <a:p>
            <a:pPr marL="484632" indent="0" fontAlgn="auto">
              <a:spcAft>
                <a:spcPts val="0"/>
              </a:spcAft>
              <a:defRPr/>
            </a:pPr>
            <a:r>
              <a:rPr lang="zh-CN" altLang="en-US" sz="2800" dirty="0" smtClean="0">
                <a:solidFill>
                  <a:schemeClr val="accent1">
                    <a:tint val="83000"/>
                    <a:satMod val="150000"/>
                  </a:schemeClr>
                </a:solidFill>
                <a:latin typeface="华文行楷" pitchFamily="2" charset="-122"/>
                <a:ea typeface="华文行楷" pitchFamily="2" charset="-122"/>
              </a:rPr>
              <a:t>一九四二年七月九日      星期四</a:t>
            </a:r>
          </a:p>
        </p:txBody>
      </p:sp>
      <p:sp>
        <p:nvSpPr>
          <p:cNvPr id="20482" name="内容占位符 2"/>
          <p:cNvSpPr>
            <a:spLocks noGrp="1"/>
          </p:cNvSpPr>
          <p:nvPr>
            <p:ph idx="1"/>
          </p:nvPr>
        </p:nvSpPr>
        <p:spPr>
          <a:xfrm>
            <a:off x="0" y="1484313"/>
            <a:ext cx="4500563" cy="4572000"/>
          </a:xfrm>
        </p:spPr>
        <p:txBody>
          <a:bodyPr/>
          <a:lstStyle/>
          <a:p>
            <a:pPr>
              <a:buFont typeface="Wingdings 2" pitchFamily="18" charset="2"/>
              <a:buNone/>
            </a:pPr>
            <a:r>
              <a:rPr lang="zh-CN" altLang="en-US" sz="2400" smtClean="0">
                <a:solidFill>
                  <a:schemeClr val="bg1"/>
                </a:solidFill>
                <a:latin typeface="方正舒体"/>
                <a:ea typeface="方正舒体"/>
                <a:cs typeface="方正舒体"/>
              </a:rPr>
              <a:t>    亲爱的基蒂：</a:t>
            </a:r>
          </a:p>
          <a:p>
            <a:pPr>
              <a:buFont typeface="Wingdings 2" pitchFamily="18" charset="2"/>
              <a:buNone/>
            </a:pPr>
            <a:r>
              <a:rPr lang="zh-CN" altLang="en-US" sz="2400" smtClean="0">
                <a:solidFill>
                  <a:schemeClr val="bg1"/>
                </a:solidFill>
                <a:latin typeface="方正舒体"/>
                <a:ea typeface="方正舒体"/>
                <a:cs typeface="方正舒体"/>
              </a:rPr>
              <a:t>           我们就这样穿梭在滂沱大雨里，爸爸、妈妈和我，每个人身上都背着一个包和一个购物袋。在</a:t>
            </a:r>
            <a:r>
              <a:rPr lang="zh-CN" altLang="en-US" sz="2400" b="1" smtClean="0">
                <a:solidFill>
                  <a:srgbClr val="FF0000"/>
                </a:solidFill>
                <a:latin typeface="方正舒体"/>
                <a:ea typeface="方正舒体"/>
                <a:cs typeface="方正舒体"/>
              </a:rPr>
              <a:t>逃亡的路上</a:t>
            </a:r>
            <a:r>
              <a:rPr lang="zh-CN" altLang="en-US" sz="2400" smtClean="0">
                <a:solidFill>
                  <a:schemeClr val="bg1"/>
                </a:solidFill>
                <a:latin typeface="方正舒体"/>
                <a:ea typeface="方正舒体"/>
                <a:cs typeface="方正舒体"/>
              </a:rPr>
              <a:t>，爸爸妈妈才断断续续地跟我讲起我们的计划。可计划因为招集令而不得不提前十天，所以我们住的地方还没有完全收拾好，只能将就着用。</a:t>
            </a:r>
            <a:r>
              <a:rPr lang="zh-CN" altLang="en-US" sz="2400" b="1" smtClean="0">
                <a:solidFill>
                  <a:srgbClr val="FF0000"/>
                </a:solidFill>
                <a:latin typeface="方正舒体"/>
                <a:ea typeface="方正舒体"/>
                <a:cs typeface="方正舒体"/>
              </a:rPr>
              <a:t>藏身</a:t>
            </a:r>
            <a:r>
              <a:rPr lang="zh-CN" altLang="en-US" sz="2400" smtClean="0">
                <a:solidFill>
                  <a:schemeClr val="bg1"/>
                </a:solidFill>
                <a:latin typeface="方正舒体"/>
                <a:ea typeface="方正舒体"/>
                <a:cs typeface="方正舒体"/>
              </a:rPr>
              <a:t>的地方就在</a:t>
            </a:r>
            <a:r>
              <a:rPr lang="zh-CN" altLang="en-US" sz="2400" b="1" smtClean="0">
                <a:solidFill>
                  <a:srgbClr val="FF0000"/>
                </a:solidFill>
                <a:latin typeface="方正舒体"/>
                <a:ea typeface="方正舒体"/>
                <a:cs typeface="方正舒体"/>
              </a:rPr>
              <a:t>爸爸办公的那幢大楼里</a:t>
            </a:r>
            <a:r>
              <a:rPr lang="zh-CN" altLang="en-US" sz="2400" smtClean="0">
                <a:solidFill>
                  <a:schemeClr val="bg1"/>
                </a:solidFill>
                <a:latin typeface="方正舒体"/>
                <a:ea typeface="方正舒体"/>
                <a:cs typeface="方正舒体"/>
              </a:rPr>
              <a:t>。</a:t>
            </a:r>
          </a:p>
        </p:txBody>
      </p:sp>
      <p:sp>
        <p:nvSpPr>
          <p:cNvPr id="20485" name="TextBox 5"/>
          <p:cNvSpPr txBox="1">
            <a:spLocks noChangeArrowheads="1"/>
          </p:cNvSpPr>
          <p:nvPr/>
        </p:nvSpPr>
        <p:spPr bwMode="auto">
          <a:xfrm>
            <a:off x="5857875" y="3143250"/>
            <a:ext cx="2714625" cy="276225"/>
          </a:xfrm>
          <a:prstGeom prst="rect">
            <a:avLst/>
          </a:prstGeom>
          <a:noFill/>
          <a:ln w="9525">
            <a:noFill/>
            <a:miter lim="800000"/>
            <a:headEnd/>
            <a:tailEnd/>
          </a:ln>
        </p:spPr>
        <p:txBody>
          <a:bodyPr>
            <a:spAutoFit/>
          </a:bodyPr>
          <a:lstStyle/>
          <a:p>
            <a:r>
              <a:rPr lang="zh-CN" altLang="en-US" sz="1200">
                <a:latin typeface="Franklin Gothic Book"/>
                <a:ea typeface="黑体" pitchFamily="49" charset="-122"/>
              </a:rPr>
              <a:t>安妮一家和皮特一家及牙医藏身之处</a:t>
            </a:r>
          </a:p>
        </p:txBody>
      </p:sp>
      <p:sp>
        <p:nvSpPr>
          <p:cNvPr id="20486" name="矩形 6"/>
          <p:cNvSpPr>
            <a:spLocks noChangeArrowheads="1"/>
          </p:cNvSpPr>
          <p:nvPr/>
        </p:nvSpPr>
        <p:spPr bwMode="auto">
          <a:xfrm>
            <a:off x="5929313" y="5572125"/>
            <a:ext cx="2646362" cy="276225"/>
          </a:xfrm>
          <a:prstGeom prst="rect">
            <a:avLst/>
          </a:prstGeom>
          <a:noFill/>
          <a:ln w="9525">
            <a:noFill/>
            <a:miter lim="800000"/>
            <a:headEnd/>
            <a:tailEnd/>
          </a:ln>
        </p:spPr>
        <p:txBody>
          <a:bodyPr wrap="none">
            <a:spAutoFit/>
          </a:bodyPr>
          <a:lstStyle/>
          <a:p>
            <a:r>
              <a:rPr lang="zh-CN" altLang="en-US" sz="1200">
                <a:latin typeface="Franklin Gothic Book"/>
                <a:ea typeface="黑体" pitchFamily="49" charset="-122"/>
              </a:rPr>
              <a:t>安妮一家和皮特一家及牙医藏身之处</a:t>
            </a:r>
          </a:p>
        </p:txBody>
      </p:sp>
      <p:pic>
        <p:nvPicPr>
          <p:cNvPr id="20489" name="Picture 9" descr="藏身之处"/>
          <p:cNvPicPr>
            <a:picLocks noChangeAspect="1" noChangeArrowheads="1"/>
          </p:cNvPicPr>
          <p:nvPr/>
        </p:nvPicPr>
        <p:blipFill>
          <a:blip r:embed="rId2"/>
          <a:srcRect/>
          <a:stretch>
            <a:fillRect/>
          </a:stretch>
        </p:blipFill>
        <p:spPr bwMode="auto">
          <a:xfrm>
            <a:off x="5219700" y="1196975"/>
            <a:ext cx="3744913" cy="2898775"/>
          </a:xfrm>
          <a:prstGeom prst="rect">
            <a:avLst/>
          </a:prstGeom>
          <a:noFill/>
        </p:spPr>
      </p:pic>
      <p:pic>
        <p:nvPicPr>
          <p:cNvPr id="20491" name="Picture 11" descr="密室"/>
          <p:cNvPicPr>
            <a:picLocks noChangeAspect="1" noChangeArrowheads="1"/>
          </p:cNvPicPr>
          <p:nvPr/>
        </p:nvPicPr>
        <p:blipFill>
          <a:blip r:embed="rId3"/>
          <a:srcRect/>
          <a:stretch>
            <a:fillRect/>
          </a:stretch>
        </p:blipFill>
        <p:spPr bwMode="auto">
          <a:xfrm>
            <a:off x="5203825" y="3948113"/>
            <a:ext cx="3940175" cy="2909887"/>
          </a:xfrm>
          <a:prstGeom prst="rect">
            <a:avLst/>
          </a:prstGeom>
          <a:noFill/>
        </p:spPr>
      </p:pic>
      <p:sp>
        <p:nvSpPr>
          <p:cNvPr id="20494" name="WordArt 14" descr="白色大理石"/>
          <p:cNvSpPr>
            <a:spLocks noChangeArrowheads="1" noChangeShapeType="1" noTextEdit="1"/>
          </p:cNvSpPr>
          <p:nvPr/>
        </p:nvSpPr>
        <p:spPr bwMode="auto">
          <a:xfrm>
            <a:off x="2627313" y="188913"/>
            <a:ext cx="2665412" cy="719137"/>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zh-CN" altLang="en-US" sz="3600" kern="10">
                <a:ln w="9525">
                  <a:round/>
                  <a:headEnd/>
                  <a:tailEnd/>
                </a:ln>
                <a:blipFill dpi="0" rotWithShape="0">
                  <a:blip r:embed="rId4"/>
                  <a:srcRect/>
                  <a:tile tx="0" ty="0" sx="100000" sy="100000" flip="none" algn="tl"/>
                </a:blipFill>
                <a:latin typeface="宋体"/>
                <a:ea typeface="宋体"/>
              </a:rPr>
              <a:t>关于战争</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484632" indent="0" fontAlgn="auto">
              <a:spcAft>
                <a:spcPts val="0"/>
              </a:spcAft>
              <a:defRPr/>
            </a:pPr>
            <a:r>
              <a:rPr lang="zh-CN" altLang="en-US" sz="2800" dirty="0" smtClean="0">
                <a:solidFill>
                  <a:schemeClr val="accent1">
                    <a:tint val="83000"/>
                    <a:satMod val="150000"/>
                  </a:schemeClr>
                </a:solidFill>
                <a:latin typeface="华文行楷" pitchFamily="2" charset="-122"/>
                <a:ea typeface="华文行楷" pitchFamily="2" charset="-122"/>
              </a:rPr>
              <a:t>一九四三年五月一日      星期六</a:t>
            </a:r>
          </a:p>
        </p:txBody>
      </p:sp>
      <p:sp>
        <p:nvSpPr>
          <p:cNvPr id="22530" name="内容占位符 2"/>
          <p:cNvSpPr>
            <a:spLocks noGrp="1"/>
          </p:cNvSpPr>
          <p:nvPr>
            <p:ph idx="1"/>
          </p:nvPr>
        </p:nvSpPr>
        <p:spPr>
          <a:xfrm>
            <a:off x="457200" y="1428750"/>
            <a:ext cx="8229600" cy="5026025"/>
          </a:xfrm>
        </p:spPr>
        <p:txBody>
          <a:bodyPr/>
          <a:lstStyle/>
          <a:p>
            <a:pPr>
              <a:buFont typeface="Wingdings 2" pitchFamily="18" charset="2"/>
              <a:buNone/>
            </a:pPr>
            <a:r>
              <a:rPr lang="zh-CN" altLang="en-US" sz="2400" smtClean="0">
                <a:solidFill>
                  <a:schemeClr val="bg1"/>
                </a:solidFill>
                <a:latin typeface="方正舒体"/>
                <a:ea typeface="方正舒体"/>
                <a:cs typeface="方正舒体"/>
              </a:rPr>
              <a:t>    亲爱的基蒂：</a:t>
            </a:r>
            <a:endParaRPr lang="en-US" altLang="zh-CN" sz="2400" smtClean="0">
              <a:solidFill>
                <a:schemeClr val="bg1"/>
              </a:solidFill>
              <a:latin typeface="方正舒体"/>
              <a:ea typeface="方正舒体"/>
              <a:cs typeface="方正舒体"/>
            </a:endParaRPr>
          </a:p>
          <a:p>
            <a:pPr>
              <a:buFont typeface="Wingdings 2" pitchFamily="18" charset="2"/>
              <a:buNone/>
            </a:pPr>
            <a:r>
              <a:rPr lang="zh-CN" altLang="en-US" sz="2400" smtClean="0">
                <a:solidFill>
                  <a:schemeClr val="bg1"/>
                </a:solidFill>
                <a:latin typeface="方正舒体"/>
                <a:ea typeface="方正舒体"/>
                <a:cs typeface="方正舒体"/>
              </a:rPr>
              <a:t>         跟那些没来的及避难的犹太人比，我总觉得我们住的地方几乎就是天堂。可虽如此，</a:t>
            </a:r>
            <a:r>
              <a:rPr lang="zh-CN" altLang="en-US" sz="2400" b="1" smtClean="0">
                <a:solidFill>
                  <a:srgbClr val="FF0000"/>
                </a:solidFill>
                <a:latin typeface="方正舒体"/>
                <a:ea typeface="方正舒体"/>
                <a:cs typeface="方正舒体"/>
              </a:rPr>
              <a:t>爸爸</a:t>
            </a:r>
            <a:r>
              <a:rPr lang="zh-CN" altLang="en-US" sz="2400" smtClean="0">
                <a:solidFill>
                  <a:schemeClr val="bg1"/>
                </a:solidFill>
                <a:latin typeface="方正舒体"/>
                <a:ea typeface="方正舒体"/>
                <a:cs typeface="方正舒体"/>
              </a:rPr>
              <a:t>整天</a:t>
            </a:r>
            <a:r>
              <a:rPr lang="zh-CN" altLang="en-US" sz="2400" b="1" smtClean="0">
                <a:solidFill>
                  <a:srgbClr val="FF0000"/>
                </a:solidFill>
                <a:latin typeface="方正舒体"/>
                <a:ea typeface="方正舒体"/>
                <a:cs typeface="方正舒体"/>
              </a:rPr>
              <a:t>穿着</a:t>
            </a:r>
            <a:r>
              <a:rPr lang="zh-CN" altLang="en-US" sz="2400" smtClean="0">
                <a:solidFill>
                  <a:schemeClr val="bg1"/>
                </a:solidFill>
                <a:latin typeface="方正舒体"/>
                <a:ea typeface="方正舒体"/>
                <a:cs typeface="方正舒体"/>
              </a:rPr>
              <a:t>早就</a:t>
            </a:r>
            <a:r>
              <a:rPr lang="zh-CN" altLang="en-US" sz="2400" b="1" smtClean="0">
                <a:solidFill>
                  <a:srgbClr val="FF0000"/>
                </a:solidFill>
                <a:latin typeface="方正舒体"/>
                <a:ea typeface="方正舒体"/>
                <a:cs typeface="方正舒体"/>
              </a:rPr>
              <a:t>磨破了的裤子到处跑</a:t>
            </a:r>
            <a:r>
              <a:rPr lang="zh-CN" altLang="en-US" sz="2400" smtClean="0">
                <a:solidFill>
                  <a:schemeClr val="bg1"/>
                </a:solidFill>
                <a:latin typeface="方正舒体"/>
                <a:ea typeface="方正舒体"/>
                <a:cs typeface="方正舒体"/>
              </a:rPr>
              <a:t>，妈妈和玛戈特一个冬天都共用着三件背心，而我的背心小的都挡不住肚皮。我把自己的东西集中到一起以便逃跑。但妈妈说的对：“</a:t>
            </a:r>
            <a:r>
              <a:rPr lang="zh-CN" altLang="en-US" sz="2400" b="1" smtClean="0">
                <a:solidFill>
                  <a:srgbClr val="FF0000"/>
                </a:solidFill>
                <a:latin typeface="方正舒体"/>
                <a:ea typeface="方正舒体"/>
                <a:cs typeface="方正舒体"/>
              </a:rPr>
              <a:t>你还能往哪儿跑</a:t>
            </a:r>
            <a:r>
              <a:rPr lang="zh-CN" altLang="en-US" sz="2400" smtClean="0">
                <a:solidFill>
                  <a:schemeClr val="bg1"/>
                </a:solidFill>
                <a:latin typeface="方正舒体"/>
                <a:ea typeface="方正舒体"/>
                <a:cs typeface="方正舒体"/>
              </a:rPr>
              <a:t>？”</a:t>
            </a:r>
            <a:r>
              <a:rPr lang="zh-CN" altLang="en-US" sz="2400" b="1" smtClean="0">
                <a:solidFill>
                  <a:srgbClr val="FF0000"/>
                </a:solidFill>
                <a:latin typeface="方正舒体"/>
                <a:ea typeface="方正舒体"/>
                <a:cs typeface="方正舒体"/>
              </a:rPr>
              <a:t>全荷兰都因为各地爆发的罢工遭受着困境</a:t>
            </a:r>
            <a:r>
              <a:rPr lang="zh-CN" altLang="en-US" sz="2400" smtClean="0">
                <a:solidFill>
                  <a:schemeClr val="bg1"/>
                </a:solidFill>
                <a:latin typeface="方正舒体"/>
                <a:ea typeface="方正舒体"/>
                <a:cs typeface="方正舒体"/>
              </a:rPr>
              <a:t>，每个人连</a:t>
            </a:r>
            <a:r>
              <a:rPr lang="zh-CN" altLang="en-US" sz="2400" b="1" smtClean="0">
                <a:solidFill>
                  <a:srgbClr val="FF0000"/>
                </a:solidFill>
                <a:latin typeface="方正舒体"/>
                <a:ea typeface="方正舒体"/>
                <a:cs typeface="方正舒体"/>
              </a:rPr>
              <a:t>黄油</a:t>
            </a:r>
            <a:r>
              <a:rPr lang="zh-CN" altLang="en-US" sz="2400" smtClean="0">
                <a:solidFill>
                  <a:schemeClr val="bg1"/>
                </a:solidFill>
                <a:latin typeface="方正舒体"/>
                <a:ea typeface="方正舒体"/>
                <a:cs typeface="方正舒体"/>
              </a:rPr>
              <a:t>配</a:t>
            </a:r>
            <a:r>
              <a:rPr lang="zh-CN" altLang="en-US" sz="2400" b="1" smtClean="0">
                <a:solidFill>
                  <a:srgbClr val="FF0000"/>
                </a:solidFill>
                <a:latin typeface="方正舒体"/>
                <a:ea typeface="方正舒体"/>
                <a:cs typeface="方正舒体"/>
              </a:rPr>
              <a:t>给票都分不到</a:t>
            </a:r>
            <a:r>
              <a:rPr lang="zh-CN" altLang="en-US" sz="2400" smtClean="0">
                <a:solidFill>
                  <a:schemeClr val="bg1"/>
                </a:solidFill>
                <a:latin typeface="方正舒体"/>
                <a:ea typeface="方正舒体"/>
                <a:cs typeface="方正舒体"/>
              </a:rPr>
              <a:t>。真实不听话的小东西呀！</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484632" indent="0" fontAlgn="auto">
              <a:spcAft>
                <a:spcPts val="0"/>
              </a:spcAft>
              <a:defRPr/>
            </a:pPr>
            <a:r>
              <a:rPr lang="zh-CN" altLang="en-US" sz="2800" dirty="0" smtClean="0">
                <a:solidFill>
                  <a:schemeClr val="accent1">
                    <a:tint val="83000"/>
                    <a:satMod val="150000"/>
                  </a:schemeClr>
                </a:solidFill>
                <a:latin typeface="华文行楷" pitchFamily="2" charset="-122"/>
                <a:ea typeface="华文行楷" pitchFamily="2" charset="-122"/>
              </a:rPr>
              <a:t>一九四三年七月十九日      星期一</a:t>
            </a:r>
          </a:p>
        </p:txBody>
      </p:sp>
      <p:sp>
        <p:nvSpPr>
          <p:cNvPr id="23554" name="内容占位符 2"/>
          <p:cNvSpPr>
            <a:spLocks noGrp="1"/>
          </p:cNvSpPr>
          <p:nvPr>
            <p:ph idx="1"/>
          </p:nvPr>
        </p:nvSpPr>
        <p:spPr>
          <a:xfrm>
            <a:off x="457200" y="1882775"/>
            <a:ext cx="3900488" cy="4572000"/>
          </a:xfrm>
        </p:spPr>
        <p:txBody>
          <a:bodyPr/>
          <a:lstStyle/>
          <a:p>
            <a:pPr>
              <a:buFont typeface="Wingdings 2" pitchFamily="18" charset="2"/>
              <a:buNone/>
            </a:pPr>
            <a:r>
              <a:rPr lang="zh-CN" altLang="en-US" sz="2400" smtClean="0">
                <a:solidFill>
                  <a:schemeClr val="bg1"/>
                </a:solidFill>
                <a:latin typeface="方正舒体"/>
                <a:ea typeface="方正舒体"/>
                <a:cs typeface="方正舒体"/>
              </a:rPr>
              <a:t>   亲爱的基蒂：</a:t>
            </a:r>
            <a:endParaRPr lang="en-US" altLang="zh-CN" sz="2400" smtClean="0">
              <a:solidFill>
                <a:schemeClr val="bg1"/>
              </a:solidFill>
              <a:latin typeface="方正舒体"/>
              <a:ea typeface="方正舒体"/>
              <a:cs typeface="方正舒体"/>
            </a:endParaRPr>
          </a:p>
          <a:p>
            <a:pPr>
              <a:buFont typeface="Wingdings 2" pitchFamily="18" charset="2"/>
              <a:buNone/>
            </a:pPr>
            <a:r>
              <a:rPr lang="zh-CN" altLang="en-US" sz="2400" smtClean="0">
                <a:solidFill>
                  <a:schemeClr val="bg1"/>
                </a:solidFill>
                <a:latin typeface="方正舒体"/>
                <a:ea typeface="方正舒体"/>
                <a:cs typeface="方正舒体"/>
              </a:rPr>
              <a:t>        周日，北阿姆斯特丹遭到了猛烈的轰炸，引起的伤势非常严重。</a:t>
            </a:r>
            <a:r>
              <a:rPr lang="zh-CN" altLang="en-US" sz="2400" b="1" smtClean="0">
                <a:solidFill>
                  <a:srgbClr val="FF0000"/>
                </a:solidFill>
                <a:latin typeface="方正舒体"/>
                <a:ea typeface="方正舒体"/>
                <a:cs typeface="方正舒体"/>
              </a:rPr>
              <a:t>整条大街都被废墟吞没</a:t>
            </a:r>
            <a:r>
              <a:rPr lang="zh-CN" altLang="en-US" sz="2400" smtClean="0">
                <a:solidFill>
                  <a:schemeClr val="bg1"/>
                </a:solidFill>
                <a:latin typeface="方正舒体"/>
                <a:ea typeface="方正舒体"/>
                <a:cs typeface="方正舒体"/>
              </a:rPr>
              <a:t>了。对我们来说，</a:t>
            </a:r>
            <a:r>
              <a:rPr lang="zh-CN" altLang="en-US" sz="2400" b="1" smtClean="0">
                <a:solidFill>
                  <a:srgbClr val="FF0000"/>
                </a:solidFill>
                <a:latin typeface="方正舒体"/>
                <a:ea typeface="方正舒体"/>
                <a:cs typeface="方正舒体"/>
              </a:rPr>
              <a:t>灾难就在眼前</a:t>
            </a:r>
            <a:r>
              <a:rPr lang="zh-CN" altLang="en-US" sz="2400" smtClean="0">
                <a:solidFill>
                  <a:schemeClr val="bg1"/>
                </a:solidFill>
                <a:latin typeface="方正舒体"/>
                <a:ea typeface="方正舒体"/>
                <a:cs typeface="方正舒体"/>
              </a:rPr>
              <a:t>了。</a:t>
            </a:r>
          </a:p>
        </p:txBody>
      </p:sp>
      <p:pic>
        <p:nvPicPr>
          <p:cNvPr id="23555" name="图片 3" descr="20140506181138_KkYmX.jpeg"/>
          <p:cNvPicPr>
            <a:picLocks noChangeAspect="1"/>
          </p:cNvPicPr>
          <p:nvPr/>
        </p:nvPicPr>
        <p:blipFill>
          <a:blip r:embed="rId2"/>
          <a:srcRect/>
          <a:stretch>
            <a:fillRect/>
          </a:stretch>
        </p:blipFill>
        <p:spPr bwMode="auto">
          <a:xfrm>
            <a:off x="4357688" y="2286000"/>
            <a:ext cx="3714750" cy="3571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484632" indent="0" fontAlgn="auto">
              <a:spcAft>
                <a:spcPts val="0"/>
              </a:spcAft>
              <a:defRPr/>
            </a:pPr>
            <a:r>
              <a:rPr lang="zh-CN" altLang="en-US" sz="2800" dirty="0" smtClean="0">
                <a:solidFill>
                  <a:schemeClr val="accent1">
                    <a:tint val="83000"/>
                    <a:satMod val="150000"/>
                  </a:schemeClr>
                </a:solidFill>
                <a:latin typeface="华文行楷" pitchFamily="2" charset="-122"/>
                <a:ea typeface="华文行楷" pitchFamily="2" charset="-122"/>
              </a:rPr>
              <a:t>一九四四年二月十二日      星期六</a:t>
            </a:r>
          </a:p>
        </p:txBody>
      </p:sp>
      <p:sp>
        <p:nvSpPr>
          <p:cNvPr id="25602" name="内容占位符 2"/>
          <p:cNvSpPr>
            <a:spLocks noGrp="1"/>
          </p:cNvSpPr>
          <p:nvPr>
            <p:ph idx="1"/>
          </p:nvPr>
        </p:nvSpPr>
        <p:spPr>
          <a:xfrm>
            <a:off x="457200" y="1882775"/>
            <a:ext cx="4186238" cy="3689350"/>
          </a:xfrm>
        </p:spPr>
        <p:txBody>
          <a:bodyPr/>
          <a:lstStyle/>
          <a:p>
            <a:pPr>
              <a:buFont typeface="Wingdings 2" pitchFamily="18" charset="2"/>
              <a:buNone/>
            </a:pPr>
            <a:r>
              <a:rPr lang="zh-CN" altLang="en-US" sz="2400" smtClean="0">
                <a:solidFill>
                  <a:schemeClr val="bg1"/>
                </a:solidFill>
                <a:latin typeface="方正舒体"/>
                <a:ea typeface="方正舒体"/>
                <a:cs typeface="方正舒体"/>
              </a:rPr>
              <a:t>    亲爱的基蒂：</a:t>
            </a:r>
            <a:endParaRPr lang="en-US" altLang="zh-CN" sz="2400" smtClean="0">
              <a:solidFill>
                <a:schemeClr val="bg1"/>
              </a:solidFill>
              <a:latin typeface="方正舒体"/>
              <a:ea typeface="方正舒体"/>
              <a:cs typeface="方正舒体"/>
            </a:endParaRPr>
          </a:p>
          <a:p>
            <a:pPr>
              <a:buFont typeface="Wingdings 2" pitchFamily="18" charset="2"/>
              <a:buNone/>
            </a:pPr>
            <a:r>
              <a:rPr lang="zh-CN" altLang="en-US" sz="2400" smtClean="0">
                <a:solidFill>
                  <a:schemeClr val="bg1"/>
                </a:solidFill>
                <a:latin typeface="方正舒体"/>
                <a:ea typeface="方正舒体"/>
                <a:cs typeface="方正舒体"/>
              </a:rPr>
              <a:t>        灿烂的阳光，碧蓝的天空，加上凉爽的微风，我很希望，以至于渴望，</a:t>
            </a:r>
            <a:r>
              <a:rPr lang="zh-CN" altLang="en-US" sz="2400" b="1" smtClean="0">
                <a:solidFill>
                  <a:srgbClr val="FF0000"/>
                </a:solidFill>
                <a:latin typeface="方正舒体"/>
                <a:ea typeface="方正舒体"/>
                <a:cs typeface="方正舒体"/>
              </a:rPr>
              <a:t>渴望得到所有</a:t>
            </a:r>
            <a:r>
              <a:rPr lang="zh-CN" altLang="en-US" sz="2400" smtClean="0">
                <a:solidFill>
                  <a:schemeClr val="bg1"/>
                </a:solidFill>
                <a:latin typeface="方正舒体"/>
                <a:ea typeface="方正舒体"/>
                <a:cs typeface="方正舒体"/>
              </a:rPr>
              <a:t>。</a:t>
            </a:r>
            <a:r>
              <a:rPr lang="zh-CN" altLang="en-US" sz="2400" b="1" smtClean="0">
                <a:solidFill>
                  <a:srgbClr val="FF0000"/>
                </a:solidFill>
                <a:latin typeface="方正舒体"/>
                <a:ea typeface="方正舒体"/>
                <a:cs typeface="方正舒体"/>
              </a:rPr>
              <a:t>我想说话</a:t>
            </a:r>
            <a:r>
              <a:rPr lang="zh-CN" altLang="en-US" sz="2400" smtClean="0">
                <a:solidFill>
                  <a:schemeClr val="bg1"/>
                </a:solidFill>
                <a:latin typeface="方正舒体"/>
                <a:ea typeface="方正舒体"/>
                <a:cs typeface="方正舒体"/>
              </a:rPr>
              <a:t>，</a:t>
            </a:r>
            <a:r>
              <a:rPr lang="zh-CN" altLang="en-US" sz="2400" b="1" smtClean="0">
                <a:solidFill>
                  <a:srgbClr val="FF0000"/>
                </a:solidFill>
                <a:latin typeface="方正舒体"/>
                <a:ea typeface="方正舒体"/>
                <a:cs typeface="方正舒体"/>
              </a:rPr>
              <a:t>希望自由</a:t>
            </a:r>
            <a:r>
              <a:rPr lang="zh-CN" altLang="en-US" sz="2400" smtClean="0">
                <a:solidFill>
                  <a:schemeClr val="bg1"/>
                </a:solidFill>
                <a:latin typeface="方正舒体"/>
                <a:ea typeface="方正舒体"/>
                <a:cs typeface="方正舒体"/>
              </a:rPr>
              <a:t>，</a:t>
            </a:r>
            <a:r>
              <a:rPr lang="zh-CN" altLang="en-US" sz="2400" b="1" smtClean="0">
                <a:solidFill>
                  <a:srgbClr val="FF0000"/>
                </a:solidFill>
                <a:latin typeface="方正舒体"/>
                <a:ea typeface="方正舒体"/>
                <a:cs typeface="方正舒体"/>
              </a:rPr>
              <a:t>渴望交朋友</a:t>
            </a:r>
            <a:r>
              <a:rPr lang="zh-CN" altLang="en-US" sz="2400" smtClean="0">
                <a:solidFill>
                  <a:schemeClr val="bg1"/>
                </a:solidFill>
                <a:latin typeface="方正舒体"/>
                <a:ea typeface="方正舒体"/>
                <a:cs typeface="方正舒体"/>
              </a:rPr>
              <a:t>，</a:t>
            </a:r>
            <a:r>
              <a:rPr lang="zh-CN" altLang="en-US" sz="2400" b="1" smtClean="0">
                <a:solidFill>
                  <a:srgbClr val="FF0000"/>
                </a:solidFill>
                <a:latin typeface="方正舒体"/>
                <a:ea typeface="方正舒体"/>
                <a:cs typeface="方正舒体"/>
              </a:rPr>
              <a:t>想一个人静静地待着</a:t>
            </a:r>
            <a:r>
              <a:rPr lang="zh-CN" altLang="en-US" sz="2400" smtClean="0">
                <a:solidFill>
                  <a:schemeClr val="bg1"/>
                </a:solidFill>
                <a:latin typeface="方正舒体"/>
                <a:ea typeface="方正舒体"/>
                <a:cs typeface="方正舒体"/>
              </a:rPr>
              <a:t>，</a:t>
            </a:r>
            <a:r>
              <a:rPr lang="zh-CN" altLang="en-US" sz="2400" b="1" smtClean="0">
                <a:solidFill>
                  <a:srgbClr val="FF0000"/>
                </a:solidFill>
                <a:latin typeface="方正舒体"/>
                <a:ea typeface="方正舒体"/>
                <a:cs typeface="方正舒体"/>
              </a:rPr>
              <a:t>我又有点想</a:t>
            </a:r>
            <a:r>
              <a:rPr lang="en-US" altLang="zh-CN" sz="2400" b="1" smtClean="0">
                <a:solidFill>
                  <a:srgbClr val="FF0000"/>
                </a:solidFill>
                <a:latin typeface="方正舒体"/>
                <a:ea typeface="方正舒体"/>
                <a:cs typeface="方正舒体"/>
              </a:rPr>
              <a:t>……</a:t>
            </a:r>
            <a:r>
              <a:rPr lang="zh-CN" altLang="en-US" sz="2400" b="1" smtClean="0">
                <a:solidFill>
                  <a:srgbClr val="FF0000"/>
                </a:solidFill>
                <a:latin typeface="方正舒体"/>
                <a:ea typeface="方正舒体"/>
                <a:cs typeface="方正舒体"/>
              </a:rPr>
              <a:t>哭</a:t>
            </a:r>
            <a:r>
              <a:rPr lang="zh-CN" altLang="en-US" sz="2400" smtClean="0">
                <a:solidFill>
                  <a:schemeClr val="bg1"/>
                </a:solidFill>
                <a:latin typeface="方正舒体"/>
                <a:ea typeface="方正舒体"/>
                <a:cs typeface="方正舒体"/>
              </a:rPr>
              <a:t>！</a:t>
            </a:r>
          </a:p>
        </p:txBody>
      </p:sp>
      <p:pic>
        <p:nvPicPr>
          <p:cNvPr id="25603" name="图片 4" descr="1702896.jpg"/>
          <p:cNvPicPr>
            <a:picLocks noChangeAspect="1"/>
          </p:cNvPicPr>
          <p:nvPr/>
        </p:nvPicPr>
        <p:blipFill>
          <a:blip r:embed="rId2"/>
          <a:srcRect/>
          <a:stretch>
            <a:fillRect/>
          </a:stretch>
        </p:blipFill>
        <p:spPr bwMode="auto">
          <a:xfrm>
            <a:off x="5292725" y="1196975"/>
            <a:ext cx="3500438" cy="4000500"/>
          </a:xfrm>
          <a:prstGeom prst="rect">
            <a:avLst/>
          </a:prstGeom>
          <a:noFill/>
          <a:ln w="9525">
            <a:noFill/>
            <a:miter lim="800000"/>
            <a:headEnd/>
            <a:tailEnd/>
          </a:ln>
        </p:spPr>
      </p:pic>
      <p:sp>
        <p:nvSpPr>
          <p:cNvPr id="25605" name="Text Box 5"/>
          <p:cNvSpPr txBox="1">
            <a:spLocks noChangeArrowheads="1"/>
          </p:cNvSpPr>
          <p:nvPr/>
        </p:nvSpPr>
        <p:spPr bwMode="auto">
          <a:xfrm>
            <a:off x="684213" y="5157788"/>
            <a:ext cx="7993062" cy="1552575"/>
          </a:xfrm>
          <a:prstGeom prst="rect">
            <a:avLst/>
          </a:prstGeom>
          <a:noFill/>
          <a:ln w="9525">
            <a:noFill/>
            <a:miter lim="800000"/>
            <a:headEnd/>
            <a:tailEnd/>
          </a:ln>
          <a:effectLst/>
        </p:spPr>
        <p:txBody>
          <a:bodyPr>
            <a:spAutoFit/>
          </a:bodyPr>
          <a:lstStyle/>
          <a:p>
            <a:pPr>
              <a:spcBef>
                <a:spcPct val="50000"/>
              </a:spcBef>
            </a:pPr>
            <a:r>
              <a:rPr lang="zh-CN" altLang="en-US" sz="2400" b="1">
                <a:solidFill>
                  <a:schemeClr val="bg1"/>
                </a:solidFill>
              </a:rPr>
              <a:t>（安妮在阁楼里，为了躲避纳粹的搜捕，躲了起来，她渴望美好的生活，可是，这都是奢望， 若是大声哭泣，她和她的家人很容易被纳粹逮捕。她连哭的自由都没有，不能发泄内心的痛苦。她多么可怜啊！）</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 Box 4"/>
          <p:cNvSpPr txBox="1">
            <a:spLocks noChangeArrowheads="1"/>
          </p:cNvSpPr>
          <p:nvPr/>
        </p:nvSpPr>
        <p:spPr bwMode="auto">
          <a:xfrm>
            <a:off x="2195513" y="692150"/>
            <a:ext cx="4752975" cy="366713"/>
          </a:xfrm>
          <a:prstGeom prst="rect">
            <a:avLst/>
          </a:prstGeom>
          <a:noFill/>
          <a:ln w="9525">
            <a:noFill/>
            <a:miter lim="800000"/>
            <a:headEnd/>
            <a:tailEnd/>
          </a:ln>
          <a:effectLst/>
        </p:spPr>
        <p:txBody>
          <a:bodyPr>
            <a:spAutoFit/>
          </a:bodyPr>
          <a:lstStyle/>
          <a:p>
            <a:pPr>
              <a:spcBef>
                <a:spcPct val="50000"/>
              </a:spcBef>
            </a:pPr>
            <a:r>
              <a:rPr lang="zh-CN" altLang="en-US"/>
              <a:t>安妮的另一面</a:t>
            </a:r>
          </a:p>
        </p:txBody>
      </p:sp>
      <p:sp>
        <p:nvSpPr>
          <p:cNvPr id="47109" name="WordArt 5"/>
          <p:cNvSpPr>
            <a:spLocks noChangeArrowheads="1" noChangeShapeType="1" noTextEdit="1"/>
          </p:cNvSpPr>
          <p:nvPr/>
        </p:nvSpPr>
        <p:spPr bwMode="auto">
          <a:xfrm>
            <a:off x="1476375" y="692150"/>
            <a:ext cx="5976938" cy="8636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rPr>
              <a:t>安妮的阳光</a:t>
            </a:r>
          </a:p>
        </p:txBody>
      </p:sp>
      <p:sp>
        <p:nvSpPr>
          <p:cNvPr id="47112" name="Rectangle 8"/>
          <p:cNvSpPr>
            <a:spLocks noGrp="1"/>
          </p:cNvSpPr>
          <p:nvPr>
            <p:ph type="body" idx="4294967295"/>
          </p:nvPr>
        </p:nvSpPr>
        <p:spPr>
          <a:xfrm>
            <a:off x="684213" y="1916113"/>
            <a:ext cx="7345362" cy="4572000"/>
          </a:xfrm>
        </p:spPr>
        <p:txBody>
          <a:bodyPr/>
          <a:lstStyle/>
          <a:p>
            <a:pPr>
              <a:lnSpc>
                <a:spcPct val="90000"/>
              </a:lnSpc>
            </a:pPr>
            <a:r>
              <a:rPr lang="zh-CN" altLang="en-US" smtClean="0">
                <a:solidFill>
                  <a:srgbClr val="FF0000"/>
                </a:solidFill>
              </a:rPr>
              <a:t>任何一件事情，只要心甘情愿，总是能够变得简单。 </a:t>
            </a:r>
          </a:p>
          <a:p>
            <a:pPr>
              <a:lnSpc>
                <a:spcPct val="90000"/>
              </a:lnSpc>
            </a:pPr>
            <a:r>
              <a:rPr lang="zh-CN" altLang="en-US" smtClean="0">
                <a:solidFill>
                  <a:srgbClr val="FF0000"/>
                </a:solidFill>
              </a:rPr>
              <a:t>快乐的流泪。 </a:t>
            </a:r>
          </a:p>
          <a:p>
            <a:pPr>
              <a:lnSpc>
                <a:spcPct val="90000"/>
              </a:lnSpc>
            </a:pPr>
            <a:r>
              <a:rPr lang="zh-CN" altLang="en-US" smtClean="0">
                <a:solidFill>
                  <a:srgbClr val="FF0000"/>
                </a:solidFill>
              </a:rPr>
              <a:t>喜欢的就要拥有它，不要害怕结果。 </a:t>
            </a:r>
          </a:p>
          <a:p>
            <a:pPr>
              <a:lnSpc>
                <a:spcPct val="90000"/>
              </a:lnSpc>
            </a:pPr>
            <a:r>
              <a:rPr lang="zh-CN" altLang="en-US" smtClean="0">
                <a:solidFill>
                  <a:srgbClr val="FF0000"/>
                </a:solidFill>
              </a:rPr>
              <a:t>那些美丽的小鱼，它们睡觉的时候也睁着眼睛。不需要爱情，亦从不哭泣。它们是我的榜样。 </a:t>
            </a:r>
          </a:p>
          <a:p>
            <a:pPr>
              <a:lnSpc>
                <a:spcPct val="90000"/>
              </a:lnSpc>
            </a:pPr>
            <a:r>
              <a:rPr lang="zh-CN" altLang="en-US" smtClean="0">
                <a:solidFill>
                  <a:srgbClr val="FF0000"/>
                </a:solidFill>
              </a:rPr>
              <a:t>我微笑。在任何我难过或者快乐的时候，我只剩下微笑。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6" name="Rectangle 10"/>
          <p:cNvSpPr>
            <a:spLocks noGrp="1"/>
          </p:cNvSpPr>
          <p:nvPr>
            <p:ph type="body" idx="4294967295"/>
          </p:nvPr>
        </p:nvSpPr>
        <p:spPr>
          <a:xfrm>
            <a:off x="468313" y="1484313"/>
            <a:ext cx="8229600" cy="4572000"/>
          </a:xfrm>
        </p:spPr>
        <p:txBody>
          <a:bodyPr/>
          <a:lstStyle/>
          <a:p>
            <a:r>
              <a:rPr lang="zh-CN" altLang="en-US" sz="2800" smtClean="0">
                <a:solidFill>
                  <a:srgbClr val="FF0000"/>
                </a:solidFill>
              </a:rPr>
              <a:t>一个女子的寂寞就是这样的不堪一击。如果一个男人对我伸出手。  如果他的手指是热的。她是谁对我其实已经并不重要。 </a:t>
            </a:r>
          </a:p>
          <a:p>
            <a:r>
              <a:rPr lang="zh-CN" altLang="en-US" sz="2800" smtClean="0">
                <a:solidFill>
                  <a:srgbClr val="FF0000"/>
                </a:solidFill>
              </a:rPr>
              <a:t> 爱情是容易被怀疑的幻觉，一旦被识破就自动灰飞烟灭。 </a:t>
            </a:r>
          </a:p>
          <a:p>
            <a:r>
              <a:rPr lang="zh-CN" altLang="en-US" sz="2800" smtClean="0">
                <a:solidFill>
                  <a:srgbClr val="FF0000"/>
                </a:solidFill>
              </a:rPr>
              <a:t>我爱你，没有什么目的。只是爱你。 </a:t>
            </a:r>
          </a:p>
          <a:p>
            <a:r>
              <a:rPr lang="zh-CN" altLang="en-US" sz="2800" smtClean="0">
                <a:solidFill>
                  <a:srgbClr val="FF0000"/>
                </a:solidFill>
              </a:rPr>
              <a:t>我相信我爱你。依然。始终。永远。</a:t>
            </a:r>
          </a:p>
          <a:p>
            <a:r>
              <a:rPr lang="zh-CN" altLang="en-US" sz="2800" smtClean="0">
                <a:solidFill>
                  <a:srgbClr val="FF0000"/>
                </a:solidFill>
              </a:rPr>
              <a:t> 渴望占有愈多而愈脆弱。 </a:t>
            </a:r>
          </a:p>
        </p:txBody>
      </p:sp>
      <p:sp>
        <p:nvSpPr>
          <p:cNvPr id="50184" name="WordArt 8"/>
          <p:cNvSpPr>
            <a:spLocks noChangeArrowheads="1" noChangeShapeType="1" noTextEdit="1"/>
          </p:cNvSpPr>
          <p:nvPr/>
        </p:nvSpPr>
        <p:spPr bwMode="auto">
          <a:xfrm>
            <a:off x="2627313" y="0"/>
            <a:ext cx="3097212" cy="1152525"/>
          </a:xfrm>
          <a:prstGeom prst="rect">
            <a:avLst/>
          </a:prstGeom>
        </p:spPr>
        <p:txBody>
          <a:bodyPr wrap="none" fromWordArt="1">
            <a:prstTxWarp prst="textPlain">
              <a:avLst>
                <a:gd name="adj" fmla="val 50000"/>
              </a:avLst>
            </a:prstTxWarp>
          </a:bodyPr>
          <a:lstStyle/>
          <a:p>
            <a:pPr algn="ctr"/>
            <a:r>
              <a:rPr lang="zh-CN" altLang="en-US" sz="3600" b="1" kern="10">
                <a:ln w="9525">
                  <a:noFill/>
                  <a:round/>
                  <a:headEnd/>
                  <a:tailEnd/>
                </a:ln>
                <a:gradFill rotWithShape="0">
                  <a:gsLst>
                    <a:gs pos="0">
                      <a:srgbClr val="FFFF00"/>
                    </a:gs>
                    <a:gs pos="100000">
                      <a:srgbClr val="FF9933"/>
                    </a:gs>
                  </a:gsLst>
                  <a:path path="rect">
                    <a:fillToRect l="50000" t="50000" r="50000" b="50000"/>
                  </a:path>
                </a:gradFill>
                <a:effectLst>
                  <a:outerShdw dist="35921" dir="2700000" algn="ctr" rotWithShape="0">
                    <a:srgbClr val="C0C0C0">
                      <a:alpha val="80000"/>
                    </a:srgbClr>
                  </a:outerShdw>
                </a:effectLst>
                <a:latin typeface="宋体"/>
                <a:ea typeface="宋体"/>
              </a:rPr>
              <a:t>安妮的爱情</a:t>
            </a:r>
          </a:p>
        </p:txBody>
      </p:sp>
      <p:sp>
        <p:nvSpPr>
          <p:cNvPr id="50187" name="Text Box 11"/>
          <p:cNvSpPr txBox="1">
            <a:spLocks noChangeArrowheads="1"/>
          </p:cNvSpPr>
          <p:nvPr/>
        </p:nvSpPr>
        <p:spPr bwMode="auto">
          <a:xfrm>
            <a:off x="1403350" y="5805488"/>
            <a:ext cx="6048375" cy="396875"/>
          </a:xfrm>
          <a:prstGeom prst="rect">
            <a:avLst/>
          </a:prstGeom>
          <a:noFill/>
          <a:ln w="9525">
            <a:noFill/>
            <a:miter lim="800000"/>
            <a:headEnd/>
            <a:tailEnd/>
          </a:ln>
          <a:effectLst/>
        </p:spPr>
        <p:txBody>
          <a:bodyPr>
            <a:spAutoFit/>
          </a:bodyPr>
          <a:lstStyle/>
          <a:p>
            <a:pPr>
              <a:spcBef>
                <a:spcPct val="50000"/>
              </a:spcBef>
            </a:pPr>
            <a:r>
              <a:rPr lang="zh-CN" altLang="en-US" sz="2000" b="1">
                <a:solidFill>
                  <a:schemeClr val="bg1"/>
                </a:solidFill>
              </a:rPr>
              <a:t>安妮相信爱情，她渴望爱情，脆弱、敏感、纯真。</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1"/>
          <p:cNvSpPr>
            <a:spLocks noChangeArrowheads="1"/>
          </p:cNvSpPr>
          <p:nvPr/>
        </p:nvSpPr>
        <p:spPr bwMode="auto">
          <a:xfrm>
            <a:off x="1692275" y="1628775"/>
            <a:ext cx="4857750" cy="1552575"/>
          </a:xfrm>
          <a:prstGeom prst="rect">
            <a:avLst/>
          </a:prstGeom>
          <a:noFill/>
          <a:ln w="9525">
            <a:noFill/>
            <a:miter lim="800000"/>
            <a:headEnd/>
            <a:tailEnd/>
          </a:ln>
        </p:spPr>
        <p:txBody>
          <a:bodyPr>
            <a:spAutoFit/>
          </a:bodyPr>
          <a:lstStyle/>
          <a:p>
            <a:r>
              <a:rPr lang="zh-CN" altLang="en-US" sz="2400">
                <a:solidFill>
                  <a:schemeClr val="bg1"/>
                </a:solidFill>
                <a:latin typeface="方正舒体"/>
                <a:ea typeface="方正舒体"/>
                <a:cs typeface="方正舒体"/>
              </a:rPr>
              <a:t>      安妮的故事， 就像是一个天然的电影剧本，它承载了人类所有的美好词汇</a:t>
            </a:r>
            <a:r>
              <a:rPr lang="en-US" altLang="zh-CN" sz="2400">
                <a:solidFill>
                  <a:schemeClr val="bg1"/>
                </a:solidFill>
                <a:latin typeface="方正舒体"/>
                <a:ea typeface="方正舒体"/>
                <a:cs typeface="方正舒体"/>
              </a:rPr>
              <a:t>——</a:t>
            </a:r>
            <a:r>
              <a:rPr lang="zh-CN" altLang="en-US" sz="2400">
                <a:solidFill>
                  <a:schemeClr val="bg1"/>
                </a:solidFill>
                <a:latin typeface="方正舒体"/>
                <a:ea typeface="方正舒体"/>
                <a:cs typeface="方正舒体"/>
              </a:rPr>
              <a:t>乐观、信念、感恩、勇气和爱。</a:t>
            </a:r>
          </a:p>
        </p:txBody>
      </p:sp>
      <p:pic>
        <p:nvPicPr>
          <p:cNvPr id="31746" name="图片 2" descr="2009812162124.39250287.jpg"/>
          <p:cNvPicPr>
            <a:picLocks noChangeAspect="1"/>
          </p:cNvPicPr>
          <p:nvPr/>
        </p:nvPicPr>
        <p:blipFill>
          <a:blip r:embed="rId2"/>
          <a:srcRect/>
          <a:stretch>
            <a:fillRect/>
          </a:stretch>
        </p:blipFill>
        <p:spPr bwMode="auto">
          <a:xfrm>
            <a:off x="1403350" y="3573463"/>
            <a:ext cx="5357813" cy="3143250"/>
          </a:xfrm>
          <a:prstGeom prst="rect">
            <a:avLst/>
          </a:prstGeom>
          <a:noFill/>
          <a:ln w="9525">
            <a:noFill/>
            <a:miter lim="800000"/>
            <a:headEnd/>
            <a:tailEnd/>
          </a:ln>
        </p:spPr>
      </p:pic>
      <p:sp>
        <p:nvSpPr>
          <p:cNvPr id="31748" name="WordArt 4"/>
          <p:cNvSpPr>
            <a:spLocks noChangeArrowheads="1" noChangeShapeType="1" noTextEdit="1"/>
          </p:cNvSpPr>
          <p:nvPr/>
        </p:nvSpPr>
        <p:spPr bwMode="auto">
          <a:xfrm>
            <a:off x="3059113" y="260350"/>
            <a:ext cx="2376487" cy="1081088"/>
          </a:xfrm>
          <a:prstGeom prst="rect">
            <a:avLst/>
          </a:prstGeom>
        </p:spPr>
        <p:txBody>
          <a:bodyPr wrap="none" fromWordArt="1">
            <a:prstTxWarp prst="textFadeUp">
              <a:avLst>
                <a:gd name="adj" fmla="val 9991"/>
              </a:avLst>
            </a:prstTxWarp>
          </a:bodyPr>
          <a:lstStyle/>
          <a:p>
            <a:pPr algn="ctr"/>
            <a:r>
              <a:rPr lang="zh-CN" altLang="en-US" sz="3600" b="1" kern="10">
                <a:ln w="12700">
                  <a:solidFill>
                    <a:srgbClr val="B2B2B2"/>
                  </a:solidFill>
                  <a:round/>
                  <a:headEnd/>
                  <a:tailEnd/>
                </a:ln>
                <a:gradFill rotWithShape="0">
                  <a:gsLst>
                    <a:gs pos="0">
                      <a:srgbClr val="520402"/>
                    </a:gs>
                    <a:gs pos="100000">
                      <a:srgbClr val="FFCC00"/>
                    </a:gs>
                  </a:gsLst>
                  <a:lin ang="5400000" scaled="1"/>
                </a:gradFill>
                <a:effectLst>
                  <a:outerShdw dist="35921" dir="2700000" sy="50000" rotWithShape="0">
                    <a:srgbClr val="875B0D">
                      <a:alpha val="70000"/>
                    </a:srgbClr>
                  </a:outerShdw>
                </a:effectLst>
                <a:latin typeface="宋体"/>
                <a:ea typeface="宋体"/>
              </a:rPr>
              <a:t>关于安妮</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ChangeArrowheads="1"/>
          </p:cNvSpPr>
          <p:nvPr/>
        </p:nvSpPr>
        <p:spPr bwMode="auto">
          <a:xfrm>
            <a:off x="1116013" y="2133600"/>
            <a:ext cx="6480175" cy="3935413"/>
          </a:xfrm>
          <a:prstGeom prst="rect">
            <a:avLst/>
          </a:prstGeom>
          <a:noFill/>
          <a:ln w="9525">
            <a:noFill/>
            <a:miter lim="800000"/>
            <a:headEnd/>
            <a:tailEnd/>
          </a:ln>
          <a:effectLst/>
        </p:spPr>
        <p:txBody>
          <a:bodyPr anchor="ctr">
            <a:spAutoFit/>
          </a:bodyPr>
          <a:lstStyle/>
          <a:p>
            <a:r>
              <a:rPr lang="zh-CN" altLang="en-US" sz="2800" b="1">
                <a:solidFill>
                  <a:schemeClr val="bg1"/>
                </a:solidFill>
              </a:rPr>
              <a:t>       几十年来，</a:t>
            </a:r>
            <a:r>
              <a:rPr lang="en-US" altLang="zh-CN" sz="2800" b="1">
                <a:solidFill>
                  <a:schemeClr val="bg1"/>
                </a:solidFill>
              </a:rPr>
              <a:t>《</a:t>
            </a:r>
            <a:r>
              <a:rPr lang="zh-CN" altLang="en-US" sz="2800" b="1">
                <a:solidFill>
                  <a:schemeClr val="bg1"/>
                </a:solidFill>
              </a:rPr>
              <a:t>安妮日记</a:t>
            </a:r>
            <a:r>
              <a:rPr lang="en-US" altLang="zh-CN" sz="2800" b="1">
                <a:solidFill>
                  <a:schemeClr val="bg1"/>
                </a:solidFill>
              </a:rPr>
              <a:t>》</a:t>
            </a:r>
            <a:r>
              <a:rPr lang="zh-CN" altLang="en-US" sz="2800" b="1">
                <a:solidFill>
                  <a:schemeClr val="bg1"/>
                </a:solidFill>
              </a:rPr>
              <a:t>成为</a:t>
            </a:r>
            <a:r>
              <a:rPr lang="zh-CN" altLang="en-US" sz="2800" b="1">
                <a:solidFill>
                  <a:srgbClr val="FF0000"/>
                </a:solidFill>
              </a:rPr>
              <a:t>人性、和平、反战和反种族歧视</a:t>
            </a:r>
            <a:r>
              <a:rPr lang="zh-CN" altLang="en-US" sz="2800" b="1">
                <a:solidFill>
                  <a:schemeClr val="bg1"/>
                </a:solidFill>
              </a:rPr>
              <a:t>的教科书，成为二战史的“活课本”。对很多读过</a:t>
            </a:r>
            <a:r>
              <a:rPr lang="en-US" altLang="zh-CN" sz="2800" b="1">
                <a:solidFill>
                  <a:schemeClr val="bg1"/>
                </a:solidFill>
              </a:rPr>
              <a:t>《</a:t>
            </a:r>
            <a:r>
              <a:rPr lang="zh-CN" altLang="en-US" sz="2800" b="1">
                <a:solidFill>
                  <a:schemeClr val="bg1"/>
                </a:solidFill>
              </a:rPr>
              <a:t>安妮日记</a:t>
            </a:r>
            <a:r>
              <a:rPr lang="en-US" altLang="zh-CN" sz="2800" b="1">
                <a:solidFill>
                  <a:schemeClr val="bg1"/>
                </a:solidFill>
              </a:rPr>
              <a:t>》</a:t>
            </a:r>
            <a:r>
              <a:rPr lang="zh-CN" altLang="en-US" sz="2800" b="1">
                <a:solidFill>
                  <a:schemeClr val="bg1"/>
                </a:solidFill>
              </a:rPr>
              <a:t>、看过相关图片展或电影电视的孩子们来说，这是他们认识和了解纳粹及其法西斯主义的开始。他们当中的大多数人，会在翻过日记最后一页的同时，在</a:t>
            </a:r>
            <a:r>
              <a:rPr lang="zh-CN" altLang="en-US" sz="2800" b="1">
                <a:solidFill>
                  <a:srgbClr val="FF0000"/>
                </a:solidFill>
              </a:rPr>
              <a:t>内心深处将纳粹牢牢地钉在耻辱柱上</a:t>
            </a:r>
            <a:r>
              <a:rPr lang="zh-CN" altLang="en-US" sz="2800" b="1">
                <a:solidFill>
                  <a:schemeClr val="bg1"/>
                </a:solidFill>
              </a:rPr>
              <a:t>。</a:t>
            </a:r>
          </a:p>
        </p:txBody>
      </p:sp>
      <p:sp>
        <p:nvSpPr>
          <p:cNvPr id="32772" name="WordArt 4"/>
          <p:cNvSpPr>
            <a:spLocks noChangeArrowheads="1" noChangeShapeType="1" noTextEdit="1"/>
          </p:cNvSpPr>
          <p:nvPr/>
        </p:nvSpPr>
        <p:spPr bwMode="auto">
          <a:xfrm>
            <a:off x="2916238" y="765175"/>
            <a:ext cx="2376487" cy="8636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3333CC"/>
                  </a:solidFill>
                  <a:round/>
                  <a:headEnd/>
                  <a:tailEnd/>
                </a:ln>
                <a:solidFill>
                  <a:srgbClr val="B2B2B2">
                    <a:alpha val="50000"/>
                  </a:srgbClr>
                </a:solidFill>
                <a:effectLst>
                  <a:outerShdw dist="45791" dir="2021404" algn="ctr" rotWithShape="0">
                    <a:srgbClr val="9999FF"/>
                  </a:outerShdw>
                </a:effectLst>
                <a:latin typeface="宋体"/>
                <a:ea typeface="宋体"/>
              </a:rPr>
              <a:t>关于战争</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4"/>
          <p:cNvSpPr>
            <a:spLocks noChangeArrowheads="1"/>
          </p:cNvSpPr>
          <p:nvPr/>
        </p:nvSpPr>
        <p:spPr bwMode="auto">
          <a:xfrm>
            <a:off x="755650" y="1412875"/>
            <a:ext cx="7775575" cy="4838700"/>
          </a:xfrm>
          <a:prstGeom prst="rect">
            <a:avLst/>
          </a:prstGeom>
          <a:noFill/>
          <a:ln w="9525">
            <a:noFill/>
            <a:miter lim="800000"/>
            <a:headEnd/>
            <a:tailEnd/>
          </a:ln>
          <a:effectLst/>
        </p:spPr>
        <p:txBody>
          <a:bodyPr anchor="ctr">
            <a:spAutoFit/>
          </a:bodyPr>
          <a:lstStyle/>
          <a:p>
            <a:r>
              <a:rPr lang="zh-CN" altLang="en-US" sz="2400" b="1">
                <a:solidFill>
                  <a:schemeClr val="bg1"/>
                </a:solidFill>
              </a:rPr>
              <a:t>安妮</a:t>
            </a:r>
            <a:r>
              <a:rPr lang="en-US" altLang="zh-CN" sz="2400" b="1">
                <a:solidFill>
                  <a:schemeClr val="bg1"/>
                </a:solidFill>
              </a:rPr>
              <a:t>·</a:t>
            </a:r>
            <a:r>
              <a:rPr lang="zh-CN" altLang="en-US" sz="2400" b="1">
                <a:solidFill>
                  <a:schemeClr val="bg1"/>
                </a:solidFill>
              </a:rPr>
              <a:t>弗兰克如果还活着，也许会成为作家、诗人。安妮</a:t>
            </a:r>
            <a:r>
              <a:rPr lang="en-US" altLang="zh-CN" sz="2400" b="1">
                <a:solidFill>
                  <a:schemeClr val="bg1"/>
                </a:solidFill>
              </a:rPr>
              <a:t>·</a:t>
            </a:r>
            <a:r>
              <a:rPr lang="zh-CN" altLang="en-US" sz="2400" b="1">
                <a:solidFill>
                  <a:schemeClr val="bg1"/>
                </a:solidFill>
              </a:rPr>
              <a:t>弗兰克的日记透露出一种早熟的才能，一种勾魂摄魄的感染力</a:t>
            </a:r>
            <a:r>
              <a:rPr lang="en-US" altLang="zh-CN" sz="2400" b="1">
                <a:solidFill>
                  <a:schemeClr val="bg1"/>
                </a:solidFill>
              </a:rPr>
              <a:t>……</a:t>
            </a:r>
          </a:p>
          <a:p>
            <a:r>
              <a:rPr lang="en-US" altLang="zh-CN" sz="2400" b="1">
                <a:solidFill>
                  <a:schemeClr val="bg1"/>
                </a:solidFill>
              </a:rPr>
              <a:t>——</a:t>
            </a:r>
            <a:r>
              <a:rPr lang="zh-CN" altLang="en-US" sz="2400" b="1">
                <a:solidFill>
                  <a:schemeClr val="bg1"/>
                </a:solidFill>
              </a:rPr>
              <a:t>爱尔莎</a:t>
            </a:r>
            <a:r>
              <a:rPr lang="en-US" altLang="zh-CN" sz="2400" b="1">
                <a:solidFill>
                  <a:schemeClr val="bg1"/>
                </a:solidFill>
              </a:rPr>
              <a:t>·</a:t>
            </a:r>
            <a:r>
              <a:rPr lang="zh-CN" altLang="en-US" sz="2400" b="1">
                <a:solidFill>
                  <a:schemeClr val="bg1"/>
                </a:solidFill>
              </a:rPr>
              <a:t>特丽奥莱</a:t>
            </a:r>
            <a:r>
              <a:rPr lang="en-US" altLang="zh-CN" sz="2400" b="1">
                <a:solidFill>
                  <a:schemeClr val="bg1"/>
                </a:solidFill>
              </a:rPr>
              <a:t>(</a:t>
            </a:r>
            <a:r>
              <a:rPr lang="zh-CN" altLang="en-US" sz="2400" b="1">
                <a:solidFill>
                  <a:schemeClr val="bg1"/>
                </a:solidFill>
              </a:rPr>
              <a:t>法国著名女作家</a:t>
            </a:r>
            <a:r>
              <a:rPr lang="en-US" altLang="zh-CN" sz="2400" b="1">
                <a:solidFill>
                  <a:schemeClr val="bg1"/>
                </a:solidFill>
              </a:rPr>
              <a:t>)</a:t>
            </a:r>
            <a:br>
              <a:rPr lang="en-US" altLang="zh-CN" sz="2400" b="1">
                <a:solidFill>
                  <a:schemeClr val="bg1"/>
                </a:solidFill>
              </a:rPr>
            </a:br>
            <a:r>
              <a:rPr lang="zh-CN" altLang="en-US" sz="2400" b="1">
                <a:solidFill>
                  <a:schemeClr val="bg1"/>
                </a:solidFill>
              </a:rPr>
              <a:t>关于战争，很少有书比这一本更令人感动和难忘。</a:t>
            </a:r>
            <a:br>
              <a:rPr lang="zh-CN" altLang="en-US" sz="2400" b="1">
                <a:solidFill>
                  <a:schemeClr val="bg1"/>
                </a:solidFill>
              </a:rPr>
            </a:br>
            <a:r>
              <a:rPr lang="en-US" altLang="zh-CN" sz="2400" b="1">
                <a:solidFill>
                  <a:schemeClr val="bg1"/>
                </a:solidFill>
              </a:rPr>
              <a:t>——《</a:t>
            </a:r>
            <a:r>
              <a:rPr lang="zh-CN" altLang="en-US" sz="2400" b="1">
                <a:solidFill>
                  <a:schemeClr val="bg1"/>
                </a:solidFill>
              </a:rPr>
              <a:t>观察家</a:t>
            </a:r>
            <a:r>
              <a:rPr lang="en-US" altLang="zh-CN" sz="2400" b="1">
                <a:solidFill>
                  <a:schemeClr val="bg1"/>
                </a:solidFill>
              </a:rPr>
              <a:t>》</a:t>
            </a:r>
            <a:br>
              <a:rPr lang="en-US" altLang="zh-CN" sz="2400" b="1">
                <a:solidFill>
                  <a:schemeClr val="bg1"/>
                </a:solidFill>
              </a:rPr>
            </a:br>
            <a:r>
              <a:rPr lang="zh-CN" altLang="en-US" sz="2400" b="1">
                <a:solidFill>
                  <a:schemeClr val="bg1"/>
                </a:solidFill>
              </a:rPr>
              <a:t>本书在描述中展示出作者对人际关系匪夷所思的洞察力，以及异乎寻常的文学才华。</a:t>
            </a:r>
            <a:br>
              <a:rPr lang="zh-CN" altLang="en-US" sz="2400" b="1">
                <a:solidFill>
                  <a:schemeClr val="bg1"/>
                </a:solidFill>
              </a:rPr>
            </a:br>
            <a:r>
              <a:rPr lang="en-US" altLang="zh-CN" sz="2400" b="1">
                <a:solidFill>
                  <a:schemeClr val="bg1"/>
                </a:solidFill>
              </a:rPr>
              <a:t>——《</a:t>
            </a:r>
            <a:r>
              <a:rPr lang="zh-CN" altLang="en-US" sz="2400" b="1">
                <a:solidFill>
                  <a:schemeClr val="bg1"/>
                </a:solidFill>
              </a:rPr>
              <a:t>守望者</a:t>
            </a:r>
            <a:r>
              <a:rPr lang="en-US" altLang="zh-CN" sz="2400" b="1">
                <a:solidFill>
                  <a:schemeClr val="bg1"/>
                </a:solidFill>
              </a:rPr>
              <a:t>》</a:t>
            </a:r>
            <a:br>
              <a:rPr lang="en-US" altLang="zh-CN" sz="2400" b="1">
                <a:solidFill>
                  <a:schemeClr val="bg1"/>
                </a:solidFill>
              </a:rPr>
            </a:br>
            <a:r>
              <a:rPr lang="zh-CN" altLang="en-US" sz="2400" b="1">
                <a:solidFill>
                  <a:schemeClr val="bg1"/>
                </a:solidFill>
              </a:rPr>
              <a:t>一部精彩绝伦的书，是我所读过的有关战争及其对人类造成影响的作品中最明智感人的。阅读此书实在是一段丰富而受益匪浅的体验。</a:t>
            </a:r>
            <a:br>
              <a:rPr lang="zh-CN" altLang="en-US" sz="2400" b="1">
                <a:solidFill>
                  <a:schemeClr val="bg1"/>
                </a:solidFill>
              </a:rPr>
            </a:br>
            <a:r>
              <a:rPr lang="en-US" altLang="zh-CN" sz="2400" b="1">
                <a:solidFill>
                  <a:schemeClr val="bg1"/>
                </a:solidFill>
              </a:rPr>
              <a:t>——</a:t>
            </a:r>
            <a:r>
              <a:rPr lang="zh-CN" altLang="en-US" sz="2400" b="1">
                <a:solidFill>
                  <a:schemeClr val="bg1"/>
                </a:solidFill>
              </a:rPr>
              <a:t>埃莉诺</a:t>
            </a:r>
            <a:r>
              <a:rPr lang="en-US" altLang="zh-CN" sz="2400" b="1">
                <a:solidFill>
                  <a:schemeClr val="bg1"/>
                </a:solidFill>
              </a:rPr>
              <a:t>·</a:t>
            </a:r>
            <a:r>
              <a:rPr lang="zh-CN" altLang="en-US" sz="2400" b="1">
                <a:solidFill>
                  <a:schemeClr val="bg1"/>
                </a:solidFill>
              </a:rPr>
              <a:t>罗斯福</a:t>
            </a:r>
            <a:r>
              <a:rPr lang="en-US" altLang="zh-CN" sz="2400" b="1">
                <a:solidFill>
                  <a:schemeClr val="bg1"/>
                </a:solidFill>
              </a:rPr>
              <a:t>(</a:t>
            </a:r>
            <a:r>
              <a:rPr lang="zh-CN" altLang="en-US" sz="2400" b="1">
                <a:solidFill>
                  <a:schemeClr val="bg1"/>
                </a:solidFill>
              </a:rPr>
              <a:t>美国前总统夫人</a:t>
            </a:r>
            <a:r>
              <a:rPr lang="en-US" altLang="zh-CN" sz="2400" b="1">
                <a:solidFill>
                  <a:schemeClr val="bg1"/>
                </a:solidFill>
              </a:rPr>
              <a:t>) </a:t>
            </a:r>
          </a:p>
        </p:txBody>
      </p:sp>
      <p:sp>
        <p:nvSpPr>
          <p:cNvPr id="54277" name="WordArt 5"/>
          <p:cNvSpPr>
            <a:spLocks noChangeArrowheads="1" noChangeShapeType="1" noTextEdit="1"/>
          </p:cNvSpPr>
          <p:nvPr/>
        </p:nvSpPr>
        <p:spPr bwMode="auto">
          <a:xfrm>
            <a:off x="2916238" y="115888"/>
            <a:ext cx="2663825" cy="9144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宋体"/>
                <a:ea typeface="宋体"/>
              </a:rPr>
              <a:t>媒体评论</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31807" y="6247"/>
            <a:ext cx="6970676" cy="4089615"/>
          </a:xfrm>
        </p:spPr>
        <p:txBody>
          <a:bodyPr>
            <a:normAutofit fontScale="90000"/>
          </a:bodyPr>
          <a:lstStyle/>
          <a:p>
            <a:pPr marL="484632" indent="0" algn="ctr" fontAlgn="auto">
              <a:spcAft>
                <a:spcPts val="0"/>
              </a:spcAft>
              <a:defRPr/>
            </a:pPr>
            <a:r>
              <a:rPr lang="en-US" altLang="zh-CN" sz="6700" dirty="0" smtClean="0">
                <a:solidFill>
                  <a:schemeClr val="accent1">
                    <a:tint val="83000"/>
                    <a:satMod val="150000"/>
                  </a:schemeClr>
                </a:solidFill>
              </a:rPr>
              <a:t>World</a:t>
            </a:r>
            <a:r>
              <a:rPr lang="en-US" altLang="zh-CN" dirty="0" smtClean="0">
                <a:solidFill>
                  <a:schemeClr val="accent1">
                    <a:tint val="83000"/>
                    <a:satMod val="150000"/>
                  </a:schemeClr>
                </a:solidFill>
              </a:rPr>
              <a:t/>
            </a:r>
            <a:br>
              <a:rPr lang="en-US" altLang="zh-CN" dirty="0" smtClean="0">
                <a:solidFill>
                  <a:schemeClr val="accent1">
                    <a:tint val="83000"/>
                    <a:satMod val="150000"/>
                  </a:schemeClr>
                </a:solidFill>
              </a:rPr>
            </a:br>
            <a:r>
              <a:rPr lang="en-US" altLang="zh-CN" sz="6000" dirty="0" smtClean="0">
                <a:solidFill>
                  <a:schemeClr val="accent1">
                    <a:tint val="83000"/>
                    <a:satMod val="150000"/>
                  </a:schemeClr>
                </a:solidFill>
              </a:rPr>
              <a:t>Literature</a:t>
            </a:r>
            <a:r>
              <a:rPr lang="en-US" altLang="zh-CN" dirty="0" smtClean="0">
                <a:solidFill>
                  <a:schemeClr val="accent1">
                    <a:tint val="83000"/>
                    <a:satMod val="150000"/>
                  </a:schemeClr>
                </a:solidFill>
              </a:rPr>
              <a:t/>
            </a:r>
            <a:br>
              <a:rPr lang="en-US" altLang="zh-CN" dirty="0" smtClean="0">
                <a:solidFill>
                  <a:schemeClr val="accent1">
                    <a:tint val="83000"/>
                    <a:satMod val="150000"/>
                  </a:schemeClr>
                </a:solidFill>
              </a:rPr>
            </a:br>
            <a:r>
              <a:rPr lang="en-US" altLang="zh-CN" dirty="0" smtClean="0">
                <a:solidFill>
                  <a:schemeClr val="accent1">
                    <a:tint val="83000"/>
                    <a:satMod val="150000"/>
                  </a:schemeClr>
                </a:solidFill>
              </a:rPr>
              <a:t>Classic</a:t>
            </a:r>
            <a:br>
              <a:rPr lang="en-US" altLang="zh-CN" dirty="0" smtClean="0">
                <a:solidFill>
                  <a:schemeClr val="accent1">
                    <a:tint val="83000"/>
                    <a:satMod val="150000"/>
                  </a:schemeClr>
                </a:solidFill>
              </a:rPr>
            </a:br>
            <a:r>
              <a:rPr lang="zh-CN" altLang="en-US" sz="2800" dirty="0" smtClean="0">
                <a:solidFill>
                  <a:schemeClr val="tx1"/>
                </a:solidFill>
                <a:effectLst/>
              </a:rPr>
              <a:t>世界</a:t>
            </a:r>
            <a:r>
              <a:rPr lang="zh-CN" altLang="en-US" sz="2800" dirty="0" smtClean="0">
                <a:solidFill>
                  <a:schemeClr val="tx1"/>
                </a:solidFill>
              </a:rPr>
              <a:t>文学名著</a:t>
            </a:r>
            <a:r>
              <a:rPr lang="en-US" altLang="zh-CN" sz="3100" dirty="0" smtClean="0">
                <a:solidFill>
                  <a:schemeClr val="accent1">
                    <a:tint val="83000"/>
                    <a:satMod val="150000"/>
                  </a:schemeClr>
                </a:solidFill>
              </a:rPr>
              <a:t/>
            </a:r>
            <a:br>
              <a:rPr lang="en-US" altLang="zh-CN" sz="3100" dirty="0" smtClean="0">
                <a:solidFill>
                  <a:schemeClr val="accent1">
                    <a:tint val="83000"/>
                    <a:satMod val="150000"/>
                  </a:schemeClr>
                </a:solidFill>
              </a:rPr>
            </a:br>
            <a:r>
              <a:rPr lang="zh-CN" altLang="en-US" sz="8000" b="1" dirty="0" smtClean="0">
                <a:solidFill>
                  <a:schemeClr val="tx1"/>
                </a:solidFill>
                <a:latin typeface="宋体" pitchFamily="2" charset="-122"/>
                <a:ea typeface="宋体" pitchFamily="2" charset="-122"/>
              </a:rPr>
              <a:t>安妮日记</a:t>
            </a:r>
            <a:endParaRPr lang="zh-CN" altLang="en-US" sz="8000" b="1" dirty="0">
              <a:solidFill>
                <a:schemeClr val="tx1"/>
              </a:solidFill>
              <a:latin typeface="宋体" pitchFamily="2" charset="-122"/>
              <a:ea typeface="宋体" pitchFamily="2" charset="-122"/>
            </a:endParaRPr>
          </a:p>
        </p:txBody>
      </p:sp>
      <p:sp>
        <p:nvSpPr>
          <p:cNvPr id="14340" name="WordArt 4"/>
          <p:cNvSpPr>
            <a:spLocks noChangeArrowheads="1" noChangeShapeType="1" noTextEdit="1"/>
          </p:cNvSpPr>
          <p:nvPr/>
        </p:nvSpPr>
        <p:spPr bwMode="auto">
          <a:xfrm>
            <a:off x="1692275" y="4149725"/>
            <a:ext cx="5133975" cy="457200"/>
          </a:xfrm>
          <a:prstGeom prst="rect">
            <a:avLst/>
          </a:prstGeom>
        </p:spPr>
        <p:txBody>
          <a:bodyPr wrap="none" fromWordArt="1">
            <a:prstTxWarp prst="textPlain">
              <a:avLst>
                <a:gd name="adj" fmla="val 50000"/>
              </a:avLst>
            </a:prstTxWarp>
          </a:bodyPr>
          <a:lstStyle/>
          <a:p>
            <a:pPr algn="ctr"/>
            <a:r>
              <a:rPr lang="zh-CN" altLang="en-US" sz="3600" b="1"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被入选“世界记忆遗产”</a:t>
            </a:r>
          </a:p>
        </p:txBody>
      </p:sp>
      <p:sp>
        <p:nvSpPr>
          <p:cNvPr id="14341" name="Rectangle 5"/>
          <p:cNvSpPr>
            <a:spLocks noChangeArrowheads="1"/>
          </p:cNvSpPr>
          <p:nvPr/>
        </p:nvSpPr>
        <p:spPr bwMode="auto">
          <a:xfrm>
            <a:off x="1187450" y="5013325"/>
            <a:ext cx="6527800" cy="974725"/>
          </a:xfrm>
          <a:prstGeom prst="rect">
            <a:avLst/>
          </a:prstGeom>
          <a:solidFill>
            <a:srgbClr val="FFFFFF"/>
          </a:solidFill>
          <a:ln w="9525">
            <a:noFill/>
            <a:miter lim="800000"/>
            <a:headEnd/>
            <a:tailEnd/>
          </a:ln>
          <a:effectLst/>
        </p:spPr>
        <p:txBody>
          <a:bodyPr wrap="none" lIns="0" tIns="0" rIns="0" bIns="0" anchor="ctr">
            <a:spAutoFit/>
          </a:bodyPr>
          <a:lstStyle/>
          <a:p>
            <a:r>
              <a:rPr lang="zh-CN" altLang="en-US" sz="3200" b="1">
                <a:solidFill>
                  <a:srgbClr val="FF0000"/>
                </a:solidFill>
              </a:rPr>
              <a:t>荣登</a:t>
            </a:r>
            <a:r>
              <a:rPr lang="en-US" altLang="zh-CN" sz="3200" b="1">
                <a:solidFill>
                  <a:srgbClr val="FF0000"/>
                </a:solidFill>
              </a:rPr>
              <a:t>《</a:t>
            </a:r>
            <a:r>
              <a:rPr lang="zh-CN" altLang="en-US" sz="3200" b="1">
                <a:solidFill>
                  <a:srgbClr val="FF0000"/>
                </a:solidFill>
              </a:rPr>
              <a:t>纽约时报</a:t>
            </a:r>
            <a:r>
              <a:rPr lang="en-US" altLang="zh-CN" sz="3200" b="1">
                <a:solidFill>
                  <a:srgbClr val="FF0000"/>
                </a:solidFill>
              </a:rPr>
              <a:t>》</a:t>
            </a:r>
            <a:r>
              <a:rPr lang="zh-CN" altLang="en-US" sz="3200" b="1">
                <a:solidFill>
                  <a:srgbClr val="FF0000"/>
                </a:solidFill>
              </a:rPr>
              <a:t>文学排行榜第一名</a:t>
            </a:r>
          </a:p>
          <a:p>
            <a:pPr eaLnBrk="0" hangingPunct="0"/>
            <a:endParaRPr lang="zh-CN" altLang="en-US" sz="3200" b="1">
              <a:solidFill>
                <a:srgbClr val="FF0000"/>
              </a:solidFill>
              <a:latin typeface="Franklin Gothic Book"/>
              <a:ea typeface="黑体" pitchFamily="49" charset="-122"/>
            </a:endParaRPr>
          </a:p>
        </p:txBody>
      </p:sp>
      <p:sp>
        <p:nvSpPr>
          <p:cNvPr id="3" name="副标题 2"/>
          <p:cNvSpPr>
            <a:spLocks noGrp="1"/>
          </p:cNvSpPr>
          <p:nvPr>
            <p:ph type="subTitle" idx="1"/>
          </p:nvPr>
        </p:nvSpPr>
        <p:spPr>
          <a:xfrm>
            <a:off x="6319" y="5776924"/>
            <a:ext cx="8501122" cy="928694"/>
          </a:xfrm>
        </p:spPr>
        <p:txBody>
          <a:bodyPr>
            <a:normAutofit/>
          </a:bodyPr>
          <a:lstStyle/>
          <a:p>
            <a:pPr algn="ctr" fontAlgn="auto">
              <a:spcAft>
                <a:spcPts val="0"/>
              </a:spcAft>
              <a:buFont typeface="Wingdings 2"/>
              <a:buNone/>
              <a:defRPr/>
            </a:pPr>
            <a:r>
              <a:rPr lang="zh-CN" altLang="en-US" sz="1800" dirty="0" smtClean="0">
                <a:solidFill>
                  <a:schemeClr val="bg1">
                    <a:lumMod val="95000"/>
                    <a:lumOff val="5000"/>
                  </a:schemeClr>
                </a:solidFill>
              </a:rPr>
              <a:t>甄选世界畅销文学作品   呈献世界文化饕餮盛宴</a:t>
            </a:r>
            <a:endParaRPr lang="en-US" altLang="zh-CN" sz="1800" dirty="0" smtClean="0">
              <a:solidFill>
                <a:schemeClr val="bg1">
                  <a:lumMod val="95000"/>
                  <a:lumOff val="5000"/>
                </a:schemeClr>
              </a:solidFill>
            </a:endParaRPr>
          </a:p>
          <a:p>
            <a:pPr algn="ctr" fontAlgn="auto">
              <a:spcAft>
                <a:spcPts val="0"/>
              </a:spcAft>
              <a:buFont typeface="Wingdings 2"/>
              <a:buNone/>
              <a:defRPr/>
            </a:pPr>
            <a:r>
              <a:rPr lang="zh-CN" altLang="en-US" sz="1800" dirty="0" smtClean="0">
                <a:solidFill>
                  <a:schemeClr val="bg1">
                    <a:lumMod val="95000"/>
                    <a:lumOff val="5000"/>
                  </a:schemeClr>
                </a:solidFill>
              </a:rPr>
              <a:t>（德） 费兰</a:t>
            </a:r>
            <a:r>
              <a:rPr lang="zh-CN" altLang="en-US" sz="1800" dirty="0" smtClean="0">
                <a:solidFill>
                  <a:schemeClr val="accent1">
                    <a:lumMod val="75000"/>
                  </a:schemeClr>
                </a:solidFill>
              </a:rPr>
              <a:t>克</a:t>
            </a:r>
            <a:r>
              <a:rPr lang="zh-CN" altLang="en-US" sz="1800" dirty="0" smtClean="0">
                <a:solidFill>
                  <a:schemeClr val="bg1">
                    <a:lumMod val="95000"/>
                    <a:lumOff val="5000"/>
                  </a:schemeClr>
                </a:solidFill>
              </a:rPr>
              <a:t>（</a:t>
            </a:r>
            <a:r>
              <a:rPr lang="en-US" altLang="zh-CN" sz="1800" dirty="0" err="1" smtClean="0">
                <a:solidFill>
                  <a:schemeClr val="bg1">
                    <a:lumMod val="95000"/>
                    <a:lumOff val="5000"/>
                  </a:schemeClr>
                </a:solidFill>
              </a:rPr>
              <a:t>Frank,A</a:t>
            </a:r>
            <a:r>
              <a:rPr lang="en-US" altLang="zh-CN" sz="1800" dirty="0" smtClean="0">
                <a:solidFill>
                  <a:schemeClr val="bg1">
                    <a:lumMod val="95000"/>
                    <a:lumOff val="5000"/>
                  </a:schemeClr>
                </a:solidFill>
              </a:rPr>
              <a:t>.</a:t>
            </a:r>
            <a:r>
              <a:rPr lang="zh-CN" altLang="en-US" sz="1800" dirty="0" smtClean="0">
                <a:solidFill>
                  <a:schemeClr val="bg1">
                    <a:lumMod val="95000"/>
                    <a:lumOff val="5000"/>
                  </a:schemeClr>
                </a:solidFill>
              </a:rPr>
              <a:t>）著     赵春香  译</a:t>
            </a:r>
            <a:endParaRPr lang="en-US" altLang="zh-CN" sz="1800" dirty="0" smtClean="0">
              <a:solidFill>
                <a:schemeClr val="bg1">
                  <a:lumMod val="95000"/>
                  <a:lumOff val="5000"/>
                </a:schemeClr>
              </a:solidFill>
            </a:endParaRPr>
          </a:p>
          <a:p>
            <a:pPr fontAlgn="auto">
              <a:spcAft>
                <a:spcPts val="0"/>
              </a:spcAft>
              <a:buFont typeface="Wingdings 2"/>
              <a:buNone/>
              <a:defRPr/>
            </a:pP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00310" y="3008306"/>
            <a:ext cx="4786346" cy="1015663"/>
          </a:xfrm>
          <a:prstGeom prst="rect">
            <a:avLst/>
          </a:prstGeom>
          <a:noFill/>
        </p:spPr>
        <p:txBody>
          <a:bodyPr>
            <a:spAutoFit/>
          </a:bodyPr>
          <a:lstStyle/>
          <a:p>
            <a:pPr fontAlgn="auto">
              <a:spcBef>
                <a:spcPts val="0"/>
              </a:spcBef>
              <a:spcAft>
                <a:spcPts val="0"/>
              </a:spcAft>
              <a:defRPr/>
            </a:pPr>
            <a:r>
              <a:rPr lang="zh-CN" altLang="en-US" sz="600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方正姚体" pitchFamily="2" charset="-122"/>
                <a:ea typeface="方正姚体" pitchFamily="2" charset="-122"/>
                <a:cs typeface="+mj-cs"/>
              </a:rPr>
              <a:t>谢谢观看！</a:t>
            </a:r>
          </a:p>
        </p:txBody>
      </p:sp>
      <p:sp>
        <p:nvSpPr>
          <p:cNvPr id="33794" name="TextBox 2"/>
          <p:cNvSpPr txBox="1">
            <a:spLocks noChangeArrowheads="1"/>
          </p:cNvSpPr>
          <p:nvPr/>
        </p:nvSpPr>
        <p:spPr bwMode="auto">
          <a:xfrm>
            <a:off x="3643313" y="4786313"/>
            <a:ext cx="3714750" cy="461962"/>
          </a:xfrm>
          <a:prstGeom prst="rect">
            <a:avLst/>
          </a:prstGeom>
          <a:noFill/>
          <a:ln w="9525">
            <a:noFill/>
            <a:miter lim="800000"/>
            <a:headEnd/>
            <a:tailEnd/>
          </a:ln>
        </p:spPr>
        <p:txBody>
          <a:bodyPr>
            <a:spAutoFit/>
          </a:bodyPr>
          <a:lstStyle/>
          <a:p>
            <a:r>
              <a:rPr lang="zh-CN" altLang="en-US" sz="2400">
                <a:latin typeface="方正舒体"/>
                <a:ea typeface="方正舒体"/>
                <a:cs typeface="方正舒体"/>
              </a:rPr>
              <a:t>作者：石娟</a:t>
            </a:r>
          </a:p>
        </p:txBody>
      </p:sp>
      <p:sp>
        <p:nvSpPr>
          <p:cNvPr id="33795" name="TextBox 4"/>
          <p:cNvSpPr txBox="1">
            <a:spLocks noChangeArrowheads="1"/>
          </p:cNvSpPr>
          <p:nvPr/>
        </p:nvSpPr>
        <p:spPr bwMode="auto">
          <a:xfrm>
            <a:off x="3643313" y="5214938"/>
            <a:ext cx="5500687" cy="461962"/>
          </a:xfrm>
          <a:prstGeom prst="rect">
            <a:avLst/>
          </a:prstGeom>
          <a:noFill/>
          <a:ln w="9525">
            <a:noFill/>
            <a:miter lim="800000"/>
            <a:headEnd/>
            <a:tailEnd/>
          </a:ln>
        </p:spPr>
        <p:txBody>
          <a:bodyPr>
            <a:spAutoFit/>
          </a:bodyPr>
          <a:lstStyle/>
          <a:p>
            <a:r>
              <a:rPr lang="zh-CN" altLang="en-US" sz="2400">
                <a:latin typeface="方正舒体"/>
                <a:ea typeface="方正舒体"/>
                <a:cs typeface="方正舒体"/>
              </a:rPr>
              <a:t>中电建路桥集团有限公司中牟项目部</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Text Box 4"/>
          <p:cNvSpPr txBox="1">
            <a:spLocks noChangeArrowheads="1"/>
          </p:cNvSpPr>
          <p:nvPr/>
        </p:nvSpPr>
        <p:spPr bwMode="auto">
          <a:xfrm>
            <a:off x="1331913" y="1268413"/>
            <a:ext cx="6335712" cy="2351087"/>
          </a:xfrm>
          <a:prstGeom prst="rect">
            <a:avLst/>
          </a:prstGeom>
          <a:noFill/>
          <a:ln w="9525">
            <a:noFill/>
            <a:miter lim="800000"/>
            <a:headEnd/>
            <a:tailEnd/>
          </a:ln>
          <a:effectLst/>
        </p:spPr>
        <p:txBody>
          <a:bodyPr>
            <a:spAutoFit/>
          </a:bodyPr>
          <a:lstStyle/>
          <a:p>
            <a:pPr algn="ctr">
              <a:spcBef>
                <a:spcPct val="50000"/>
              </a:spcBef>
            </a:pPr>
            <a:r>
              <a:rPr lang="zh-CN" altLang="en-US" sz="3600" b="1">
                <a:solidFill>
                  <a:srgbClr val="FF0000"/>
                </a:solidFill>
              </a:rPr>
              <a:t>人物关系</a:t>
            </a:r>
          </a:p>
          <a:p>
            <a:pPr>
              <a:spcBef>
                <a:spcPct val="50000"/>
              </a:spcBef>
            </a:pPr>
            <a:r>
              <a:rPr lang="zh-CN" altLang="en-US" sz="2800" b="1">
                <a:solidFill>
                  <a:schemeClr val="bg1"/>
                </a:solidFill>
              </a:rPr>
              <a:t>主人公：</a:t>
            </a:r>
            <a:r>
              <a:rPr lang="zh-CN" altLang="en-US" sz="2800" b="1">
                <a:solidFill>
                  <a:srgbClr val="FF0000"/>
                </a:solidFill>
              </a:rPr>
              <a:t>安妮 </a:t>
            </a:r>
            <a:r>
              <a:rPr lang="en-US" altLang="zh-CN" sz="2800" b="1">
                <a:solidFill>
                  <a:srgbClr val="FF0000"/>
                </a:solidFill>
              </a:rPr>
              <a:t>· </a:t>
            </a:r>
            <a:r>
              <a:rPr lang="zh-CN" altLang="en-US" sz="2800" b="1">
                <a:solidFill>
                  <a:srgbClr val="FF0000"/>
                </a:solidFill>
              </a:rPr>
              <a:t>弗兰克</a:t>
            </a:r>
            <a:endParaRPr lang="zh-CN" altLang="en-US" sz="2800" b="1">
              <a:solidFill>
                <a:schemeClr val="bg1"/>
              </a:solidFill>
            </a:endParaRPr>
          </a:p>
          <a:p>
            <a:pPr>
              <a:spcBef>
                <a:spcPct val="50000"/>
              </a:spcBef>
            </a:pPr>
            <a:r>
              <a:rPr lang="zh-CN" altLang="en-US" sz="2800" b="1">
                <a:solidFill>
                  <a:schemeClr val="bg1"/>
                </a:solidFill>
              </a:rPr>
              <a:t>日记本：基蒂（安妮倾诉的日记，被她亲切的称为好朋友，基蒂）</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Text Box 4"/>
          <p:cNvSpPr txBox="1">
            <a:spLocks noChangeArrowheads="1"/>
          </p:cNvSpPr>
          <p:nvPr/>
        </p:nvSpPr>
        <p:spPr bwMode="auto">
          <a:xfrm>
            <a:off x="1692275" y="404813"/>
            <a:ext cx="2735263" cy="366712"/>
          </a:xfrm>
          <a:prstGeom prst="rect">
            <a:avLst/>
          </a:prstGeom>
          <a:noFill/>
          <a:ln w="9525">
            <a:noFill/>
            <a:miter lim="800000"/>
            <a:headEnd/>
            <a:tailEnd/>
          </a:ln>
          <a:effectLst/>
        </p:spPr>
        <p:txBody>
          <a:bodyPr>
            <a:spAutoFit/>
          </a:bodyPr>
          <a:lstStyle/>
          <a:p>
            <a:pPr>
              <a:spcBef>
                <a:spcPct val="50000"/>
              </a:spcBef>
            </a:pPr>
            <a:r>
              <a:rPr lang="zh-CN" altLang="en-US"/>
              <a:t>时代背景</a:t>
            </a:r>
          </a:p>
        </p:txBody>
      </p:sp>
      <p:sp>
        <p:nvSpPr>
          <p:cNvPr id="43013" name="WordArt 5" descr="纸袋"/>
          <p:cNvSpPr>
            <a:spLocks noChangeArrowheads="1" noChangeShapeType="1" noTextEdit="1"/>
          </p:cNvSpPr>
          <p:nvPr/>
        </p:nvSpPr>
        <p:spPr bwMode="auto">
          <a:xfrm>
            <a:off x="2411413" y="620713"/>
            <a:ext cx="3600450" cy="1150937"/>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8000"/>
                  </a:solidFill>
                  <a:round/>
                  <a:headEnd/>
                  <a:tailEnd/>
                </a:ln>
                <a:blipFill dpi="0" rotWithShape="0">
                  <a:blip r:embed="rId3"/>
                  <a:srcRect/>
                  <a:tile tx="0" ty="0" sx="100000" sy="100000" flip="none" algn="tl"/>
                </a:blipFill>
                <a:effectLst>
                  <a:outerShdw dist="563972" dir="14049741" sx="125000" sy="125000" algn="tl" rotWithShape="0">
                    <a:srgbClr val="C7DFD3">
                      <a:alpha val="80000"/>
                    </a:srgbClr>
                  </a:outerShdw>
                </a:effectLst>
                <a:latin typeface="叶根友毛笔行书2.0版"/>
                <a:ea typeface="叶根友毛笔行书2.0版"/>
              </a:rPr>
              <a:t>时代背景</a:t>
            </a:r>
          </a:p>
        </p:txBody>
      </p:sp>
      <p:sp>
        <p:nvSpPr>
          <p:cNvPr id="43016" name="Text Box 8"/>
          <p:cNvSpPr txBox="1">
            <a:spLocks noChangeArrowheads="1"/>
          </p:cNvSpPr>
          <p:nvPr/>
        </p:nvSpPr>
        <p:spPr bwMode="auto">
          <a:xfrm>
            <a:off x="323850" y="2133600"/>
            <a:ext cx="8642350" cy="3992563"/>
          </a:xfrm>
          <a:prstGeom prst="rect">
            <a:avLst/>
          </a:prstGeom>
          <a:noFill/>
          <a:ln w="9525">
            <a:noFill/>
            <a:miter lim="800000"/>
            <a:headEnd/>
            <a:tailEnd/>
          </a:ln>
          <a:effectLst/>
        </p:spPr>
        <p:txBody>
          <a:bodyPr>
            <a:spAutoFit/>
          </a:bodyPr>
          <a:lstStyle/>
          <a:p>
            <a:pPr>
              <a:spcBef>
                <a:spcPct val="50000"/>
              </a:spcBef>
            </a:pPr>
            <a:r>
              <a:rPr lang="en-US" altLang="zh-CN" sz="3200" b="1">
                <a:solidFill>
                  <a:schemeClr val="bg1"/>
                </a:solidFill>
              </a:rPr>
              <a:t>1940</a:t>
            </a:r>
            <a:r>
              <a:rPr lang="zh-CN" altLang="en-US" sz="3200" b="1">
                <a:solidFill>
                  <a:schemeClr val="bg1"/>
                </a:solidFill>
              </a:rPr>
              <a:t>年，德国占领了荷兰。</a:t>
            </a:r>
          </a:p>
          <a:p>
            <a:pPr>
              <a:spcBef>
                <a:spcPct val="50000"/>
              </a:spcBef>
            </a:pPr>
            <a:r>
              <a:rPr lang="en-US" altLang="zh-CN" sz="3200" b="1">
                <a:solidFill>
                  <a:schemeClr val="bg1"/>
                </a:solidFill>
              </a:rPr>
              <a:t>1942</a:t>
            </a:r>
            <a:r>
              <a:rPr lang="zh-CN" altLang="en-US" sz="3200" b="1">
                <a:solidFill>
                  <a:schemeClr val="bg1"/>
                </a:solidFill>
              </a:rPr>
              <a:t>年，德国开始迫害犹太人。安妮一家开始了躲躲藏藏的生活。</a:t>
            </a:r>
          </a:p>
          <a:p>
            <a:pPr>
              <a:spcBef>
                <a:spcPct val="50000"/>
              </a:spcBef>
            </a:pPr>
            <a:r>
              <a:rPr lang="en-US" altLang="zh-CN" sz="3200" b="1">
                <a:solidFill>
                  <a:schemeClr val="bg1"/>
                </a:solidFill>
              </a:rPr>
              <a:t>1944</a:t>
            </a:r>
            <a:r>
              <a:rPr lang="zh-CN" altLang="en-US" sz="3200" b="1">
                <a:solidFill>
                  <a:schemeClr val="bg1"/>
                </a:solidFill>
              </a:rPr>
              <a:t>年，由于告密者，德国纳粹开始秘密抓捕犹太人。安妮的姐姐和她自己在被抓后，得了斑疹伤寒而死。可怜的安妮，只有</a:t>
            </a:r>
            <a:r>
              <a:rPr lang="en-US" altLang="zh-CN" sz="3200" b="1">
                <a:solidFill>
                  <a:schemeClr val="bg1"/>
                </a:solidFill>
              </a:rPr>
              <a:t>16</a:t>
            </a:r>
            <a:r>
              <a:rPr lang="zh-CN" altLang="en-US" sz="3200" b="1">
                <a:solidFill>
                  <a:schemeClr val="bg1"/>
                </a:solidFill>
              </a:rPr>
              <a:t>岁，就永远的离开了世界。</a:t>
            </a:r>
          </a:p>
        </p:txBody>
      </p:sp>
      <p:pic>
        <p:nvPicPr>
          <p:cNvPr id="43017" name="纯音乐-凄凉哼唱 最悲伤的音乐.mp3">
            <a:hlinkClick r:id="" action="ppaction://media"/>
          </p:cNvPr>
          <p:cNvPicPr>
            <a:picLocks noRot="1" noChangeAspect="1" noChangeArrowheads="1"/>
          </p:cNvPicPr>
          <p:nvPr>
            <a:audioFile r:link="rId1"/>
          </p:nvPr>
        </p:nvPicPr>
        <p:blipFill>
          <a:blip r:embed="rId4"/>
          <a:srcRect/>
          <a:stretch>
            <a:fillRect/>
          </a:stretch>
        </p:blipFill>
        <p:spPr bwMode="auto">
          <a:xfrm>
            <a:off x="6804025" y="5734050"/>
            <a:ext cx="863600" cy="863600"/>
          </a:xfrm>
          <a:prstGeom prst="rect">
            <a:avLst/>
          </a:prstGeom>
          <a:noFill/>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301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3017"/>
                                        </p:tgtEl>
                                      </p:cBhvr>
                                    </p:cmd>
                                  </p:childTnLst>
                                </p:cTn>
                              </p:par>
                            </p:childTnLst>
                          </p:cTn>
                        </p:par>
                      </p:childTnLst>
                    </p:cTn>
                  </p:par>
                </p:childTnLst>
              </p:cTn>
              <p:nextCondLst>
                <p:cond evt="onClick" delay="0">
                  <p:tgtEl>
                    <p:spTgt spid="43017"/>
                  </p:tgtEl>
                </p:cond>
              </p:nextCondLst>
            </p:seq>
            <p:audio>
              <p:cMediaNode numSld="3">
                <p:cTn id="7" fill="hold" display="0">
                  <p:stCondLst>
                    <p:cond delay="indefinite"/>
                  </p:stCondLst>
                  <p:endCondLst>
                    <p:cond evt="onPrev" delay="0">
                      <p:tgtEl>
                        <p:sldTgt/>
                      </p:tgtEl>
                    </p:cond>
                    <p:cond evt="onStopAudio" delay="0">
                      <p:tgtEl>
                        <p:sldTgt/>
                      </p:tgtEl>
                    </p:cond>
                  </p:endCondLst>
                </p:cTn>
                <p:tgtEl>
                  <p:spTgt spid="4301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41" name="Picture 9" descr="GlYBrE"/>
          <p:cNvPicPr>
            <a:picLocks noChangeAspect="1" noChangeArrowheads="1"/>
          </p:cNvPicPr>
          <p:nvPr/>
        </p:nvPicPr>
        <p:blipFill>
          <a:blip r:embed="rId2"/>
          <a:srcRect/>
          <a:stretch>
            <a:fillRect/>
          </a:stretch>
        </p:blipFill>
        <p:spPr bwMode="auto">
          <a:xfrm>
            <a:off x="0" y="0"/>
            <a:ext cx="5629275" cy="6858000"/>
          </a:xfrm>
          <a:prstGeom prst="rect">
            <a:avLst/>
          </a:prstGeom>
          <a:noFill/>
        </p:spPr>
      </p:pic>
      <p:sp>
        <p:nvSpPr>
          <p:cNvPr id="44037" name="Text Box 5"/>
          <p:cNvSpPr txBox="1">
            <a:spLocks noChangeArrowheads="1"/>
          </p:cNvSpPr>
          <p:nvPr/>
        </p:nvSpPr>
        <p:spPr bwMode="auto">
          <a:xfrm>
            <a:off x="5724525" y="765175"/>
            <a:ext cx="3600450" cy="1739900"/>
          </a:xfrm>
          <a:prstGeom prst="rect">
            <a:avLst/>
          </a:prstGeom>
          <a:solidFill>
            <a:schemeClr val="tx1">
              <a:alpha val="74001"/>
            </a:schemeClr>
          </a:solidFill>
          <a:ln w="9525">
            <a:noFill/>
            <a:miter lim="800000"/>
            <a:headEnd/>
            <a:tailEnd/>
          </a:ln>
          <a:effectLst/>
        </p:spPr>
        <p:txBody>
          <a:bodyPr>
            <a:spAutoFit/>
          </a:bodyPr>
          <a:lstStyle/>
          <a:p>
            <a:pPr>
              <a:spcBef>
                <a:spcPct val="50000"/>
              </a:spcBef>
            </a:pPr>
            <a:r>
              <a:rPr lang="zh-CN" altLang="en-US" sz="3600" b="1">
                <a:solidFill>
                  <a:srgbClr val="FF0000"/>
                </a:solidFill>
              </a:rPr>
              <a:t>       二战中，纳粹正准备射死犹太人。</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5" name="Picture 5" descr="1271199"/>
          <p:cNvPicPr>
            <a:picLocks noChangeAspect="1" noChangeArrowheads="1"/>
          </p:cNvPicPr>
          <p:nvPr/>
        </p:nvPicPr>
        <p:blipFill>
          <a:blip r:embed="rId2"/>
          <a:srcRect/>
          <a:stretch>
            <a:fillRect/>
          </a:stretch>
        </p:blipFill>
        <p:spPr bwMode="auto">
          <a:xfrm>
            <a:off x="0" y="0"/>
            <a:ext cx="9144000" cy="6826250"/>
          </a:xfrm>
          <a:prstGeom prst="rect">
            <a:avLst/>
          </a:prstGeom>
          <a:noFill/>
        </p:spPr>
      </p:pic>
      <p:sp>
        <p:nvSpPr>
          <p:cNvPr id="46087" name="Text Box 7"/>
          <p:cNvSpPr txBox="1">
            <a:spLocks noChangeArrowheads="1"/>
          </p:cNvSpPr>
          <p:nvPr/>
        </p:nvSpPr>
        <p:spPr bwMode="auto">
          <a:xfrm>
            <a:off x="3635375" y="4149725"/>
            <a:ext cx="4895850" cy="641350"/>
          </a:xfrm>
          <a:prstGeom prst="rect">
            <a:avLst/>
          </a:prstGeom>
          <a:solidFill>
            <a:schemeClr val="tx1">
              <a:alpha val="78000"/>
            </a:schemeClr>
          </a:solidFill>
          <a:ln w="9525">
            <a:noFill/>
            <a:miter lim="800000"/>
            <a:headEnd/>
            <a:tailEnd/>
          </a:ln>
          <a:effectLst/>
        </p:spPr>
        <p:txBody>
          <a:bodyPr>
            <a:spAutoFit/>
          </a:bodyPr>
          <a:lstStyle/>
          <a:p>
            <a:pPr>
              <a:spcBef>
                <a:spcPct val="50000"/>
              </a:spcBef>
            </a:pPr>
            <a:r>
              <a:rPr lang="zh-CN" altLang="en-US" sz="3600" b="1">
                <a:solidFill>
                  <a:srgbClr val="FF0000"/>
                </a:solidFill>
              </a:rPr>
              <a:t>横尸片野、惨绝人寰</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4" name="Picture 8" descr="1247465752060"/>
          <p:cNvPicPr>
            <a:picLocks noChangeAspect="1" noChangeArrowheads="1"/>
          </p:cNvPicPr>
          <p:nvPr/>
        </p:nvPicPr>
        <p:blipFill>
          <a:blip r:embed="rId2"/>
          <a:srcRect/>
          <a:stretch>
            <a:fillRect/>
          </a:stretch>
        </p:blipFill>
        <p:spPr bwMode="auto">
          <a:xfrm>
            <a:off x="0" y="6350"/>
            <a:ext cx="9144000" cy="6851650"/>
          </a:xfrm>
          <a:prstGeom prst="rect">
            <a:avLst/>
          </a:prstGeom>
          <a:noFill/>
        </p:spPr>
      </p:pic>
      <p:sp>
        <p:nvSpPr>
          <p:cNvPr id="45062" name="Text Box 6"/>
          <p:cNvSpPr txBox="1">
            <a:spLocks noChangeArrowheads="1"/>
          </p:cNvSpPr>
          <p:nvPr/>
        </p:nvSpPr>
        <p:spPr bwMode="auto">
          <a:xfrm>
            <a:off x="3708400" y="549275"/>
            <a:ext cx="4032250" cy="641350"/>
          </a:xfrm>
          <a:prstGeom prst="rect">
            <a:avLst/>
          </a:prstGeom>
          <a:solidFill>
            <a:schemeClr val="tx1">
              <a:alpha val="78000"/>
            </a:schemeClr>
          </a:solidFill>
          <a:ln w="9525">
            <a:noFill/>
            <a:miter lim="800000"/>
            <a:headEnd/>
            <a:tailEnd/>
          </a:ln>
          <a:effectLst/>
        </p:spPr>
        <p:txBody>
          <a:bodyPr>
            <a:spAutoFit/>
          </a:bodyPr>
          <a:lstStyle/>
          <a:p>
            <a:pPr>
              <a:spcBef>
                <a:spcPct val="50000"/>
              </a:spcBef>
            </a:pPr>
            <a:r>
              <a:rPr lang="zh-CN" altLang="en-US" sz="3600" b="1">
                <a:solidFill>
                  <a:srgbClr val="FF0000"/>
                </a:solidFill>
              </a:rPr>
              <a:t>失去自由的犹太人。</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4348" y="267494"/>
            <a:ext cx="7000924" cy="1161242"/>
          </a:xfrm>
        </p:spPr>
        <p:txBody>
          <a:bodyPr>
            <a:noAutofit/>
          </a:bodyPr>
          <a:lstStyle/>
          <a:p>
            <a:pPr marL="484632" indent="0" algn="ctr" fontAlgn="auto">
              <a:spcAft>
                <a:spcPts val="0"/>
              </a:spcAft>
              <a:defRPr/>
            </a:pPr>
            <a:r>
              <a:rPr lang="zh-CN" altLang="en-US" sz="5900" b="1" dirty="0" smtClean="0">
                <a:solidFill>
                  <a:schemeClr val="accent1">
                    <a:tint val="83000"/>
                    <a:satMod val="150000"/>
                  </a:schemeClr>
                </a:solidFill>
                <a:latin typeface="方正舒体" pitchFamily="2" charset="-122"/>
                <a:ea typeface="方正舒体" pitchFamily="2" charset="-122"/>
              </a:rPr>
              <a:t>前言</a:t>
            </a:r>
          </a:p>
        </p:txBody>
      </p:sp>
      <p:sp>
        <p:nvSpPr>
          <p:cNvPr id="15362" name="内容占位符 2"/>
          <p:cNvSpPr>
            <a:spLocks noGrp="1"/>
          </p:cNvSpPr>
          <p:nvPr>
            <p:ph idx="1"/>
          </p:nvPr>
        </p:nvSpPr>
        <p:spPr>
          <a:xfrm>
            <a:off x="457200" y="1785938"/>
            <a:ext cx="5329238" cy="4668837"/>
          </a:xfrm>
        </p:spPr>
        <p:txBody>
          <a:bodyPr/>
          <a:lstStyle/>
          <a:p>
            <a:pPr>
              <a:buFont typeface="Wingdings 2" pitchFamily="18" charset="2"/>
              <a:buNone/>
            </a:pPr>
            <a:r>
              <a:rPr lang="en-US" altLang="zh-CN" sz="2400" smtClean="0">
                <a:solidFill>
                  <a:schemeClr val="bg1"/>
                </a:solidFill>
                <a:latin typeface="方正舒体"/>
                <a:ea typeface="方正舒体"/>
                <a:cs typeface="方正舒体"/>
              </a:rPr>
              <a:t>         《</a:t>
            </a:r>
            <a:r>
              <a:rPr lang="zh-CN" altLang="en-US" sz="2400" smtClean="0">
                <a:solidFill>
                  <a:schemeClr val="bg1"/>
                </a:solidFill>
                <a:latin typeface="方正舒体"/>
                <a:ea typeface="方正舒体"/>
                <a:cs typeface="方正舒体"/>
              </a:rPr>
              <a:t>安妮日记</a:t>
            </a:r>
            <a:r>
              <a:rPr lang="en-US" altLang="zh-CN" sz="2400" smtClean="0">
                <a:solidFill>
                  <a:schemeClr val="bg1"/>
                </a:solidFill>
                <a:latin typeface="方正舒体"/>
                <a:ea typeface="方正舒体"/>
                <a:cs typeface="方正舒体"/>
              </a:rPr>
              <a:t>》</a:t>
            </a:r>
            <a:r>
              <a:rPr lang="zh-CN" altLang="en-US" sz="2400" smtClean="0">
                <a:solidFill>
                  <a:schemeClr val="bg1"/>
                </a:solidFill>
                <a:latin typeface="方正舒体"/>
                <a:ea typeface="方正舒体"/>
                <a:cs typeface="方正舒体"/>
              </a:rPr>
              <a:t>是德国籍犹太少女</a:t>
            </a:r>
            <a:r>
              <a:rPr lang="zh-CN" altLang="en-US" sz="2400" b="1" smtClean="0">
                <a:solidFill>
                  <a:srgbClr val="FF0000"/>
                </a:solidFill>
                <a:latin typeface="方正舒体"/>
                <a:ea typeface="方正舒体"/>
                <a:cs typeface="方正舒体"/>
              </a:rPr>
              <a:t>安妮 </a:t>
            </a:r>
            <a:r>
              <a:rPr lang="en-US" altLang="zh-CN" sz="2400" b="1" smtClean="0">
                <a:solidFill>
                  <a:srgbClr val="FF0000"/>
                </a:solidFill>
                <a:latin typeface="方正舒体"/>
                <a:ea typeface="方正舒体"/>
                <a:cs typeface="方正舒体"/>
              </a:rPr>
              <a:t>· </a:t>
            </a:r>
            <a:r>
              <a:rPr lang="zh-CN" altLang="en-US" sz="2400" b="1" smtClean="0">
                <a:solidFill>
                  <a:srgbClr val="FF0000"/>
                </a:solidFill>
                <a:latin typeface="方正舒体"/>
                <a:ea typeface="方正舒体"/>
                <a:cs typeface="方正舒体"/>
              </a:rPr>
              <a:t>弗兰克</a:t>
            </a:r>
            <a:r>
              <a:rPr lang="zh-CN" altLang="en-US" sz="2400" smtClean="0">
                <a:solidFill>
                  <a:schemeClr val="bg1"/>
                </a:solidFill>
                <a:latin typeface="方正舒体"/>
                <a:ea typeface="方正舒体"/>
                <a:cs typeface="方正舒体"/>
              </a:rPr>
              <a:t>在二战中遗留下来的一部个人日记，它真实地记述了</a:t>
            </a:r>
            <a:r>
              <a:rPr lang="zh-CN" altLang="en-US" sz="2400" b="1" smtClean="0">
                <a:solidFill>
                  <a:srgbClr val="FF0000"/>
                </a:solidFill>
                <a:latin typeface="方正舒体"/>
                <a:ea typeface="方正舒体"/>
                <a:cs typeface="方正舒体"/>
              </a:rPr>
              <a:t>她与家人以及另外两个犹太家庭为逃避纳粹迫害而度过的长达两年的隐蔽生活</a:t>
            </a:r>
            <a:r>
              <a:rPr lang="zh-CN" altLang="en-US" sz="2400" smtClean="0">
                <a:solidFill>
                  <a:schemeClr val="bg1"/>
                </a:solidFill>
                <a:latin typeface="方正舒体"/>
                <a:ea typeface="方正舒体"/>
                <a:cs typeface="方正舒体"/>
              </a:rPr>
              <a:t>。安妮从</a:t>
            </a:r>
            <a:r>
              <a:rPr lang="en-US" altLang="zh-CN" sz="2400" smtClean="0">
                <a:solidFill>
                  <a:schemeClr val="bg1"/>
                </a:solidFill>
                <a:latin typeface="方正舒体"/>
                <a:ea typeface="方正舒体"/>
                <a:cs typeface="方正舒体"/>
              </a:rPr>
              <a:t>13</a:t>
            </a:r>
            <a:r>
              <a:rPr lang="zh-CN" altLang="en-US" sz="2400" smtClean="0">
                <a:solidFill>
                  <a:schemeClr val="bg1"/>
                </a:solidFill>
                <a:latin typeface="方正舒体"/>
                <a:ea typeface="方正舒体"/>
                <a:cs typeface="方正舒体"/>
              </a:rPr>
              <a:t>岁生日写起，一直写到</a:t>
            </a:r>
            <a:r>
              <a:rPr lang="en-US" altLang="zh-CN" sz="2400" smtClean="0">
                <a:solidFill>
                  <a:schemeClr val="bg1"/>
                </a:solidFill>
                <a:latin typeface="方正舒体"/>
                <a:ea typeface="方正舒体"/>
                <a:cs typeface="方正舒体"/>
              </a:rPr>
              <a:t>1944</a:t>
            </a:r>
            <a:r>
              <a:rPr lang="zh-CN" altLang="en-US" sz="2400" smtClean="0">
                <a:solidFill>
                  <a:schemeClr val="bg1"/>
                </a:solidFill>
                <a:latin typeface="方正舒体"/>
                <a:ea typeface="方正舒体"/>
                <a:cs typeface="方正舒体"/>
              </a:rPr>
              <a:t>年</a:t>
            </a:r>
            <a:r>
              <a:rPr lang="en-US" altLang="zh-CN" sz="2400" smtClean="0">
                <a:solidFill>
                  <a:schemeClr val="bg1"/>
                </a:solidFill>
                <a:latin typeface="方正舒体"/>
                <a:ea typeface="方正舒体"/>
                <a:cs typeface="方正舒体"/>
              </a:rPr>
              <a:t>8</a:t>
            </a:r>
            <a:r>
              <a:rPr lang="zh-CN" altLang="en-US" sz="2400" smtClean="0">
                <a:solidFill>
                  <a:schemeClr val="bg1"/>
                </a:solidFill>
                <a:latin typeface="方正舒体"/>
                <a:ea typeface="方正舒体"/>
                <a:cs typeface="方正舒体"/>
              </a:rPr>
              <a:t>月</a:t>
            </a:r>
            <a:r>
              <a:rPr lang="en-US" altLang="zh-CN" sz="2400" smtClean="0">
                <a:solidFill>
                  <a:schemeClr val="bg1"/>
                </a:solidFill>
                <a:latin typeface="方正舒体"/>
                <a:ea typeface="方正舒体"/>
                <a:cs typeface="方正舒体"/>
              </a:rPr>
              <a:t>4</a:t>
            </a:r>
            <a:r>
              <a:rPr lang="zh-CN" altLang="en-US" sz="2400" smtClean="0">
                <a:solidFill>
                  <a:schemeClr val="bg1"/>
                </a:solidFill>
                <a:latin typeface="方正舒体"/>
                <a:ea typeface="方正舒体"/>
                <a:cs typeface="方正舒体"/>
              </a:rPr>
              <a:t>日他们的隐居地被德国党卫军查抄后不久。这个不到</a:t>
            </a:r>
            <a:r>
              <a:rPr lang="en-US" altLang="zh-CN" sz="2400" smtClean="0">
                <a:solidFill>
                  <a:schemeClr val="bg1"/>
                </a:solidFill>
                <a:latin typeface="方正舒体"/>
                <a:ea typeface="方正舒体"/>
                <a:cs typeface="方正舒体"/>
              </a:rPr>
              <a:t>16</a:t>
            </a:r>
            <a:r>
              <a:rPr lang="zh-CN" altLang="en-US" sz="2400" smtClean="0">
                <a:solidFill>
                  <a:schemeClr val="bg1"/>
                </a:solidFill>
                <a:latin typeface="方正舒体"/>
                <a:ea typeface="方正舒体"/>
                <a:cs typeface="方正舒体"/>
              </a:rPr>
              <a:t>岁就被纳粹夺去了生命的孩子的日记在战后成为人们对那场人类梦魇进行深刻反思的珍贵教材。</a:t>
            </a:r>
          </a:p>
        </p:txBody>
      </p:sp>
      <p:pic>
        <p:nvPicPr>
          <p:cNvPr id="15363" name="图片 3" descr="d6ca7bcb0a46f21f71c91e7bf6246b600c33ae1d.jpg"/>
          <p:cNvPicPr>
            <a:picLocks noChangeAspect="1"/>
          </p:cNvPicPr>
          <p:nvPr/>
        </p:nvPicPr>
        <p:blipFill>
          <a:blip r:embed="rId2"/>
          <a:srcRect/>
          <a:stretch>
            <a:fillRect/>
          </a:stretch>
        </p:blipFill>
        <p:spPr bwMode="auto">
          <a:xfrm>
            <a:off x="5643563" y="2000250"/>
            <a:ext cx="2857500" cy="3786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16" y="267494"/>
            <a:ext cx="1828784" cy="5661836"/>
          </a:xfrm>
        </p:spPr>
        <p:txBody>
          <a:bodyPr/>
          <a:lstStyle/>
          <a:p>
            <a:pPr marL="484632" indent="0" algn="ctr" fontAlgn="auto">
              <a:spcAft>
                <a:spcPts val="0"/>
              </a:spcAft>
              <a:defRPr/>
            </a:pPr>
            <a:r>
              <a:rPr lang="zh-CN" altLang="en-US" sz="5900" b="1" dirty="0" smtClean="0">
                <a:solidFill>
                  <a:schemeClr val="accent1">
                    <a:tint val="83000"/>
                    <a:satMod val="150000"/>
                  </a:schemeClr>
                </a:solidFill>
                <a:latin typeface="方正舒体" pitchFamily="2" charset="-122"/>
                <a:ea typeface="方正舒体" pitchFamily="2" charset="-122"/>
              </a:rPr>
              <a:t>内</a:t>
            </a:r>
            <a:r>
              <a:rPr lang="en-US" altLang="zh-CN" sz="5900" b="1" dirty="0" smtClean="0">
                <a:solidFill>
                  <a:schemeClr val="accent1">
                    <a:tint val="83000"/>
                    <a:satMod val="150000"/>
                  </a:schemeClr>
                </a:solidFill>
                <a:latin typeface="方正舒体" pitchFamily="2" charset="-122"/>
                <a:ea typeface="方正舒体" pitchFamily="2" charset="-122"/>
              </a:rPr>
              <a:t/>
            </a:r>
            <a:br>
              <a:rPr lang="en-US" altLang="zh-CN" sz="5900" b="1" dirty="0" smtClean="0">
                <a:solidFill>
                  <a:schemeClr val="accent1">
                    <a:tint val="83000"/>
                    <a:satMod val="150000"/>
                  </a:schemeClr>
                </a:solidFill>
                <a:latin typeface="方正舒体" pitchFamily="2" charset="-122"/>
                <a:ea typeface="方正舒体" pitchFamily="2" charset="-122"/>
              </a:rPr>
            </a:br>
            <a:r>
              <a:rPr lang="zh-CN" altLang="en-US" sz="5900" b="1" dirty="0" smtClean="0">
                <a:solidFill>
                  <a:schemeClr val="accent1">
                    <a:tint val="83000"/>
                    <a:satMod val="150000"/>
                  </a:schemeClr>
                </a:solidFill>
                <a:latin typeface="方正舒体" pitchFamily="2" charset="-122"/>
                <a:ea typeface="方正舒体" pitchFamily="2" charset="-122"/>
              </a:rPr>
              <a:t>容</a:t>
            </a:r>
            <a:r>
              <a:rPr lang="en-US" altLang="zh-CN" sz="5900" b="1" dirty="0" smtClean="0">
                <a:solidFill>
                  <a:schemeClr val="accent1">
                    <a:tint val="83000"/>
                    <a:satMod val="150000"/>
                  </a:schemeClr>
                </a:solidFill>
                <a:latin typeface="方正舒体" pitchFamily="2" charset="-122"/>
                <a:ea typeface="方正舒体" pitchFamily="2" charset="-122"/>
              </a:rPr>
              <a:t/>
            </a:r>
            <a:br>
              <a:rPr lang="en-US" altLang="zh-CN" sz="5900" b="1" dirty="0" smtClean="0">
                <a:solidFill>
                  <a:schemeClr val="accent1">
                    <a:tint val="83000"/>
                    <a:satMod val="150000"/>
                  </a:schemeClr>
                </a:solidFill>
                <a:latin typeface="方正舒体" pitchFamily="2" charset="-122"/>
                <a:ea typeface="方正舒体" pitchFamily="2" charset="-122"/>
              </a:rPr>
            </a:br>
            <a:r>
              <a:rPr lang="zh-CN" altLang="en-US" sz="5900" b="1" dirty="0" smtClean="0">
                <a:solidFill>
                  <a:schemeClr val="accent1">
                    <a:tint val="83000"/>
                    <a:satMod val="150000"/>
                  </a:schemeClr>
                </a:solidFill>
                <a:latin typeface="方正舒体" pitchFamily="2" charset="-122"/>
                <a:ea typeface="方正舒体" pitchFamily="2" charset="-122"/>
              </a:rPr>
              <a:t>摘</a:t>
            </a:r>
            <a:r>
              <a:rPr lang="en-US" altLang="zh-CN" sz="5900" b="1" dirty="0" smtClean="0">
                <a:solidFill>
                  <a:schemeClr val="accent1">
                    <a:tint val="83000"/>
                    <a:satMod val="150000"/>
                  </a:schemeClr>
                </a:solidFill>
                <a:latin typeface="方正舒体" pitchFamily="2" charset="-122"/>
                <a:ea typeface="方正舒体" pitchFamily="2" charset="-122"/>
              </a:rPr>
              <a:t/>
            </a:r>
            <a:br>
              <a:rPr lang="en-US" altLang="zh-CN" sz="5900" b="1" dirty="0" smtClean="0">
                <a:solidFill>
                  <a:schemeClr val="accent1">
                    <a:tint val="83000"/>
                    <a:satMod val="150000"/>
                  </a:schemeClr>
                </a:solidFill>
                <a:latin typeface="方正舒体" pitchFamily="2" charset="-122"/>
                <a:ea typeface="方正舒体" pitchFamily="2" charset="-122"/>
              </a:rPr>
            </a:br>
            <a:r>
              <a:rPr lang="zh-CN" altLang="en-US" sz="5900" b="1" dirty="0" smtClean="0">
                <a:solidFill>
                  <a:schemeClr val="accent1">
                    <a:tint val="83000"/>
                    <a:satMod val="150000"/>
                  </a:schemeClr>
                </a:solidFill>
                <a:latin typeface="方正舒体" pitchFamily="2" charset="-122"/>
                <a:ea typeface="方正舒体" pitchFamily="2" charset="-122"/>
              </a:rPr>
              <a:t>要</a:t>
            </a:r>
          </a:p>
        </p:txBody>
      </p:sp>
      <p:pic>
        <p:nvPicPr>
          <p:cNvPr id="17413" name="Picture 5" descr="2526697iSSXE0_b"/>
          <p:cNvPicPr>
            <a:picLocks noChangeAspect="1" noChangeArrowheads="1"/>
          </p:cNvPicPr>
          <p:nvPr/>
        </p:nvPicPr>
        <p:blipFill>
          <a:blip r:embed="rId2"/>
          <a:srcRect/>
          <a:stretch>
            <a:fillRect/>
          </a:stretch>
        </p:blipFill>
        <p:spPr bwMode="auto">
          <a:xfrm>
            <a:off x="539750" y="333375"/>
            <a:ext cx="6119813" cy="57150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活力">
  <a:themeElements>
    <a:clrScheme name="活力">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顶峰">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733</TotalTime>
  <Words>1602</Words>
  <Paragraphs>44</Paragraphs>
  <Slides>20</Slides>
  <Notes>0</Notes>
  <HiddenSlides>0</HiddenSlides>
  <MMClips>1</MMClips>
  <ScaleCrop>false</ScaleCrop>
  <HeadingPairs>
    <vt:vector size="6" baseType="variant">
      <vt:variant>
        <vt:lpstr>已用的字体</vt:lpstr>
      </vt:variant>
      <vt:variant>
        <vt:i4>10</vt:i4>
      </vt:variant>
      <vt:variant>
        <vt:lpstr>演示文稿设计模板</vt:lpstr>
      </vt:variant>
      <vt:variant>
        <vt:i4>8</vt:i4>
      </vt:variant>
      <vt:variant>
        <vt:lpstr>幻灯片标题</vt:lpstr>
      </vt:variant>
      <vt:variant>
        <vt:i4>20</vt:i4>
      </vt:variant>
    </vt:vector>
  </HeadingPairs>
  <TitlesOfParts>
    <vt:vector size="38" baseType="lpstr">
      <vt:lpstr>Franklin Gothic Book</vt:lpstr>
      <vt:lpstr>黑体</vt:lpstr>
      <vt:lpstr>Arial</vt:lpstr>
      <vt:lpstr>Franklin Gothic Medium</vt:lpstr>
      <vt:lpstr>微软雅黑</vt:lpstr>
      <vt:lpstr>Wingdings 2</vt:lpstr>
      <vt:lpstr>Verdana</vt:lpstr>
      <vt:lpstr>Calibri</vt:lpstr>
      <vt:lpstr>宋体</vt:lpstr>
      <vt:lpstr>方正舒体</vt:lpstr>
      <vt:lpstr>活力</vt:lpstr>
      <vt:lpstr>活力</vt:lpstr>
      <vt:lpstr>活力</vt:lpstr>
      <vt:lpstr>活力</vt:lpstr>
      <vt:lpstr>活力</vt:lpstr>
      <vt:lpstr>活力</vt:lpstr>
      <vt:lpstr>活力</vt:lpstr>
      <vt:lpstr>活力</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mycomputer</cp:lastModifiedBy>
  <dcterms:created xsi:type="dcterms:W3CDTF">2015-04-17T06:00:31Z</dcterms:created>
  <dcterms:modified xsi:type="dcterms:W3CDTF">2018-09-25T03:35:39Z</dcterms:modified>
  <cp:category/>
</cp:coreProperties>
</file>