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FFFF"/>
    <a:srgbClr val="00CC00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869"/>
    <p:restoredTop sz="97431"/>
  </p:normalViewPr>
  <p:slideViewPr>
    <p:cSldViewPr snapToGrid="0" showGuides="1">
      <p:cViewPr>
        <p:scale>
          <a:sx n="75" d="100"/>
          <a:sy n="75" d="100"/>
        </p:scale>
        <p:origin x="-1278" y="-72"/>
      </p:cViewPr>
      <p:guideLst>
        <p:guide orient="horz" pos="2160"/>
        <p:guide pos="29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3" cy="3600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楷体_GB2312" panose="0201060903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3.tiff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image" Target="../media/image3.tiff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12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古诗两首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2.wav"/>
                </a:hlinkClick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2.wav"/>
                </a:hlinkClick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  <a:hlinkClick r:id="" action="ppaction://noaction">
                  <a:snd r:embed="rId2" name="\12.wav"/>
                </a:hlinkClick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2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" y="2386965"/>
            <a:ext cx="8999855" cy="23717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2971165"/>
            <a:ext cx="1210945" cy="58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6520" y="2971165"/>
            <a:ext cx="1210945" cy="58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0485" y="2971165"/>
            <a:ext cx="1210945" cy="58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0150" y="2971165"/>
            <a:ext cx="1210945" cy="58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5" y="4042410"/>
            <a:ext cx="1940560" cy="5854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2445" y="4042410"/>
            <a:ext cx="2205990" cy="585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文本框 4112"/>
          <p:cNvSpPr txBox="1"/>
          <p:nvPr/>
        </p:nvSpPr>
        <p:spPr>
          <a:xfrm>
            <a:off x="2714625" y="801688"/>
            <a:ext cx="3925888" cy="640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第</a:t>
            </a:r>
            <a:r>
              <a:rPr lang="en-US" altLang="zh-CN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12</a:t>
            </a:r>
            <a:r>
              <a:rPr lang="zh-CN" altLang="en-US" sz="3600" dirty="0">
                <a:latin typeface="方正黑体简体" panose="02010601030101010101" pitchFamily="2" charset="-122"/>
                <a:ea typeface="方正黑体简体" panose="02010601030101010101" pitchFamily="2" charset="-122"/>
              </a:rPr>
              <a:t>课   古诗两首 </a:t>
            </a:r>
            <a:endParaRPr lang="en-US" altLang="zh-CN" sz="3600" dirty="0">
              <a:latin typeface="方正黑体简体" panose="02010601030101010101" pitchFamily="2" charset="-122"/>
              <a:ea typeface="方正黑体简体" panose="02010601030101010101" pitchFamily="2" charset="-122"/>
            </a:endParaRPr>
          </a:p>
        </p:txBody>
      </p:sp>
      <p:sp>
        <p:nvSpPr>
          <p:cNvPr id="3074" name="文本框 4138">
            <a:hlinkClick r:id="" action="ppaction://hlinkshowjump?jump=endshow"/>
          </p:cNvPr>
          <p:cNvSpPr txBox="1"/>
          <p:nvPr/>
        </p:nvSpPr>
        <p:spPr>
          <a:xfrm>
            <a:off x="3956050" y="5608638"/>
            <a:ext cx="1301750" cy="412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结束放映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5" name="文本框 4139">
            <a:hlinkClick r:id="" action="ppaction://hlinkshowjump?jump=nextslide"/>
          </p:cNvPr>
          <p:cNvSpPr txBox="1"/>
          <p:nvPr/>
        </p:nvSpPr>
        <p:spPr>
          <a:xfrm>
            <a:off x="5013325" y="1665288"/>
            <a:ext cx="22923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对答案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sp>
        <p:nvSpPr>
          <p:cNvPr id="3076" name="文本框 60433">
            <a:hlinkClick r:id="" action="ppaction://noaction">
              <a:snd r:embed="rId1" name="1.wav"/>
            </a:hlinkClick>
          </p:cNvPr>
          <p:cNvSpPr txBox="1"/>
          <p:nvPr/>
        </p:nvSpPr>
        <p:spPr>
          <a:xfrm>
            <a:off x="2168525" y="1665288"/>
            <a:ext cx="2508250" cy="412750"/>
          </a:xfrm>
          <a:prstGeom prst="rect">
            <a:avLst/>
          </a:prstGeom>
          <a:solidFill>
            <a:srgbClr val="008000"/>
          </a:solidFill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点击开始</a:t>
            </a:r>
            <a:r>
              <a:rPr lang="en-US" altLang="zh-CN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-</a:t>
            </a:r>
            <a:r>
              <a:rPr lang="zh-CN" altLang="en-US" sz="2100" dirty="0">
                <a:solidFill>
                  <a:srgbClr val="FFFFFF"/>
                </a:solidFill>
                <a:latin typeface="方正宋黑简体" panose="02010601030101010101" pitchFamily="2" charset="-122"/>
                <a:ea typeface="方正宋黑简体" panose="02010601030101010101" pitchFamily="2" charset="-122"/>
              </a:rPr>
              <a:t>课堂听写</a:t>
            </a:r>
            <a:endParaRPr lang="en-US" altLang="zh-CN" sz="2100" dirty="0">
              <a:solidFill>
                <a:srgbClr val="FFFFFF"/>
              </a:solidFill>
              <a:latin typeface="方正宋黑简体" panose="02010601030101010101" pitchFamily="2" charset="-122"/>
              <a:ea typeface="方正宋黑简体" panose="02010601030101010101" pitchFamily="2" charset="-122"/>
            </a:endParaRPr>
          </a:p>
        </p:txBody>
      </p:sp>
      <p:pic>
        <p:nvPicPr>
          <p:cNvPr id="3077" name="图片 1" descr="优异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0" y="161925"/>
            <a:ext cx="1795463" cy="63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12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" y="2386965"/>
            <a:ext cx="8999855" cy="2371725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楷-T">
      <a:majorFont>
        <a:latin typeface="Times New Roman"/>
        <a:ea typeface="楷体_GB2312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WPS 演示</Application>
  <PresentationFormat/>
  <Paragraphs>16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Times New Roman</vt:lpstr>
      <vt:lpstr>楷体_GB2312</vt:lpstr>
      <vt:lpstr>Calibri</vt:lpstr>
      <vt:lpstr>方正黑体简体</vt:lpstr>
      <vt:lpstr>方正宋黑简体</vt:lpstr>
      <vt:lpstr>微软雅黑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102</cp:revision>
  <dcterms:created xsi:type="dcterms:W3CDTF">2015-08-14T00:37:50Z</dcterms:created>
  <dcterms:modified xsi:type="dcterms:W3CDTF">2016-12-29T06:23:59Z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