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26" r:id="rId3"/>
    <p:sldId id="320" r:id="rId4"/>
    <p:sldId id="330" r:id="rId5"/>
    <p:sldId id="328" r:id="rId6"/>
    <p:sldId id="356" r:id="rId7"/>
    <p:sldId id="332" r:id="rId8"/>
    <p:sldId id="363" r:id="rId9"/>
    <p:sldId id="362" r:id="rId10"/>
    <p:sldId id="361" r:id="rId11"/>
    <p:sldId id="360" r:id="rId12"/>
    <p:sldId id="359" r:id="rId13"/>
    <p:sldId id="358" r:id="rId14"/>
    <p:sldId id="365" r:id="rId15"/>
    <p:sldId id="364" r:id="rId16"/>
    <p:sldId id="355" r:id="rId17"/>
    <p:sldId id="366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936" y="620688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太空一日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268760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杨利伟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Desktop\t01a4f5ce92959a1a9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1988840"/>
            <a:ext cx="5760640" cy="338437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99592" y="1886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4392488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11560" y="1052736"/>
            <a:ext cx="7848872" cy="41764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阶梯训练 精益求精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杨利伟要攀越的第一道阶梯是基础理论训练。当了十多年飞行员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现在重新坐进课堂里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载人航天工程基础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航天医学基础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解剖生理学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星空识别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》……30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多门课程要从头学起。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第二道阶梯是航天环境适应性训练。这是一项非常艰苦的训练。仅以其中的“超重耐力”训练为例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在飞船处于弹道式轨道返回地球时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超重值将达到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8.5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即人要承受相当于自身重量十几倍的压力。通常情况下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这很容易造成人呼吸极度困难或停止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意志丧失、黑视甚至直接影响生命。杨利伟必须通过训练来增强自己的超重耐力。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446449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83568" y="1196752"/>
            <a:ext cx="7560840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离心机”训练是航天员提高超重耐力最有效的形式。在圆圆的大厅里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杨利伟坐进一只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米多长铁臂夹着的圆筒里。在时速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公里高速旋转中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他不仅要练习紧张腹肌和鼓腹呼吸等抗负荷动作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而且还要随时回答提问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判读信号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保持敏捷的判断反应能力。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离心机在旋转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负荷从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逐渐加大到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。杨利伟的面部肌肉开始变形下垂、肌肉下拉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整个脸只见高高突起的前额。做头盆方向超重时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他的血液被压向下肢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头脑缺血眩晕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做胸背方向超重时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他前胸后背像压了块几百斤重的巨石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造成心跳加快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呼吸困难。每训练一次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他都要付出巨大的体力消耗。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467544" y="908720"/>
            <a:ext cx="8352928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11560" y="836712"/>
            <a:ext cx="8208912" cy="50130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杨利伟是个爱动脑筋的人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他懂得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教员所讲授的抗负荷方法要靠个人在实践中体验和摸索。所以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每次训练他都有意识地按照个人体验的方法去练习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及时与教员沟通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总结经验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掌握好抗负荷用力和频率的度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慢慢地琢磨出规律和方法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使这项极具挑战、严格的训练逐渐变得轻松起来。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“转椅”和“头低位”训练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也是常人难以承受的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可杨利伟依然做得十分出色。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一位对航天员训练要求非常严格的老专家自豪地说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杨利伟在转椅训练上成绩最出色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他是我最得意的学生。”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268760"/>
            <a:ext cx="8496944" cy="424847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83568" y="1484784"/>
            <a:ext cx="806489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做“头低位”训练前几天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杨利伟晚上睡觉就不枕枕头了。他说这也是为了“先刺激刺激自己”。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其他的“阶梯”还有体质训练、心理训练、专业技术训练、飞行程序与任务模拟训练、救生与生存训练等等。       杨利伟以他对航天事业的无比热爱和执着追求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严格要求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精益求精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各项训练成绩都是同伴中的佼佼者。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482453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11560" y="948091"/>
            <a:ext cx="727280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综合考评 排名第一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好中选优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强中挑强。“神舟”五号飞船发射准备阶段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经专家组无记名投票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杨利伟以其优秀的训练成绩和综合素质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被选入“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人首飞梯队”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并被确定为首席人选。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学生听读资料录音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深入体会杨利伟的人格魅力。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英雄的成长都是一路艰辛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一路汗水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不断学习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不断超越。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88840"/>
            <a:ext cx="92890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2420888"/>
            <a:ext cx="6624736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摘抄令人感动的句子并学会运用。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中国第一艘载人飞船“神州”五号已发射升空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请你联系实际为此写一段话。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1340768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太空一日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发射→归途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2120" y="2708920"/>
            <a:ext cx="4572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一路意外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一路惊险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508104" y="2924944"/>
            <a:ext cx="72008" cy="792088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259632" y="1412776"/>
            <a:ext cx="7344816" cy="32403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24" name="Picture 4" descr="C:\Users\Administrator\Desktop\课件图12\书包与办公用品\u=59254760,403264782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80312" y="3356992"/>
            <a:ext cx="1552575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课前准备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816424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11560" y="1578858"/>
            <a:ext cx="432048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我们上一节课读了英雄杨利伟首次飞天所遇到的种种紧张和惊险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不免对英雄赞叹、敬仰、钦佩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可是我们对英雄的太空一日的惊险还没有理顺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这节课我们继续吧。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6" name="Picture 2" descr="C:\Users\Administrator\Desktop\课件图12\思考人物\u=4281530607,4122903102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005064"/>
            <a:ext cx="3810000" cy="2052489"/>
          </a:xfrm>
          <a:prstGeom prst="rect">
            <a:avLst/>
          </a:prstGeom>
          <a:noFill/>
        </p:spPr>
      </p:pic>
      <p:sp>
        <p:nvSpPr>
          <p:cNvPr id="11" name="云形标注 10"/>
          <p:cNvSpPr/>
          <p:nvPr/>
        </p:nvSpPr>
        <p:spPr>
          <a:xfrm>
            <a:off x="5076056" y="1772816"/>
            <a:ext cx="3312368" cy="1656184"/>
          </a:xfrm>
          <a:prstGeom prst="cloudCallout">
            <a:avLst>
              <a:gd name="adj1" fmla="val 4420"/>
              <a:gd name="adj2" fmla="val 6106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8" name="Picture 4" descr="C:\Users\Administrator\Desktop\课件图12\u=1137061793,212212109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988840"/>
            <a:ext cx="209550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识“英雄”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412775"/>
            <a:ext cx="8712968" cy="360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55576" y="1772816"/>
            <a:ext cx="568863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诵读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概括太空一日所经历的危险。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发射瞬间痛苦难耐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飞船发生剧烈的共振返回黑障中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遇到神秘的敲击声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高温的飞船出现裂纹。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42" name="Picture 2" descr="C:\Users\Administrator\Desktop\课件图12\书包与办公用品\u=1662867729,3808076628&amp;fm=21&amp;gp=0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356992"/>
            <a:ext cx="2552700" cy="209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识“英雄”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908720"/>
            <a:ext cx="8712968" cy="5256584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11560" y="1385589"/>
            <a:ext cx="8028384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小组勾画杨利伟在遇到危险的时候表现是怎样的。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发射瞬间作者由紧张到放松到痛苦直至痛苦越来越强烈。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　飞船发生剧烈的共振返回黑障中时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慢慢减轻。从极度难受的状态中解脱出来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但在痛苦的极点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我真的以为我自己要牺牲了。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遇到神秘的敲击声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先紧张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敲击声一直不时出现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飞船也一直正常。我想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虽然总响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也没怎么样啊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后来就不太当回事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不担心它了。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高温的飞船出现裂纹时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非常紧张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当时突然想到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美国的“哥伦比亚号”航天飞机不就是这样出事的吗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一个防热板先出现一个裂缝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然后高热就使航天器解体了。现在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这么大一个舷窗坏了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那还得了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悟“英雄”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980728"/>
            <a:ext cx="8568952" cy="446449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115616" y="1668171"/>
            <a:ext cx="691276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作者在文章的叙述中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你觉得英雄身上有哪些品质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请指出来。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严谨的科学态度、坚持不懈、踏实肯干、敢于尝试、不怕牺牲、敢于牺牲的无畏精神和拼搏勇气以及感念国家和人民的厚戴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感恩师长、战友、同志和亲人的关爱之情。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9552" y="1308131"/>
            <a:ext cx="777686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沉着处置空中特情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1965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杨利伟出生在辽宁省绥中县一个教师家庭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父母都是教育工作者。他还有一个姐姐、一个弟弟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全家五口人和和睦睦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过着舒心平静的生活。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1983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年夏季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杨利伟考进中国人民解放军空军第八飞行学院。在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年的航校生活中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他的学习训练成绩一直很优秀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每个科目都是第一个“放单飞”。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980728"/>
            <a:ext cx="7920880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1987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杨利伟从学院毕业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成为空军某师一名强击机飞行员。天生聪慧加上勤奋努力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他不久便成了师里的飞行尖子。后来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他又成为一名优秀的改机型的歼击机飞行员。在空军部队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他从华北飞到西北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从西北飞到西南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祖国的万里蓝天留下了他矫健的身影。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1992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杨利伟所在部队来到新疆某机场执行训练任务。一天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他驾驶着战鹰在吐鲁番艾丁湖上空作超低空飞行。突然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飞机发出一声巨响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霎时间仪表显示汽缸温度骤然升高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发动机转速急剧下降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5112568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67544" y="1052736"/>
            <a:ext cx="7848872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杨利伟明白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自己碰上了严重的“空中停车”故障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飞机的一个发动机不工作了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紧急关头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杨利伟异常冷静。他一边向地面报告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一边按平时训练的要领做一系列动作。他心里只有一个念头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一定要把飞机开回去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他稳稳地握住操纵杆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慢慢地收油门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驾驶着只剩一个发动机的战机一点点往上爬升、爬升。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米、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米、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飞机越过天山山脉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向着机场飞去。快接近跑道时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剩下的一个发动机也不工作了。他果断采取应急放起落架的措施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将完全失去动力的战鹰紧急降落在跑道上。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“探”英雄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340768"/>
            <a:ext cx="8208912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83568" y="1484784"/>
            <a:ext cx="774035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当他从机舱出来时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飞行服已经被汗水湿透。战友们纷纷围上来同他拥抱。师长激动地当场宣布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给杨利伟记三等功一次。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这次对“空中特情”的正确处置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显现了杨利伟高超的技艺和过硬的心理素质。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这或许也预示着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天必将降大任于斯人。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2585</Words>
  <Application>Kingsoft Office WPP</Application>
  <PresentationFormat>全屏显示(4:3)</PresentationFormat>
  <Paragraphs>100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159</cp:revision>
  <dcterms:created xsi:type="dcterms:W3CDTF">2015-11-21T07:20:00Z</dcterms:created>
  <dcterms:modified xsi:type="dcterms:W3CDTF">2017-02-07T02:47:50Z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