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14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要下雨了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4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4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4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4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10" y="2235835"/>
            <a:ext cx="8933180" cy="29997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0" y="3260725"/>
            <a:ext cx="124841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6355" y="3260725"/>
            <a:ext cx="124841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8710" y="3260725"/>
            <a:ext cx="124841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5675" y="3260725"/>
            <a:ext cx="124841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0" y="4265930"/>
            <a:ext cx="124841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6355" y="4265930"/>
            <a:ext cx="124841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8710" y="4265930"/>
            <a:ext cx="124841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14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要下雨了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4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10" y="2235835"/>
            <a:ext cx="8933180" cy="299974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