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26" r:id="rId2"/>
    <p:sldId id="390" r:id="rId3"/>
    <p:sldId id="340" r:id="rId4"/>
    <p:sldId id="449" r:id="rId5"/>
    <p:sldId id="450" r:id="rId6"/>
    <p:sldId id="455" r:id="rId7"/>
    <p:sldId id="377" r:id="rId8"/>
    <p:sldId id="431" r:id="rId9"/>
    <p:sldId id="301" r:id="rId10"/>
  </p:sldIdLst>
  <p:sldSz cx="9144000" cy="6858000" type="screen4x3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FC000"/>
    <a:srgbClr val="C0504D"/>
    <a:srgbClr val="FF0000"/>
    <a:srgbClr val="C5E0B4"/>
    <a:srgbClr val="0000CC"/>
    <a:srgbClr val="339933"/>
    <a:srgbClr val="D1FD23"/>
    <a:srgbClr val="23FD28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960" y="1456690"/>
            <a:ext cx="37515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我的伯父鲁迅先生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835" y="1249680"/>
            <a:ext cx="324802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840" y="975360"/>
            <a:ext cx="175006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情境导入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82520" y="2035175"/>
            <a:ext cx="5695315" cy="995913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时间就是生命，无端的空耗别人的时间，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其实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无异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于谋财害命的。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8605" y="3565525"/>
            <a:ext cx="5136410" cy="537105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横眉冷对千夫指，俯首甘为孺子牛。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6100" y="4788535"/>
            <a:ext cx="7120890" cy="968271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希望是本无所谓有，无所谓无的。这正如地上的路；其实地上本没有路，走的人多了，也便成了路。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知识链接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3615" y="2770505"/>
            <a:ext cx="7190740" cy="3411855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3110230" y="1765300"/>
            <a:ext cx="52209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我的伯父鲁迅先生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7840" y="975360"/>
            <a:ext cx="1672590" cy="5784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品读感悟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742180" y="3400425"/>
            <a:ext cx="3425825" cy="1051705"/>
          </a:xfrm>
          <a:prstGeom prst="wedgeRoundRectCallout">
            <a:avLst>
              <a:gd name="adj1" fmla="val -38540"/>
              <a:gd name="adj2" fmla="val -97693"/>
              <a:gd name="adj3" fmla="val 16667"/>
            </a:avLst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鲁迅先生得到这么多人的爱戴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5985" y="2089785"/>
            <a:ext cx="7942564" cy="590534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数不清的挽联挂满了墙壁……各色各样的人都有。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t="5644"/>
          <a:stretch>
            <a:fillRect/>
          </a:stretch>
        </p:blipFill>
        <p:spPr>
          <a:xfrm>
            <a:off x="895985" y="3033395"/>
            <a:ext cx="3552190" cy="306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2066290"/>
            <a:ext cx="77235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“我呆呆的望着……泪珠就一滴一滴地掉下来。”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7840" y="975360"/>
            <a:ext cx="1765300" cy="58295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重点研读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84320" y="3521075"/>
            <a:ext cx="4681220" cy="1533361"/>
          </a:xfrm>
          <a:prstGeom prst="wedgeRoundRectCallout">
            <a:avLst>
              <a:gd name="adj1" fmla="val -36478"/>
              <a:gd name="adj2" fmla="val -9653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侄女周晔失去伯父是那样的伤心，这是一种多么不舍的痛啊！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87425" y="2815590"/>
            <a:ext cx="2757170" cy="339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3440" y="3304540"/>
            <a:ext cx="7390765" cy="2768346"/>
          </a:xfrm>
          <a:prstGeom prst="hexagon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时的社会非常黑暗，人们根本没有言论自由，而鲁迅为了唤起民众觉悟，揭露国民党反动派的丑恶嘴脸，不顾一切地写了一篇篇犹如匕首的杂文，引起反动派的极度恐慌。他们千方百计地查禁鲁迅的作品，并且对他本人进行残酷的迫害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7045" y="1011555"/>
            <a:ext cx="1958340" cy="646703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重点研读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960" y="2204085"/>
            <a:ext cx="8621395" cy="626364"/>
          </a:xfrm>
          <a:prstGeom prst="hexagon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“你想，四周黑洞洞的，还不容易碰壁吗？”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465455" y="998220"/>
            <a:ext cx="1736725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49655" y="2108835"/>
            <a:ext cx="7597140" cy="823357"/>
          </a:xfrm>
          <a:prstGeom prst="round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“他们把那个拉车的扶上车子，……扎好绷带。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46075"/>
          <a:stretch>
            <a:fillRect/>
          </a:stretch>
        </p:blipFill>
        <p:spPr>
          <a:xfrm>
            <a:off x="1327150" y="3140075"/>
            <a:ext cx="3378200" cy="28790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017135" y="3796665"/>
            <a:ext cx="3106420" cy="1055269"/>
          </a:xfrm>
          <a:prstGeom prst="wedgeRoundRectCallout">
            <a:avLst>
              <a:gd name="adj1" fmla="val -41516"/>
              <a:gd name="adj2" fmla="val -95522"/>
              <a:gd name="adj3" fmla="val 16667"/>
            </a:avLst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为自己想得少，为别人想得多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0740" y="1973580"/>
            <a:ext cx="7160895" cy="1810377"/>
          </a:xfrm>
          <a:prstGeom prst="plaque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“这时候，我清清楚楚地看见……最后深深地叹了一口气。”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34340" y="1028700"/>
            <a:ext cx="1675765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重点研读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30755" y="4363085"/>
            <a:ext cx="5080000" cy="1533359"/>
          </a:xfrm>
          <a:prstGeom prst="wedgeRoundRectCallout">
            <a:avLst>
              <a:gd name="adj1" fmla="val -20537"/>
              <a:gd name="adj2" fmla="val -85325"/>
              <a:gd name="adj3" fmla="val 16667"/>
            </a:avLst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对反动派的恨，对社会黑暗的无奈，对劳苦大众的同情。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ed65a97-54c7-4a0a-ae9f-463575f97241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3</TotalTime>
  <Words>300</Words>
  <Application>Microsoft Office PowerPoint</Application>
  <PresentationFormat>On-screen Show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408</cp:revision>
  <dcterms:created xsi:type="dcterms:W3CDTF">2013-11-14T01:26:00Z</dcterms:created>
  <dcterms:modified xsi:type="dcterms:W3CDTF">2019-08-10T12:04:18Z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