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3"/>
    <p:sldId id="282" r:id="rId4"/>
    <p:sldId id="286" r:id="rId5"/>
    <p:sldId id="298" r:id="rId6"/>
    <p:sldId id="299" r:id="rId7"/>
    <p:sldId id="300" r:id="rId8"/>
    <p:sldId id="269" r:id="rId9"/>
    <p:sldId id="271" r:id="rId10"/>
    <p:sldId id="273" r:id="rId11"/>
    <p:sldId id="272" r:id="rId12"/>
    <p:sldId id="275" r:id="rId13"/>
    <p:sldId id="276" r:id="rId14"/>
    <p:sldId id="277" r:id="rId15"/>
    <p:sldId id="283" r:id="rId16"/>
    <p:sldId id="284" r:id="rId17"/>
    <p:sldId id="285" r:id="rId18"/>
    <p:sldId id="301" r:id="rId19"/>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5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
        <p:nvSpPr>
          <p:cNvPr id="7172"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7173" name="备注占位符 4"/>
          <p:cNvSpPr>
            <a:spLocks noGrp="1"/>
          </p:cNvSpPr>
          <p:nvPr>
            <p:ph type="body" sz="quarter"/>
          </p:nvPr>
        </p:nvSpPr>
        <p:spPr>
          <a:xfrm>
            <a:off x="685800" y="4400550"/>
            <a:ext cx="5486400" cy="3600450"/>
          </a:xfrm>
          <a:prstGeom prst="rect">
            <a:avLst/>
          </a:prstGeom>
          <a:noFill/>
          <a:ln w="9525">
            <a:noFill/>
          </a:ln>
        </p:spPr>
        <p:txBody>
          <a:bodyPr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2050" name="图片 6"/>
          <p:cNvPicPr>
            <a:picLocks noChangeAspect="1"/>
          </p:cNvPicPr>
          <p:nvPr/>
        </p:nvPicPr>
        <p:blipFill>
          <a:blip r:embed="rId2"/>
          <a:stretch>
            <a:fillRect/>
          </a:stretch>
        </p:blipFill>
        <p:spPr>
          <a:xfrm>
            <a:off x="0" y="0"/>
            <a:ext cx="9144000" cy="6858000"/>
          </a:xfrm>
          <a:prstGeom prst="rect">
            <a:avLst/>
          </a:prstGeom>
          <a:noFill/>
          <a:ln w="9525">
            <a:noFill/>
          </a:ln>
        </p:spPr>
      </p:pic>
      <p:sp>
        <p:nvSpPr>
          <p:cNvPr id="8" name="流程图: 数据 7"/>
          <p:cNvSpPr/>
          <p:nvPr/>
        </p:nvSpPr>
        <p:spPr>
          <a:xfrm>
            <a:off x="2432050" y="0"/>
            <a:ext cx="6711950" cy="6858000"/>
          </a:xfrm>
          <a:prstGeom prst="flowChartInputOutput">
            <a:avLst/>
          </a:prstGeom>
          <a:solidFill>
            <a:srgbClr val="FDD76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2" name="Title 1"/>
          <p:cNvSpPr>
            <a:spLocks noGrp="1"/>
          </p:cNvSpPr>
          <p:nvPr>
            <p:ph type="ctrTitle"/>
          </p:nvPr>
        </p:nvSpPr>
        <p:spPr>
          <a:xfrm>
            <a:off x="3387489" y="2196698"/>
            <a:ext cx="4902499" cy="1429097"/>
          </a:xfrm>
        </p:spPr>
        <p:txBody>
          <a:bodyPr anchor="b">
            <a:normAutofit/>
          </a:bodyPr>
          <a:lstStyle>
            <a:lvl1pPr algn="ctr">
              <a:defRPr sz="4000" b="0" i="0">
                <a:ln>
                  <a:solidFill>
                    <a:schemeClr val="tx1"/>
                  </a:solidFill>
                </a:ln>
                <a:solidFill>
                  <a:schemeClr val="tx1"/>
                </a:solidFill>
              </a:defRPr>
            </a:lvl1pPr>
          </a:lstStyle>
          <a:p>
            <a:pPr fontAlgn="auto"/>
            <a:r>
              <a:rPr lang="zh-CN" altLang="en-US" strike="noStrike" noProof="1" dirty="0" smtClean="0"/>
              <a:t>单击此处编辑母版标题样式</a:t>
            </a:r>
            <a:endParaRPr lang="en-US" strike="noStrike" noProof="1" dirty="0"/>
          </a:p>
        </p:txBody>
      </p:sp>
      <p:sp>
        <p:nvSpPr>
          <p:cNvPr id="3" name="Subtitle 2"/>
          <p:cNvSpPr>
            <a:spLocks noGrp="1"/>
          </p:cNvSpPr>
          <p:nvPr>
            <p:ph type="subTitle" idx="1"/>
          </p:nvPr>
        </p:nvSpPr>
        <p:spPr>
          <a:xfrm>
            <a:off x="3387490" y="3754074"/>
            <a:ext cx="4902498" cy="534972"/>
          </a:xfrm>
        </p:spPr>
        <p:txBody>
          <a:bodyPr>
            <a:normAutofit/>
          </a:bodyPr>
          <a:lstStyle>
            <a:lvl1pPr marL="0" indent="0" algn="ctr">
              <a:buNone/>
              <a:defRPr sz="1800">
                <a:solidFill>
                  <a:schemeClr val="tx1"/>
                </a:solidFill>
                <a:effectLst>
                  <a:reflection blurRad="6350" stA="26000" endPos="64000" dist="88900" dir="5400000" sy="-100000" algn="bl" rotWithShape="0"/>
                </a:effectLs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dirty="0" smtClean="0"/>
              <a:t>单击此处编辑母版副标题样式</a:t>
            </a:r>
            <a:endParaRPr lang="en-US" strike="noStrike" noProof="1" dirty="0"/>
          </a:p>
        </p:txBody>
      </p:sp>
      <p:sp>
        <p:nvSpPr>
          <p:cNvPr id="4" name="日期占位符 3"/>
          <p:cNvSpPr>
            <a:spLocks noGrp="1"/>
          </p:cNvSpPr>
          <p:nvPr>
            <p:ph type="dt" sz="half" idx="10"/>
          </p:nvPr>
        </p:nvSpPr>
        <p:spPr>
          <a:xfrm>
            <a:off x="628650" y="6356350"/>
            <a:ext cx="2057400" cy="365125"/>
          </a:xfrm>
          <a:prstGeom prst="rect">
            <a:avLst/>
          </a:prstGeom>
        </p:spPr>
        <p:txBody>
          <a:bodyPr vert="horz" lIns="91440" tIns="45720" rIns="91440" bIns="45720" rtlCol="0" anchor="ctr"/>
          <a:lstStyle/>
          <a:p>
            <a:pPr fontAlgn="base"/>
            <a:fld id="{35299090-DB61-413B-84EE-1DBB842A749C}" type="datetimeFigureOut">
              <a:rPr lang="zh-CN" altLang="en-US" noProof="1" smtClean="0">
                <a:latin typeface="Arial" panose="020B0604020202020204" pitchFamily="34" charset="0"/>
                <a:ea typeface="宋体" panose="02010600030101010101" pitchFamily="2" charset="-122"/>
                <a:cs typeface="+mn-ea"/>
              </a:rPr>
            </a:fld>
            <a:endParaRPr lang="zh-CN" altLang="en-US" noProof="1"/>
          </a:p>
        </p:txBody>
      </p:sp>
      <p:sp>
        <p:nvSpPr>
          <p:cNvPr id="5" name="页脚占位符 4"/>
          <p:cNvSpPr>
            <a:spLocks noGrp="1"/>
          </p:cNvSpPr>
          <p:nvPr>
            <p:ph type="ftr" sz="quarter" idx="11"/>
          </p:nvPr>
        </p:nvSpPr>
        <p:spPr>
          <a:xfrm>
            <a:off x="3028950" y="6356350"/>
            <a:ext cx="3086100" cy="365125"/>
          </a:xfrm>
          <a:prstGeom prst="rect">
            <a:avLst/>
          </a:prstGeom>
        </p:spPr>
        <p:txBody>
          <a:bodyPr vert="horz" lIns="91440" tIns="45720" rIns="91440" bIns="45720" rtlCol="0" anchor="ctr"/>
          <a:lstStyle/>
          <a:p>
            <a:pPr fontAlgn="base"/>
            <a:endParaRPr lang="zh-CN" altLang="en-US" noProof="1"/>
          </a:p>
        </p:txBody>
      </p:sp>
      <p:sp>
        <p:nvSpPr>
          <p:cNvPr id="6" name="灯片编号占位符 5"/>
          <p:cNvSpPr>
            <a:spLocks noGrp="1"/>
          </p:cNvSpPr>
          <p:nvPr>
            <p:ph type="sldNum" sz="quarter" idx="12"/>
          </p:nvPr>
        </p:nvSpPr>
        <p:spPr>
          <a:xfrm>
            <a:off x="6457950" y="6356350"/>
            <a:ext cx="2057400" cy="365125"/>
          </a:xfrm>
          <a:prstGeom prst="rect">
            <a:avLst/>
          </a:prstGeom>
        </p:spPr>
        <p:txBody>
          <a:bodyPr vert="horz" lIns="91440" tIns="45720" rIns="91440" bIns="45720" rtlCol="0" anchor="ctr"/>
          <a:lstStyle/>
          <a:p>
            <a:pPr fontAlgn="base"/>
            <a:fld id="{3F8C2114-491F-4BB1-B2A9-917F53F7547A}" type="slidenum">
              <a:rPr lang="zh-CN" altLang="en-US" noProof="1" smtClean="0">
                <a:latin typeface="Arial" panose="020B0604020202020204" pitchFamily="34" charset="0"/>
                <a:ea typeface="宋体" panose="02010600030101010101" pitchFamily="2" charset="-122"/>
                <a:cs typeface="+mn-ea"/>
              </a:rPr>
            </a:fld>
            <a:endParaRPr lang="zh-CN" altLang="en-US" noProof="1"/>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9" name="内容占位符 7"/>
          <p:cNvSpPr>
            <a:spLocks noGrp="1"/>
          </p:cNvSpPr>
          <p:nvPr>
            <p:ph sz="quarter" idx="13"/>
          </p:nvPr>
        </p:nvSpPr>
        <p:spPr>
          <a:xfrm>
            <a:off x="628650" y="571502"/>
            <a:ext cx="7886701" cy="5649913"/>
          </a:xfrm>
        </p:spPr>
        <p:txBody>
          <a:bodyPr/>
          <a:lstStyle>
            <a:lvl1pPr>
              <a:defRPr sz="2400"/>
            </a:lvl1pPr>
            <a:lvl2pPr>
              <a:defRPr sz="2000"/>
            </a:lvl2pPr>
            <a:lvl3pPr>
              <a:defRPr sz="1800"/>
            </a:lvl3pPr>
            <a:lvl4pPr>
              <a:defRPr sz="1800"/>
            </a:lvl4pPr>
            <a:lvl5pPr>
              <a:defRPr sz="1800"/>
            </a:lvl5pPr>
          </a:lstStyle>
          <a:p>
            <a:pPr lvl="0" fontAlgn="auto"/>
            <a:r>
              <a:rPr lang="zh-CN" altLang="en-US" strike="noStrike" noProof="1" dirty="0" smtClean="0"/>
              <a:t>单击此处编辑母版文本样式</a:t>
            </a:r>
            <a:endParaRPr lang="zh-CN" altLang="en-US" strike="noStrike" noProof="1" dirty="0" smtClean="0"/>
          </a:p>
          <a:p>
            <a:pPr lvl="1" fontAlgn="auto"/>
            <a:r>
              <a:rPr lang="zh-CN" altLang="en-US" strike="noStrike" noProof="1" dirty="0" smtClean="0"/>
              <a:t>第二级</a:t>
            </a:r>
            <a:endParaRPr lang="zh-CN" altLang="en-US" strike="noStrike" noProof="1" dirty="0" smtClean="0"/>
          </a:p>
          <a:p>
            <a:pPr lvl="2" fontAlgn="auto"/>
            <a:r>
              <a:rPr lang="zh-CN" altLang="en-US" strike="noStrike" noProof="1" dirty="0" smtClean="0"/>
              <a:t>第三级</a:t>
            </a:r>
            <a:endParaRPr lang="zh-CN" altLang="en-US" strike="noStrike" noProof="1" dirty="0" smtClean="0"/>
          </a:p>
          <a:p>
            <a:pPr lvl="3" fontAlgn="auto"/>
            <a:r>
              <a:rPr lang="zh-CN" altLang="en-US" strike="noStrike" noProof="1" dirty="0" smtClean="0"/>
              <a:t>第四级</a:t>
            </a:r>
            <a:endParaRPr lang="zh-CN" altLang="en-US" strike="noStrike" noProof="1" dirty="0" smtClean="0"/>
          </a:p>
          <a:p>
            <a:pPr lvl="4" fontAlgn="auto"/>
            <a:r>
              <a:rPr lang="zh-CN" altLang="en-US" strike="noStrike" noProof="1" dirty="0" smtClean="0"/>
              <a:t>第五级</a:t>
            </a:r>
            <a:endParaRPr lang="zh-CN" altLang="en-US" strike="noStrike" noProof="1" dirty="0"/>
          </a:p>
        </p:txBody>
      </p:sp>
      <p:sp>
        <p:nvSpPr>
          <p:cNvPr id="6" name="日期占位符 2"/>
          <p:cNvSpPr>
            <a:spLocks noGrp="1"/>
          </p:cNvSpPr>
          <p:nvPr>
            <p:ph type="dt" sz="half" idx="10"/>
          </p:nvPr>
        </p:nvSpPr>
        <p:spPr>
          <a:xfrm>
            <a:off x="628650" y="6356350"/>
            <a:ext cx="2057400" cy="365125"/>
          </a:xfrm>
          <a:prstGeom prst="rect">
            <a:avLst/>
          </a:prstGeom>
        </p:spPr>
        <p:txBody>
          <a:bodyPr vert="horz" lIns="91440" tIns="45720" rIns="91440" bIns="45720" rtlCol="0" anchor="ctr"/>
          <a:lstStyle/>
          <a:p>
            <a:pPr fontAlgn="base"/>
            <a:fld id="{13D0CE79-49FB-443D-BEF8-6B709DE8FD0C}" type="datetimeFigureOut">
              <a:rPr lang="zh-CN" altLang="en-US" noProof="1" smtClean="0">
                <a:latin typeface="Arial" panose="020B0604020202020204" pitchFamily="34" charset="0"/>
                <a:ea typeface="宋体" panose="02010600030101010101" pitchFamily="2" charset="-122"/>
                <a:cs typeface="+mn-ea"/>
              </a:rPr>
            </a:fld>
            <a:endParaRPr lang="zh-CN" altLang="en-US" noProof="1"/>
          </a:p>
        </p:txBody>
      </p:sp>
      <p:sp>
        <p:nvSpPr>
          <p:cNvPr id="7" name="页脚占位符 3"/>
          <p:cNvSpPr>
            <a:spLocks noGrp="1"/>
          </p:cNvSpPr>
          <p:nvPr>
            <p:ph type="ftr" sz="quarter" idx="11"/>
          </p:nvPr>
        </p:nvSpPr>
        <p:spPr>
          <a:xfrm>
            <a:off x="3028950" y="6356350"/>
            <a:ext cx="3086100" cy="365125"/>
          </a:xfrm>
          <a:prstGeom prst="rect">
            <a:avLst/>
          </a:prstGeom>
        </p:spPr>
        <p:txBody>
          <a:bodyPr vert="horz" lIns="91440" tIns="45720" rIns="91440" bIns="45720" rtlCol="0" anchor="ctr"/>
          <a:lstStyle/>
          <a:p>
            <a:pPr fontAlgn="base"/>
            <a:endParaRPr lang="zh-CN" altLang="en-US" noProof="1"/>
          </a:p>
        </p:txBody>
      </p:sp>
      <p:sp>
        <p:nvSpPr>
          <p:cNvPr id="8" name="灯片编号占位符 4"/>
          <p:cNvSpPr>
            <a:spLocks noGrp="1"/>
          </p:cNvSpPr>
          <p:nvPr>
            <p:ph type="sldNum" sz="quarter" idx="12"/>
          </p:nvPr>
        </p:nvSpPr>
        <p:spPr>
          <a:xfrm>
            <a:off x="6457950" y="6356350"/>
            <a:ext cx="2057400" cy="365125"/>
          </a:xfrm>
          <a:prstGeom prst="rect">
            <a:avLst/>
          </a:prstGeom>
        </p:spPr>
        <p:txBody>
          <a:bodyPr vert="horz" lIns="91440" tIns="45720" rIns="91440" bIns="45720" rtlCol="0" anchor="ctr"/>
          <a:lstStyle/>
          <a:p>
            <a:pPr fontAlgn="base"/>
            <a:fld id="{EF906490-237C-474C-BA2E-D98840BC1F8F}" type="slidenum">
              <a:rPr lang="zh-CN" altLang="en-US" noProof="1" smtClean="0">
                <a:latin typeface="Arial" panose="020B0604020202020204" pitchFamily="34" charset="0"/>
                <a:ea typeface="宋体" panose="02010600030101010101" pitchFamily="2" charset="-122"/>
                <a:cs typeface="+mn-ea"/>
              </a:rPr>
            </a:fld>
            <a:endParaRPr lang="zh-CN" altLang="en-US" noProof="1"/>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r>
              <a:rPr lang="zh-CN" altLang="en-US" strike="noStrike" noProof="1" smtClean="0"/>
              <a:t>单击此处编辑母版标题样式</a:t>
            </a:r>
            <a:endParaRPr lang="en-US" strike="noStrike" noProof="1" dirty="0"/>
          </a:p>
        </p:txBody>
      </p:sp>
      <p:sp>
        <p:nvSpPr>
          <p:cNvPr id="3" name="Content Placeholder 2"/>
          <p:cNvSpPr>
            <a:spLocks noGrp="1"/>
          </p:cNvSpPr>
          <p:nvPr>
            <p:ph idx="1"/>
          </p:nvPr>
        </p:nvSpPr>
        <p:spPr>
          <a:xfrm>
            <a:off x="566060" y="1476375"/>
            <a:ext cx="8010253" cy="4473012"/>
          </a:xfrm>
        </p:spPr>
        <p:txBody>
          <a:bodyPr>
            <a:normAutofit/>
          </a:bodyPr>
          <a:lstStyle>
            <a:lvl1pPr>
              <a:defRPr sz="2400">
                <a:solidFill>
                  <a:srgbClr val="FFFFFF"/>
                </a:solidFill>
              </a:defRPr>
            </a:lvl1pPr>
            <a:lvl2pPr marL="467995" indent="-230505">
              <a:buFont typeface="Arial" panose="020B0604020202020204" pitchFamily="34" charset="0"/>
              <a:buChar char="•"/>
              <a:defRPr sz="2000">
                <a:solidFill>
                  <a:srgbClr val="FFFFFF"/>
                </a:solidFill>
              </a:defRPr>
            </a:lvl2pPr>
            <a:lvl3pPr marL="857250" indent="-171450">
              <a:buFont typeface="Arial" panose="020B0604020202020204" pitchFamily="34" charset="0"/>
              <a:buChar char="•"/>
              <a:defRPr sz="1800">
                <a:solidFill>
                  <a:srgbClr val="FFFFFF"/>
                </a:solidFill>
              </a:defRPr>
            </a:lvl3pPr>
            <a:lvl4pPr marL="1200150" indent="-171450">
              <a:buFont typeface="Arial" panose="020B0604020202020204" pitchFamily="34" charset="0"/>
              <a:buChar char="•"/>
              <a:defRPr sz="1800">
                <a:solidFill>
                  <a:srgbClr val="FFFFFF"/>
                </a:solidFill>
              </a:defRPr>
            </a:lvl4pPr>
            <a:lvl5pPr marL="1543050" indent="-171450">
              <a:buFont typeface="Arial" panose="020B0604020202020204" pitchFamily="34" charset="0"/>
              <a:buChar char="•"/>
              <a:defRPr sz="1800">
                <a:solidFill>
                  <a:srgbClr val="FFFFFF"/>
                </a:solidFill>
              </a:defRPr>
            </a:lvl5pPr>
          </a:lstStyle>
          <a:p>
            <a:pPr lvl="0" fontAlgn="auto"/>
            <a:r>
              <a:rPr lang="zh-CN" altLang="en-US" strike="noStrike" noProof="1" dirty="0" smtClean="0"/>
              <a:t>单击此处编辑母版文本样式</a:t>
            </a:r>
            <a:endParaRPr lang="zh-CN" altLang="en-US" strike="noStrike" noProof="1" dirty="0" smtClean="0"/>
          </a:p>
          <a:p>
            <a:pPr lvl="1" fontAlgn="auto"/>
            <a:r>
              <a:rPr lang="zh-CN" altLang="en-US" strike="noStrike" noProof="1" dirty="0" smtClean="0"/>
              <a:t>第二级</a:t>
            </a:r>
            <a:endParaRPr lang="zh-CN" altLang="en-US" strike="noStrike" noProof="1" dirty="0" smtClean="0"/>
          </a:p>
          <a:p>
            <a:pPr lvl="2" fontAlgn="auto"/>
            <a:r>
              <a:rPr lang="zh-CN" altLang="en-US" strike="noStrike" noProof="1" dirty="0" smtClean="0"/>
              <a:t>第三级</a:t>
            </a:r>
            <a:endParaRPr lang="zh-CN" altLang="en-US" strike="noStrike" noProof="1" dirty="0" smtClean="0"/>
          </a:p>
          <a:p>
            <a:pPr lvl="3" fontAlgn="auto"/>
            <a:r>
              <a:rPr lang="zh-CN" altLang="en-US" strike="noStrike" noProof="1" dirty="0" smtClean="0"/>
              <a:t>第四级</a:t>
            </a:r>
            <a:endParaRPr lang="zh-CN" altLang="en-US" strike="noStrike" noProof="1" dirty="0" smtClean="0"/>
          </a:p>
          <a:p>
            <a:pPr lvl="4" fontAlgn="auto"/>
            <a:r>
              <a:rPr lang="zh-CN" altLang="en-US" strike="noStrike" noProof="1" dirty="0" smtClean="0"/>
              <a:t>第五级</a:t>
            </a:r>
            <a:endParaRPr lang="zh-CN" altLang="en-US" strike="noStrike" noProof="1" dirty="0"/>
          </a:p>
        </p:txBody>
      </p:sp>
      <p:sp>
        <p:nvSpPr>
          <p:cNvPr id="4" name="日期占位符 3"/>
          <p:cNvSpPr>
            <a:spLocks noGrp="1"/>
          </p:cNvSpPr>
          <p:nvPr>
            <p:ph type="dt" sz="half" idx="10"/>
          </p:nvPr>
        </p:nvSpPr>
        <p:spPr/>
        <p:txBody>
          <a:bodyPr/>
          <a:p>
            <a:pPr fontAlgn="base"/>
            <a:fld id="{35299090-DB61-413B-84EE-1DBB842A749C}" type="datetimeFigureOut">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3F8C2114-491F-4BB1-B2A9-917F53F7547A}" type="slidenum">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3075" name="椭圆 6"/>
          <p:cNvSpPr/>
          <p:nvPr/>
        </p:nvSpPr>
        <p:spPr>
          <a:xfrm>
            <a:off x="1498600" y="2906713"/>
            <a:ext cx="1042988" cy="1044575"/>
          </a:xfrm>
          <a:prstGeom prst="ellipse">
            <a:avLst/>
          </a:prstGeom>
          <a:solidFill>
            <a:srgbClr val="FFFFFF"/>
          </a:solidFill>
          <a:ln w="25400" cap="flat" cmpd="sng">
            <a:solidFill>
              <a:schemeClr val="accent1"/>
            </a:solidFill>
            <a:prstDash val="solid"/>
            <a:round/>
            <a:headEnd type="none" w="med" len="med"/>
            <a:tailEnd type="none" w="med" len="med"/>
          </a:ln>
        </p:spPr>
        <p:txBody>
          <a:bodyPr anchor="ctr"/>
          <a:p>
            <a:pPr lvl="0" indent="0" algn="ctr">
              <a:spcBef>
                <a:spcPct val="0"/>
              </a:spcBef>
              <a:spcAft>
                <a:spcPct val="0"/>
              </a:spcAft>
            </a:pPr>
            <a:endParaRPr lang="zh-CN" altLang="en-US">
              <a:solidFill>
                <a:srgbClr val="000000"/>
              </a:solidFill>
              <a:latin typeface="Impact" panose="020B0806030902050204" pitchFamily="34" charset="0"/>
            </a:endParaRPr>
          </a:p>
        </p:txBody>
      </p:sp>
      <p:sp>
        <p:nvSpPr>
          <p:cNvPr id="3076" name="椭圆 7"/>
          <p:cNvSpPr/>
          <p:nvPr/>
        </p:nvSpPr>
        <p:spPr>
          <a:xfrm>
            <a:off x="1587500" y="2997200"/>
            <a:ext cx="865188" cy="863600"/>
          </a:xfrm>
          <a:prstGeom prst="ellipse">
            <a:avLst/>
          </a:prstGeom>
          <a:solidFill>
            <a:schemeClr val="accent1"/>
          </a:solidFill>
          <a:ln w="6350">
            <a:noFill/>
          </a:ln>
        </p:spPr>
        <p:txBody>
          <a:bodyPr anchor="ctr"/>
          <a:p>
            <a:pPr lvl="0" indent="0" algn="ctr">
              <a:spcBef>
                <a:spcPct val="0"/>
              </a:spcBef>
              <a:spcAft>
                <a:spcPct val="0"/>
              </a:spcAft>
            </a:pPr>
            <a:endParaRPr lang="zh-CN" altLang="en-US" sz="4400" dirty="0">
              <a:solidFill>
                <a:srgbClr val="FFFFFF"/>
              </a:solidFill>
              <a:latin typeface="Impact" panose="020B0806030902050204" pitchFamily="34" charset="0"/>
            </a:endParaRPr>
          </a:p>
        </p:txBody>
      </p:sp>
      <p:cxnSp>
        <p:nvCxnSpPr>
          <p:cNvPr id="3077" name="直接连接符 16"/>
          <p:cNvCxnSpPr>
            <a:stCxn id="3075" idx="6"/>
          </p:cNvCxnSpPr>
          <p:nvPr/>
        </p:nvCxnSpPr>
        <p:spPr>
          <a:xfrm>
            <a:off x="2541588" y="3429000"/>
            <a:ext cx="5416550" cy="0"/>
          </a:xfrm>
          <a:prstGeom prst="line">
            <a:avLst/>
          </a:prstGeom>
          <a:ln w="28575" cap="flat" cmpd="sng">
            <a:solidFill>
              <a:schemeClr val="accent1"/>
            </a:solidFill>
            <a:prstDash val="solid"/>
            <a:round/>
            <a:headEnd type="none" w="med" len="med"/>
            <a:tailEnd type="oval" w="lg" len="lg"/>
          </a:ln>
        </p:spPr>
      </p:cxnSp>
      <p:sp>
        <p:nvSpPr>
          <p:cNvPr id="2" name="Title 1"/>
          <p:cNvSpPr>
            <a:spLocks noGrp="1"/>
          </p:cNvSpPr>
          <p:nvPr>
            <p:ph type="title"/>
          </p:nvPr>
        </p:nvSpPr>
        <p:spPr>
          <a:xfrm>
            <a:off x="2630850" y="2484408"/>
            <a:ext cx="5327650" cy="944593"/>
          </a:xfrm>
        </p:spPr>
        <p:txBody>
          <a:bodyPr anchor="b"/>
          <a:lstStyle>
            <a:lvl1pPr>
              <a:defRPr sz="2800">
                <a:solidFill>
                  <a:schemeClr val="tx1"/>
                </a:solidFill>
              </a:defRPr>
            </a:lvl1pPr>
          </a:lstStyle>
          <a:p>
            <a:pPr fontAlgn="auto"/>
            <a:r>
              <a:rPr lang="zh-CN" altLang="en-US" strike="noStrike" noProof="1" dirty="0" smtClean="0"/>
              <a:t>单击此处编辑母版标题样式</a:t>
            </a:r>
            <a:endParaRPr lang="en-US" strike="noStrike" noProof="1" dirty="0"/>
          </a:p>
        </p:txBody>
      </p:sp>
      <p:sp>
        <p:nvSpPr>
          <p:cNvPr id="3" name="Text Placeholder 2"/>
          <p:cNvSpPr>
            <a:spLocks noGrp="1"/>
          </p:cNvSpPr>
          <p:nvPr>
            <p:ph type="body" idx="1"/>
          </p:nvPr>
        </p:nvSpPr>
        <p:spPr>
          <a:xfrm>
            <a:off x="2630850" y="3493698"/>
            <a:ext cx="5327650" cy="457590"/>
          </a:xfrm>
        </p:spPr>
        <p:txBody>
          <a:bodyPr/>
          <a:lstStyle>
            <a:lvl1pPr marL="0" indent="0">
              <a:buNone/>
              <a:defRPr sz="1800">
                <a:solidFill>
                  <a:schemeClr val="accent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dirty="0" smtClean="0"/>
              <a:t>单击此处编辑母版文本样式</a:t>
            </a:r>
            <a:endParaRPr lang="zh-CN" altLang="en-US" strike="noStrike" noProof="1" dirty="0" smtClean="0"/>
          </a:p>
        </p:txBody>
      </p:sp>
      <p:sp>
        <p:nvSpPr>
          <p:cNvPr id="4" name="日期占位符 3"/>
          <p:cNvSpPr>
            <a:spLocks noGrp="1"/>
          </p:cNvSpPr>
          <p:nvPr>
            <p:ph type="dt" sz="half" idx="10"/>
          </p:nvPr>
        </p:nvSpPr>
        <p:spPr>
          <a:xfrm>
            <a:off x="628650" y="6356350"/>
            <a:ext cx="2057400" cy="365125"/>
          </a:xfrm>
          <a:prstGeom prst="rect">
            <a:avLst/>
          </a:prstGeom>
        </p:spPr>
        <p:txBody>
          <a:bodyPr vert="horz" lIns="91440" tIns="45720" rIns="91440" bIns="45720" rtlCol="0" anchor="ctr"/>
          <a:lstStyle/>
          <a:p>
            <a:pPr fontAlgn="base"/>
            <a:fld id="{35299090-DB61-413B-84EE-1DBB842A749C}" type="datetimeFigureOut">
              <a:rPr lang="zh-CN" altLang="en-US" noProof="1" smtClean="0">
                <a:latin typeface="Arial" panose="020B0604020202020204" pitchFamily="34" charset="0"/>
                <a:ea typeface="宋体" panose="02010600030101010101" pitchFamily="2" charset="-122"/>
                <a:cs typeface="+mn-ea"/>
              </a:rPr>
            </a:fld>
            <a:endParaRPr lang="zh-CN" altLang="en-US" noProof="1"/>
          </a:p>
        </p:txBody>
      </p:sp>
      <p:sp>
        <p:nvSpPr>
          <p:cNvPr id="5" name="页脚占位符 4"/>
          <p:cNvSpPr>
            <a:spLocks noGrp="1"/>
          </p:cNvSpPr>
          <p:nvPr>
            <p:ph type="ftr" sz="quarter" idx="11"/>
          </p:nvPr>
        </p:nvSpPr>
        <p:spPr>
          <a:xfrm>
            <a:off x="3028950" y="6356350"/>
            <a:ext cx="3086100" cy="365125"/>
          </a:xfrm>
          <a:prstGeom prst="rect">
            <a:avLst/>
          </a:prstGeom>
        </p:spPr>
        <p:txBody>
          <a:bodyPr vert="horz" lIns="91440" tIns="45720" rIns="91440" bIns="45720" rtlCol="0" anchor="ctr"/>
          <a:lstStyle/>
          <a:p>
            <a:pPr fontAlgn="base"/>
            <a:endParaRPr lang="zh-CN" altLang="en-US" noProof="1"/>
          </a:p>
        </p:txBody>
      </p:sp>
      <p:sp>
        <p:nvSpPr>
          <p:cNvPr id="6" name="灯片编号占位符 5"/>
          <p:cNvSpPr>
            <a:spLocks noGrp="1"/>
          </p:cNvSpPr>
          <p:nvPr>
            <p:ph type="sldNum" sz="quarter" idx="12"/>
          </p:nvPr>
        </p:nvSpPr>
        <p:spPr>
          <a:xfrm>
            <a:off x="6457950" y="6356350"/>
            <a:ext cx="2057400" cy="365125"/>
          </a:xfrm>
          <a:prstGeom prst="rect">
            <a:avLst/>
          </a:prstGeom>
        </p:spPr>
        <p:txBody>
          <a:bodyPr vert="horz" lIns="91440" tIns="45720" rIns="91440" bIns="45720" rtlCol="0" anchor="ctr"/>
          <a:lstStyle/>
          <a:p>
            <a:pPr fontAlgn="base"/>
            <a:fld id="{3F8C2114-491F-4BB1-B2A9-917F53F7547A}" type="slidenum">
              <a:rPr lang="zh-CN" altLang="en-US" noProof="1" smtClean="0">
                <a:latin typeface="Arial" panose="020B0604020202020204" pitchFamily="34" charset="0"/>
                <a:ea typeface="宋体" panose="02010600030101010101" pitchFamily="2" charset="-122"/>
                <a:cs typeface="+mn-ea"/>
              </a:rPr>
            </a:fld>
            <a:endParaRPr lang="zh-CN" altLang="en-US" noProof="1"/>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pPr fontAlgn="auto"/>
            <a:r>
              <a:rPr lang="zh-CN" altLang="en-US" strike="noStrike" noProof="1" dirty="0" smtClean="0"/>
              <a:t>单击此处编辑母版标题样式</a:t>
            </a:r>
            <a:endParaRPr lang="en-US" strike="noStrike" noProof="1" dirty="0"/>
          </a:p>
        </p:txBody>
      </p:sp>
      <p:sp>
        <p:nvSpPr>
          <p:cNvPr id="3" name="Content Placeholder 2"/>
          <p:cNvSpPr>
            <a:spLocks noGrp="1"/>
          </p:cNvSpPr>
          <p:nvPr>
            <p:ph sz="half" idx="1"/>
          </p:nvPr>
        </p:nvSpPr>
        <p:spPr>
          <a:xfrm>
            <a:off x="628650" y="1634400"/>
            <a:ext cx="7887600" cy="1998000"/>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fontAlgn="auto"/>
            <a:r>
              <a:rPr lang="zh-CN" altLang="en-US" strike="noStrike" noProof="1" dirty="0" smtClean="0"/>
              <a:t>单击此处编辑母版文本样式</a:t>
            </a:r>
            <a:endParaRPr lang="zh-CN" altLang="en-US" strike="noStrike" noProof="1" dirty="0" smtClean="0"/>
          </a:p>
          <a:p>
            <a:pPr lvl="1" fontAlgn="auto"/>
            <a:r>
              <a:rPr lang="zh-CN" altLang="en-US" strike="noStrike" noProof="1" dirty="0" smtClean="0"/>
              <a:t>第二级</a:t>
            </a:r>
            <a:endParaRPr lang="zh-CN" altLang="en-US" strike="noStrike" noProof="1" dirty="0" smtClean="0"/>
          </a:p>
          <a:p>
            <a:pPr lvl="2" fontAlgn="auto"/>
            <a:r>
              <a:rPr lang="zh-CN" altLang="en-US" strike="noStrike" noProof="1" dirty="0" smtClean="0"/>
              <a:t>第三级</a:t>
            </a:r>
            <a:endParaRPr lang="zh-CN" altLang="en-US" strike="noStrike" noProof="1" dirty="0" smtClean="0"/>
          </a:p>
          <a:p>
            <a:pPr lvl="3" fontAlgn="auto"/>
            <a:r>
              <a:rPr lang="zh-CN" altLang="en-US" strike="noStrike" noProof="1" dirty="0" smtClean="0"/>
              <a:t>第四级</a:t>
            </a:r>
            <a:endParaRPr lang="zh-CN" altLang="en-US" strike="noStrike" noProof="1" dirty="0" smtClean="0"/>
          </a:p>
          <a:p>
            <a:pPr lvl="4" fontAlgn="auto"/>
            <a:r>
              <a:rPr lang="zh-CN" altLang="en-US" strike="noStrike" noProof="1" dirty="0" smtClean="0"/>
              <a:t>第五级</a:t>
            </a:r>
            <a:endParaRPr lang="zh-CN" altLang="en-US" strike="noStrike" noProof="1" dirty="0"/>
          </a:p>
        </p:txBody>
      </p:sp>
      <p:sp>
        <p:nvSpPr>
          <p:cNvPr id="4" name="Content Placeholder 3"/>
          <p:cNvSpPr>
            <a:spLocks noGrp="1"/>
          </p:cNvSpPr>
          <p:nvPr>
            <p:ph sz="half" idx="2"/>
          </p:nvPr>
        </p:nvSpPr>
        <p:spPr>
          <a:xfrm>
            <a:off x="630000" y="3830400"/>
            <a:ext cx="7887600" cy="2030400"/>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fontAlgn="auto"/>
            <a:r>
              <a:rPr lang="zh-CN" altLang="en-US" strike="noStrike" noProof="1" dirty="0" smtClean="0"/>
              <a:t>单击此处编辑母版文本样式</a:t>
            </a:r>
            <a:endParaRPr lang="zh-CN" altLang="en-US" strike="noStrike" noProof="1" dirty="0" smtClean="0"/>
          </a:p>
          <a:p>
            <a:pPr lvl="1" fontAlgn="auto"/>
            <a:r>
              <a:rPr lang="zh-CN" altLang="en-US" strike="noStrike" noProof="1" dirty="0" smtClean="0"/>
              <a:t>第二级</a:t>
            </a:r>
            <a:endParaRPr lang="zh-CN" altLang="en-US" strike="noStrike" noProof="1" dirty="0" smtClean="0"/>
          </a:p>
          <a:p>
            <a:pPr lvl="2" fontAlgn="auto"/>
            <a:r>
              <a:rPr lang="zh-CN" altLang="en-US" strike="noStrike" noProof="1" dirty="0" smtClean="0"/>
              <a:t>第三级</a:t>
            </a:r>
            <a:endParaRPr lang="zh-CN" altLang="en-US" strike="noStrike" noProof="1" dirty="0" smtClean="0"/>
          </a:p>
          <a:p>
            <a:pPr lvl="3" fontAlgn="auto"/>
            <a:r>
              <a:rPr lang="zh-CN" altLang="en-US" strike="noStrike" noProof="1" dirty="0" smtClean="0"/>
              <a:t>第四级</a:t>
            </a:r>
            <a:endParaRPr lang="zh-CN" altLang="en-US" strike="noStrike" noProof="1" dirty="0" smtClean="0"/>
          </a:p>
          <a:p>
            <a:pPr lvl="4" fontAlgn="auto"/>
            <a:r>
              <a:rPr lang="zh-CN" altLang="en-US" strike="noStrike" noProof="1" dirty="0" smtClean="0"/>
              <a:t>第五级</a:t>
            </a:r>
            <a:endParaRPr lang="zh-CN" altLang="en-US" strike="noStrike" noProof="1" dirty="0"/>
          </a:p>
        </p:txBody>
      </p:sp>
      <p:sp>
        <p:nvSpPr>
          <p:cNvPr id="5" name="日期占位符 4"/>
          <p:cNvSpPr>
            <a:spLocks noGrp="1"/>
          </p:cNvSpPr>
          <p:nvPr>
            <p:ph type="dt" sz="half" idx="10"/>
          </p:nvPr>
        </p:nvSpPr>
        <p:spPr/>
        <p:txBody>
          <a:bodyPr/>
          <a:p>
            <a:pPr fontAlgn="base"/>
            <a:fld id="{35299090-DB61-413B-84EE-1DBB842A749C}" type="datetimeFigureOut">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
        <p:nvSpPr>
          <p:cNvPr id="6" name="页脚占位符 5"/>
          <p:cNvSpPr>
            <a:spLocks noGrp="1"/>
          </p:cNvSpPr>
          <p:nvPr>
            <p:ph type="ftr" sz="quarter" idx="11"/>
          </p:nvPr>
        </p:nvSpPr>
        <p:spPr/>
        <p:txBody>
          <a:bodyPr/>
          <a:p>
            <a:pPr fontAlgn="base"/>
            <a:endParaRPr lang="zh-CN" altLang="en-US" strike="noStrike" noProof="1"/>
          </a:p>
        </p:txBody>
      </p:sp>
      <p:sp>
        <p:nvSpPr>
          <p:cNvPr id="7" name="灯片编号占位符 6"/>
          <p:cNvSpPr>
            <a:spLocks noGrp="1"/>
          </p:cNvSpPr>
          <p:nvPr>
            <p:ph type="sldNum" sz="quarter" idx="12"/>
          </p:nvPr>
        </p:nvSpPr>
        <p:spPr/>
        <p:txBody>
          <a:bodyPr/>
          <a:p>
            <a:pPr fontAlgn="base"/>
            <a:fld id="{3F8C2114-491F-4BB1-B2A9-917F53F7547A}" type="slidenum">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pPr fontAlgn="auto"/>
            <a:r>
              <a:rPr lang="zh-CN" altLang="en-US" strike="noStrike" noProof="1" smtClean="0"/>
              <a:t>单击此处编辑母版标题样式</a:t>
            </a:r>
            <a:endParaRPr lang="en-US" strike="noStrike" noProof="1"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smtClean="0"/>
              <a:t>单击此处编辑母版文本样式</a:t>
            </a:r>
            <a:endParaRPr lang="zh-CN" altLang="en-US" strike="noStrike" noProof="1" smtClean="0"/>
          </a:p>
        </p:txBody>
      </p:sp>
      <p:sp>
        <p:nvSpPr>
          <p:cNvPr id="4" name="Content Placeholder 3"/>
          <p:cNvSpPr>
            <a:spLocks noGrp="1"/>
          </p:cNvSpPr>
          <p:nvPr>
            <p:ph sz="half" idx="2"/>
          </p:nvPr>
        </p:nvSpPr>
        <p:spPr>
          <a:xfrm>
            <a:off x="629842" y="2505075"/>
            <a:ext cx="3868340" cy="3684588"/>
          </a:xfrm>
        </p:spPr>
        <p:txBody>
          <a:bodyPr/>
          <a:lstStyle/>
          <a:p>
            <a:pPr lvl="0" fontAlgn="auto"/>
            <a:r>
              <a:rPr lang="zh-CN" altLang="en-US" strike="noStrike" noProof="1" dirty="0" smtClean="0"/>
              <a:t>单击此处编辑母版文本样式</a:t>
            </a:r>
            <a:endParaRPr lang="zh-CN" altLang="en-US" strike="noStrike" noProof="1" dirty="0" smtClean="0"/>
          </a:p>
          <a:p>
            <a:pPr lvl="1" fontAlgn="auto"/>
            <a:r>
              <a:rPr lang="zh-CN" altLang="en-US" strike="noStrike" noProof="1" dirty="0" smtClean="0"/>
              <a:t>第二级</a:t>
            </a:r>
            <a:endParaRPr lang="zh-CN" altLang="en-US" strike="noStrike" noProof="1" dirty="0" smtClean="0"/>
          </a:p>
          <a:p>
            <a:pPr lvl="2" fontAlgn="auto"/>
            <a:r>
              <a:rPr lang="zh-CN" altLang="en-US" strike="noStrike" noProof="1" dirty="0" smtClean="0"/>
              <a:t>第三级</a:t>
            </a:r>
            <a:endParaRPr lang="zh-CN" altLang="en-US" strike="noStrike" noProof="1" dirty="0" smtClean="0"/>
          </a:p>
          <a:p>
            <a:pPr lvl="3" fontAlgn="auto"/>
            <a:r>
              <a:rPr lang="zh-CN" altLang="en-US" strike="noStrike" noProof="1" dirty="0" smtClean="0"/>
              <a:t>第四级</a:t>
            </a:r>
            <a:endParaRPr lang="zh-CN" altLang="en-US" strike="noStrike" noProof="1" dirty="0" smtClean="0"/>
          </a:p>
          <a:p>
            <a:pPr lvl="4" fontAlgn="auto"/>
            <a:r>
              <a:rPr lang="zh-CN" altLang="en-US" strike="noStrike" noProof="1" dirty="0" smtClean="0"/>
              <a:t>第五级</a:t>
            </a:r>
            <a:endParaRPr lang="en-US" strike="noStrike" noProof="1"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smtClean="0"/>
              <a:t>单击此处编辑母版文本样式</a:t>
            </a:r>
            <a:endParaRPr lang="zh-CN" altLang="en-US" strike="noStrike" noProof="1" smtClean="0"/>
          </a:p>
        </p:txBody>
      </p:sp>
      <p:sp>
        <p:nvSpPr>
          <p:cNvPr id="6" name="Content Placeholder 5"/>
          <p:cNvSpPr>
            <a:spLocks noGrp="1"/>
          </p:cNvSpPr>
          <p:nvPr>
            <p:ph sz="quarter" idx="4"/>
          </p:nvPr>
        </p:nvSpPr>
        <p:spPr>
          <a:xfrm>
            <a:off x="4629151" y="2505075"/>
            <a:ext cx="3887391" cy="3684588"/>
          </a:xfrm>
        </p:spPr>
        <p:txBody>
          <a:bodyPr/>
          <a:lstStyle/>
          <a:p>
            <a:pPr lvl="0" fontAlgn="auto"/>
            <a:r>
              <a:rPr lang="zh-CN" altLang="en-US" strike="noStrike" noProof="1" dirty="0" smtClean="0"/>
              <a:t>单击此处编辑母版文本样式</a:t>
            </a:r>
            <a:endParaRPr lang="zh-CN" altLang="en-US" strike="noStrike" noProof="1" dirty="0" smtClean="0"/>
          </a:p>
          <a:p>
            <a:pPr lvl="1" fontAlgn="auto"/>
            <a:r>
              <a:rPr lang="zh-CN" altLang="en-US" strike="noStrike" noProof="1" dirty="0" smtClean="0"/>
              <a:t>第二级</a:t>
            </a:r>
            <a:endParaRPr lang="zh-CN" altLang="en-US" strike="noStrike" noProof="1" dirty="0" smtClean="0"/>
          </a:p>
          <a:p>
            <a:pPr lvl="2" fontAlgn="auto"/>
            <a:r>
              <a:rPr lang="zh-CN" altLang="en-US" strike="noStrike" noProof="1" dirty="0" smtClean="0"/>
              <a:t>第三级</a:t>
            </a:r>
            <a:endParaRPr lang="zh-CN" altLang="en-US" strike="noStrike" noProof="1" dirty="0" smtClean="0"/>
          </a:p>
          <a:p>
            <a:pPr lvl="3" fontAlgn="auto"/>
            <a:r>
              <a:rPr lang="zh-CN" altLang="en-US" strike="noStrike" noProof="1" dirty="0" smtClean="0"/>
              <a:t>第四级</a:t>
            </a:r>
            <a:endParaRPr lang="zh-CN" altLang="en-US" strike="noStrike" noProof="1" dirty="0" smtClean="0"/>
          </a:p>
          <a:p>
            <a:pPr lvl="4" fontAlgn="auto"/>
            <a:r>
              <a:rPr lang="zh-CN" altLang="en-US" strike="noStrike" noProof="1" dirty="0" smtClean="0"/>
              <a:t>第五级</a:t>
            </a:r>
            <a:endParaRPr lang="en-US" strike="noStrike" noProof="1" dirty="0"/>
          </a:p>
        </p:txBody>
      </p:sp>
      <p:sp>
        <p:nvSpPr>
          <p:cNvPr id="7" name="日期占位符 6"/>
          <p:cNvSpPr>
            <a:spLocks noGrp="1"/>
          </p:cNvSpPr>
          <p:nvPr>
            <p:ph type="dt" sz="half" idx="10"/>
          </p:nvPr>
        </p:nvSpPr>
        <p:spPr/>
        <p:txBody>
          <a:bodyPr/>
          <a:p>
            <a:pPr fontAlgn="base"/>
            <a:fld id="{35299090-DB61-413B-84EE-1DBB842A749C}" type="datetimeFigureOut">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
        <p:nvSpPr>
          <p:cNvPr id="8" name="页脚占位符 7"/>
          <p:cNvSpPr>
            <a:spLocks noGrp="1"/>
          </p:cNvSpPr>
          <p:nvPr>
            <p:ph type="ftr" sz="quarter" idx="11"/>
          </p:nvPr>
        </p:nvSpPr>
        <p:spPr/>
        <p:txBody>
          <a:bodyPr/>
          <a:p>
            <a:pPr fontAlgn="base"/>
            <a:endParaRPr lang="zh-CN" altLang="en-US" strike="noStrike" noProof="1"/>
          </a:p>
        </p:txBody>
      </p:sp>
      <p:sp>
        <p:nvSpPr>
          <p:cNvPr id="9" name="灯片编号占位符 8"/>
          <p:cNvSpPr>
            <a:spLocks noGrp="1"/>
          </p:cNvSpPr>
          <p:nvPr>
            <p:ph type="sldNum" sz="quarter" idx="12"/>
          </p:nvPr>
        </p:nvSpPr>
        <p:spPr/>
        <p:txBody>
          <a:bodyPr/>
          <a:p>
            <a:pPr fontAlgn="base"/>
            <a:fld id="{3F8C2114-491F-4BB1-B2A9-917F53F7547A}" type="slidenum">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平行四边形 5"/>
          <p:cNvSpPr/>
          <p:nvPr/>
        </p:nvSpPr>
        <p:spPr>
          <a:xfrm>
            <a:off x="2120900" y="2679700"/>
            <a:ext cx="4889500" cy="957263"/>
          </a:xfrm>
          <a:prstGeom prst="parallelogram">
            <a:avLst>
              <a:gd name="adj" fmla="val 30556"/>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fontAlgn="base"/>
            <a:endParaRPr lang="zh-CN" altLang="en-US" sz="4800" b="1" strike="noStrike" noProof="1" dirty="0">
              <a:solidFill>
                <a:srgbClr val="FFFFFF"/>
              </a:solidFill>
              <a:ea typeface="幼圆" pitchFamily="49" charset="-122"/>
            </a:endParaRPr>
          </a:p>
        </p:txBody>
      </p:sp>
      <p:sp>
        <p:nvSpPr>
          <p:cNvPr id="7" name="平行四边形 6"/>
          <p:cNvSpPr/>
          <p:nvPr/>
        </p:nvSpPr>
        <p:spPr>
          <a:xfrm>
            <a:off x="2741613" y="3689350"/>
            <a:ext cx="6402388" cy="336550"/>
          </a:xfrm>
          <a:prstGeom prst="parallelogram">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algn="ctr" fontAlgn="base"/>
            <a:endParaRPr lang="zh-CN" altLang="en-US" sz="1600" strike="noStrike" spc="300" noProof="1" dirty="0">
              <a:solidFill>
                <a:schemeClr val="accent2">
                  <a:lumMod val="40000"/>
                  <a:lumOff val="60000"/>
                </a:schemeClr>
              </a:solidFill>
              <a:latin typeface="Bell MT" pitchFamily="18" charset="0"/>
              <a:ea typeface="幼圆" pitchFamily="49" charset="-122"/>
            </a:endParaRPr>
          </a:p>
        </p:txBody>
      </p:sp>
      <p:sp>
        <p:nvSpPr>
          <p:cNvPr id="2" name="Title 1"/>
          <p:cNvSpPr>
            <a:spLocks noGrp="1"/>
          </p:cNvSpPr>
          <p:nvPr>
            <p:ph type="title" hasCustomPrompt="1"/>
          </p:nvPr>
        </p:nvSpPr>
        <p:spPr>
          <a:xfrm>
            <a:off x="2120400" y="2678400"/>
            <a:ext cx="4888800" cy="957600"/>
          </a:xfrm>
        </p:spPr>
        <p:txBody>
          <a:bodyPr anchor="ctr" anchorCtr="0">
            <a:noAutofit/>
          </a:bodyPr>
          <a:lstStyle>
            <a:lvl1pPr algn="ctr">
              <a:defRPr sz="4800" b="1">
                <a:solidFill>
                  <a:schemeClr val="tx1"/>
                </a:solidFill>
              </a:defRPr>
            </a:lvl1pPr>
          </a:lstStyle>
          <a:p>
            <a:pPr fontAlgn="auto"/>
            <a:r>
              <a:rPr lang="zh-CN" altLang="en-US" strike="noStrike" noProof="1" dirty="0" smtClean="0"/>
              <a:t>此处编辑标题</a:t>
            </a:r>
            <a:endParaRPr lang="en-US" strike="noStrike" noProof="1" dirty="0"/>
          </a:p>
        </p:txBody>
      </p:sp>
      <p:sp>
        <p:nvSpPr>
          <p:cNvPr id="3" name="日期占位符 2"/>
          <p:cNvSpPr>
            <a:spLocks noGrp="1"/>
          </p:cNvSpPr>
          <p:nvPr>
            <p:ph type="dt" sz="half" idx="10"/>
          </p:nvPr>
        </p:nvSpPr>
        <p:spPr>
          <a:xfrm>
            <a:off x="628650" y="6356350"/>
            <a:ext cx="2057400" cy="365125"/>
          </a:xfrm>
          <a:prstGeom prst="rect">
            <a:avLst/>
          </a:prstGeom>
        </p:spPr>
        <p:txBody>
          <a:bodyPr vert="horz" lIns="91440" tIns="45720" rIns="91440" bIns="45720" rtlCol="0" anchor="ctr"/>
          <a:lstStyle/>
          <a:p>
            <a:pPr fontAlgn="base"/>
            <a:fld id="{35299090-DB61-413B-84EE-1DBB842A749C}" type="datetimeFigureOut">
              <a:rPr lang="zh-CN" altLang="en-US" noProof="1" smtClean="0">
                <a:latin typeface="Arial" panose="020B0604020202020204" pitchFamily="34" charset="0"/>
                <a:ea typeface="宋体" panose="02010600030101010101" pitchFamily="2" charset="-122"/>
                <a:cs typeface="+mn-ea"/>
              </a:rPr>
            </a:fld>
            <a:endParaRPr lang="zh-CN" altLang="en-US" noProof="1"/>
          </a:p>
        </p:txBody>
      </p:sp>
      <p:sp>
        <p:nvSpPr>
          <p:cNvPr id="4" name="页脚占位符 3"/>
          <p:cNvSpPr>
            <a:spLocks noGrp="1"/>
          </p:cNvSpPr>
          <p:nvPr>
            <p:ph type="ftr" sz="quarter" idx="11"/>
          </p:nvPr>
        </p:nvSpPr>
        <p:spPr>
          <a:xfrm>
            <a:off x="3028950" y="6356350"/>
            <a:ext cx="3086100" cy="365125"/>
          </a:xfrm>
          <a:prstGeom prst="rect">
            <a:avLst/>
          </a:prstGeom>
        </p:spPr>
        <p:txBody>
          <a:bodyPr vert="horz" lIns="91440" tIns="45720" rIns="91440" bIns="45720" rtlCol="0" anchor="ctr"/>
          <a:lstStyle/>
          <a:p>
            <a:pPr fontAlgn="base"/>
            <a:endParaRPr lang="zh-CN" altLang="en-US" noProof="1"/>
          </a:p>
        </p:txBody>
      </p:sp>
      <p:sp>
        <p:nvSpPr>
          <p:cNvPr id="5" name="灯片编号占位符 4"/>
          <p:cNvSpPr>
            <a:spLocks noGrp="1"/>
          </p:cNvSpPr>
          <p:nvPr>
            <p:ph type="sldNum" sz="quarter" idx="12"/>
          </p:nvPr>
        </p:nvSpPr>
        <p:spPr>
          <a:xfrm>
            <a:off x="6457950" y="6356350"/>
            <a:ext cx="2057400" cy="365125"/>
          </a:xfrm>
          <a:prstGeom prst="rect">
            <a:avLst/>
          </a:prstGeom>
        </p:spPr>
        <p:txBody>
          <a:bodyPr vert="horz" lIns="91440" tIns="45720" rIns="91440" bIns="45720" rtlCol="0" anchor="ctr"/>
          <a:lstStyle/>
          <a:p>
            <a:pPr fontAlgn="base"/>
            <a:fld id="{3F8C2114-491F-4BB1-B2A9-917F53F7547A}" type="slidenum">
              <a:rPr lang="zh-CN" altLang="en-US" noProof="1" smtClean="0">
                <a:latin typeface="Arial" panose="020B0604020202020204" pitchFamily="34" charset="0"/>
                <a:ea typeface="宋体" panose="02010600030101010101" pitchFamily="2" charset="-122"/>
                <a:cs typeface="+mn-ea"/>
              </a:rPr>
            </a:fld>
            <a:endParaRPr lang="zh-CN" altLang="en-US" noProof="1"/>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base"/>
            <a:fld id="{35299090-DB61-413B-84EE-1DBB842A749C}" type="datetimeFigureOut">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
        <p:nvSpPr>
          <p:cNvPr id="3" name="页脚占位符 2"/>
          <p:cNvSpPr>
            <a:spLocks noGrp="1"/>
          </p:cNvSpPr>
          <p:nvPr>
            <p:ph type="ftr" sz="quarter" idx="11"/>
          </p:nvPr>
        </p:nvSpPr>
        <p:spPr/>
        <p:txBody>
          <a:bodyPr/>
          <a:p>
            <a:pPr fontAlgn="base"/>
            <a:endParaRPr lang="zh-CN" altLang="en-US" strike="noStrike" noProof="1"/>
          </a:p>
        </p:txBody>
      </p:sp>
      <p:sp>
        <p:nvSpPr>
          <p:cNvPr id="4" name="灯片编号占位符 3"/>
          <p:cNvSpPr>
            <a:spLocks noGrp="1"/>
          </p:cNvSpPr>
          <p:nvPr>
            <p:ph type="sldNum" sz="quarter" idx="12"/>
          </p:nvPr>
        </p:nvSpPr>
        <p:spPr/>
        <p:txBody>
          <a:bodyPr/>
          <a:p>
            <a:pPr fontAlgn="base"/>
            <a:fld id="{3F8C2114-491F-4BB1-B2A9-917F53F7547A}" type="slidenum">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1112838" y="1982788"/>
            <a:ext cx="3332163" cy="3873500"/>
          </a:xfrm>
          <a:prstGeom prst="rect">
            <a:avLst/>
          </a:prstGeom>
          <a:solidFill>
            <a:schemeClr val="accent1">
              <a:lumMod val="20000"/>
              <a:lumOff val="80000"/>
            </a:schemeClr>
          </a:solidFill>
          <a:ln w="9525">
            <a:solidFill>
              <a:srgbClr val="E0E0E0"/>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base" hangingPunct="1">
              <a:spcBef>
                <a:spcPts val="0"/>
              </a:spcBef>
              <a:spcAft>
                <a:spcPts val="0"/>
              </a:spcAft>
              <a:defRPr/>
            </a:pPr>
            <a:endParaRPr lang="zh-CN" altLang="en-US" strike="noStrike" noProof="1"/>
          </a:p>
        </p:txBody>
      </p:sp>
      <p:sp>
        <p:nvSpPr>
          <p:cNvPr id="2" name="Title 1"/>
          <p:cNvSpPr>
            <a:spLocks noGrp="1"/>
          </p:cNvSpPr>
          <p:nvPr>
            <p:ph type="title"/>
          </p:nvPr>
        </p:nvSpPr>
        <p:spPr>
          <a:xfrm>
            <a:off x="741600" y="694800"/>
            <a:ext cx="7668000" cy="802800"/>
          </a:xfrm>
        </p:spPr>
        <p:txBody>
          <a:bodyPr anchor="ctr" anchorCtr="0">
            <a:normAutofit/>
          </a:bodyPr>
          <a:lstStyle>
            <a:lvl1pPr algn="ctr">
              <a:defRPr sz="3000"/>
            </a:lvl1pPr>
          </a:lstStyle>
          <a:p>
            <a:pPr fontAlgn="auto"/>
            <a:r>
              <a:rPr lang="zh-CN" altLang="en-US" strike="noStrike" noProof="1" smtClean="0"/>
              <a:t>单击此处编辑母版标题样式</a:t>
            </a:r>
            <a:endParaRPr lang="en-US" strike="noStrike" noProof="1" dirty="0"/>
          </a:p>
        </p:txBody>
      </p:sp>
      <p:sp>
        <p:nvSpPr>
          <p:cNvPr id="3" name="Picture Placeholder 2"/>
          <p:cNvSpPr>
            <a:spLocks noGrp="1"/>
          </p:cNvSpPr>
          <p:nvPr>
            <p:ph type="pic" idx="1"/>
          </p:nvPr>
        </p:nvSpPr>
        <p:spPr>
          <a:xfrm>
            <a:off x="1238400" y="2106000"/>
            <a:ext cx="3085200" cy="3621600"/>
          </a:xfrm>
        </p:spPr>
        <p:txBody>
          <a:bodyPr anchor="ctr" anchorCtr="0"/>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r>
              <a:rPr lang="zh-CN" altLang="en-US" strike="noStrike" noProof="1" smtClean="0"/>
              <a:t>单击图标添加图片</a:t>
            </a:r>
            <a:endParaRPr lang="en-US" strike="noStrike" noProof="1" dirty="0"/>
          </a:p>
        </p:txBody>
      </p:sp>
      <p:sp>
        <p:nvSpPr>
          <p:cNvPr id="4" name="Text Placeholder 3"/>
          <p:cNvSpPr>
            <a:spLocks noGrp="1"/>
          </p:cNvSpPr>
          <p:nvPr>
            <p:ph type="body" sz="half" idx="2"/>
          </p:nvPr>
        </p:nvSpPr>
        <p:spPr>
          <a:xfrm>
            <a:off x="4946400" y="2192400"/>
            <a:ext cx="3132000" cy="3517200"/>
          </a:xfrm>
        </p:spPr>
        <p:txBody>
          <a:bodyPr lIns="0" rIns="0">
            <a:norm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a:xfrm>
            <a:off x="628650" y="6356350"/>
            <a:ext cx="2057400" cy="365125"/>
          </a:xfrm>
          <a:prstGeom prst="rect">
            <a:avLst/>
          </a:prstGeom>
        </p:spPr>
        <p:txBody>
          <a:bodyPr vert="horz" lIns="91440" tIns="45720" rIns="91440" bIns="45720" rtlCol="0" anchor="ctr"/>
          <a:lstStyle/>
          <a:p>
            <a:pPr fontAlgn="base"/>
            <a:fld id="{35299090-DB61-413B-84EE-1DBB842A749C}" type="datetimeFigureOut">
              <a:rPr lang="zh-CN" altLang="en-US" noProof="1" smtClean="0">
                <a:latin typeface="Arial" panose="020B0604020202020204" pitchFamily="34" charset="0"/>
                <a:ea typeface="宋体" panose="02010600030101010101" pitchFamily="2" charset="-122"/>
                <a:cs typeface="+mn-ea"/>
              </a:rPr>
            </a:fld>
            <a:endParaRPr lang="zh-CN" altLang="en-US" noProof="1"/>
          </a:p>
        </p:txBody>
      </p:sp>
      <p:sp>
        <p:nvSpPr>
          <p:cNvPr id="6" name="页脚占位符 5"/>
          <p:cNvSpPr>
            <a:spLocks noGrp="1"/>
          </p:cNvSpPr>
          <p:nvPr>
            <p:ph type="ftr" sz="quarter" idx="11"/>
          </p:nvPr>
        </p:nvSpPr>
        <p:spPr>
          <a:xfrm>
            <a:off x="3028950" y="6356350"/>
            <a:ext cx="3086100" cy="365125"/>
          </a:xfrm>
          <a:prstGeom prst="rect">
            <a:avLst/>
          </a:prstGeom>
        </p:spPr>
        <p:txBody>
          <a:bodyPr vert="horz" lIns="91440" tIns="45720" rIns="91440" bIns="45720" rtlCol="0" anchor="ctr"/>
          <a:lstStyle/>
          <a:p>
            <a:pPr fontAlgn="base"/>
            <a:endParaRPr lang="zh-CN" altLang="en-US" noProof="1"/>
          </a:p>
        </p:txBody>
      </p:sp>
      <p:sp>
        <p:nvSpPr>
          <p:cNvPr id="7" name="灯片编号占位符 6"/>
          <p:cNvSpPr>
            <a:spLocks noGrp="1"/>
          </p:cNvSpPr>
          <p:nvPr>
            <p:ph type="sldNum" sz="quarter" idx="12"/>
          </p:nvPr>
        </p:nvSpPr>
        <p:spPr>
          <a:xfrm>
            <a:off x="6457950" y="6356350"/>
            <a:ext cx="2057400" cy="365125"/>
          </a:xfrm>
          <a:prstGeom prst="rect">
            <a:avLst/>
          </a:prstGeom>
        </p:spPr>
        <p:txBody>
          <a:bodyPr vert="horz" lIns="91440" tIns="45720" rIns="91440" bIns="45720" rtlCol="0" anchor="ctr"/>
          <a:lstStyle/>
          <a:p>
            <a:pPr fontAlgn="base"/>
            <a:fld id="{3F8C2114-491F-4BB1-B2A9-917F53F7547A}" type="slidenum">
              <a:rPr lang="zh-CN" altLang="en-US" noProof="1" smtClean="0">
                <a:latin typeface="Arial" panose="020B0604020202020204" pitchFamily="34" charset="0"/>
                <a:ea typeface="宋体" panose="02010600030101010101" pitchFamily="2" charset="-122"/>
                <a:cs typeface="+mn-ea"/>
              </a:rPr>
            </a:fld>
            <a:endParaRPr lang="zh-CN" altLang="en-US" noProof="1"/>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pPr fontAlgn="auto"/>
            <a:r>
              <a:rPr lang="zh-CN" altLang="en-US" strike="noStrike" noProof="1" smtClean="0"/>
              <a:t>单击此处编辑母版标题样式</a:t>
            </a:r>
            <a:endParaRPr lang="en-US" strike="noStrike" noProof="1"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fontAlgn="auto"/>
            <a:r>
              <a:rPr lang="zh-CN" altLang="en-US" strike="noStrike" noProof="1" dirty="0" smtClean="0"/>
              <a:t>单击此处编辑母版文本样式</a:t>
            </a:r>
            <a:endParaRPr lang="zh-CN" altLang="en-US" strike="noStrike" noProof="1" dirty="0" smtClean="0"/>
          </a:p>
          <a:p>
            <a:pPr lvl="1" fontAlgn="auto"/>
            <a:r>
              <a:rPr lang="zh-CN" altLang="en-US" strike="noStrike" noProof="1" dirty="0" smtClean="0"/>
              <a:t>第二级</a:t>
            </a:r>
            <a:endParaRPr lang="zh-CN" altLang="en-US" strike="noStrike" noProof="1" dirty="0" smtClean="0"/>
          </a:p>
          <a:p>
            <a:pPr lvl="2" fontAlgn="auto"/>
            <a:r>
              <a:rPr lang="zh-CN" altLang="en-US" strike="noStrike" noProof="1" dirty="0" smtClean="0"/>
              <a:t>第三级</a:t>
            </a:r>
            <a:endParaRPr lang="zh-CN" altLang="en-US" strike="noStrike" noProof="1" dirty="0" smtClean="0"/>
          </a:p>
          <a:p>
            <a:pPr lvl="3" fontAlgn="auto"/>
            <a:r>
              <a:rPr lang="zh-CN" altLang="en-US" strike="noStrike" noProof="1" dirty="0" smtClean="0"/>
              <a:t>第四级</a:t>
            </a:r>
            <a:endParaRPr lang="zh-CN" altLang="en-US" strike="noStrike" noProof="1" dirty="0" smtClean="0"/>
          </a:p>
          <a:p>
            <a:pPr lvl="4" fontAlgn="auto"/>
            <a:r>
              <a:rPr lang="zh-CN" altLang="en-US" strike="noStrike" noProof="1" dirty="0" smtClean="0"/>
              <a:t>第五级</a:t>
            </a:r>
            <a:endParaRPr lang="en-US" strike="noStrike" noProof="1" dirty="0"/>
          </a:p>
        </p:txBody>
      </p:sp>
      <p:sp>
        <p:nvSpPr>
          <p:cNvPr id="4" name="日期占位符 3"/>
          <p:cNvSpPr>
            <a:spLocks noGrp="1"/>
          </p:cNvSpPr>
          <p:nvPr>
            <p:ph type="dt" sz="half" idx="10"/>
          </p:nvPr>
        </p:nvSpPr>
        <p:spPr/>
        <p:txBody>
          <a:bodyPr/>
          <a:p>
            <a:pPr fontAlgn="base"/>
            <a:fld id="{35299090-DB61-413B-84EE-1DBB842A749C}" type="datetimeFigureOut">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
        <p:nvSpPr>
          <p:cNvPr id="5" name="页脚占位符 4"/>
          <p:cNvSpPr>
            <a:spLocks noGrp="1"/>
          </p:cNvSpPr>
          <p:nvPr>
            <p:ph type="ftr" sz="quarter" idx="11"/>
          </p:nvPr>
        </p:nvSpPr>
        <p:spPr/>
        <p:txBody>
          <a:bodyPr/>
          <a:p>
            <a:pPr fontAlgn="base"/>
            <a:endParaRPr lang="zh-CN" altLang="en-US" strike="noStrike" noProof="1"/>
          </a:p>
        </p:txBody>
      </p:sp>
      <p:sp>
        <p:nvSpPr>
          <p:cNvPr id="6" name="灯片编号占位符 5"/>
          <p:cNvSpPr>
            <a:spLocks noGrp="1"/>
          </p:cNvSpPr>
          <p:nvPr>
            <p:ph type="sldNum" sz="quarter" idx="12"/>
          </p:nvPr>
        </p:nvSpPr>
        <p:spPr/>
        <p:txBody>
          <a:bodyPr/>
          <a:p>
            <a:pPr fontAlgn="base"/>
            <a:fld id="{3F8C2114-491F-4BB1-B2A9-917F53F7547A}" type="slidenum">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2.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pic>
        <p:nvPicPr>
          <p:cNvPr id="1026" name="图片 9"/>
          <p:cNvPicPr>
            <a:picLocks noChangeAspect="1"/>
          </p:cNvPicPr>
          <p:nvPr/>
        </p:nvPicPr>
        <p:blipFill>
          <a:blip r:embed="rId11"/>
          <a:stretch>
            <a:fillRect/>
          </a:stretch>
        </p:blipFill>
        <p:spPr>
          <a:xfrm>
            <a:off x="0" y="0"/>
            <a:ext cx="9144000" cy="6858000"/>
          </a:xfrm>
          <a:prstGeom prst="rect">
            <a:avLst/>
          </a:prstGeom>
          <a:noFill/>
          <a:ln w="9525">
            <a:noFill/>
          </a:ln>
        </p:spPr>
      </p:pic>
      <p:sp>
        <p:nvSpPr>
          <p:cNvPr id="1027" name="Text Placeholder 2"/>
          <p:cNvSpPr>
            <a:spLocks noGrp="1"/>
          </p:cNvSpPr>
          <p:nvPr>
            <p:ph type="body"/>
          </p:nvPr>
        </p:nvSpPr>
        <p:spPr>
          <a:xfrm>
            <a:off x="566738" y="1476375"/>
            <a:ext cx="8008937" cy="4743450"/>
          </a:xfrm>
          <a:prstGeom prst="rect">
            <a:avLst/>
          </a:prstGeom>
          <a:noFill/>
          <a:ln w="9525">
            <a:noFill/>
          </a:ln>
        </p:spPr>
        <p:txBody>
          <a:bodyPr lIns="91440" tIns="45720" rIns="91440" bIns="45720" anchor="t"/>
          <a:p>
            <a:pPr lvl="0" indent="-267970"/>
            <a:r>
              <a:rPr lang="zh-CN" altLang="en-US" dirty="0"/>
              <a:t>单击此处编辑母版文本样式</a:t>
            </a:r>
            <a:endParaRPr lang="zh-CN" altLang="en-US" dirty="0"/>
          </a:p>
          <a:p>
            <a:pPr lvl="1" indent="-229870"/>
            <a:r>
              <a:rPr lang="zh-CN" altLang="en-US" dirty="0"/>
              <a:t>第二级</a:t>
            </a:r>
            <a:endParaRPr lang="zh-CN" altLang="en-US" dirty="0"/>
          </a:p>
          <a:p>
            <a:pPr lvl="2" indent="-171450"/>
            <a:r>
              <a:rPr lang="zh-CN" altLang="en-US" dirty="0"/>
              <a:t>第三级</a:t>
            </a:r>
            <a:endParaRPr lang="zh-CN" altLang="en-US" dirty="0"/>
          </a:p>
          <a:p>
            <a:pPr lvl="3" indent="-171450"/>
            <a:r>
              <a:rPr lang="zh-CN" altLang="en-US" dirty="0"/>
              <a:t>第四级</a:t>
            </a:r>
            <a:endParaRPr lang="zh-CN" altLang="en-US" dirty="0"/>
          </a:p>
          <a:p>
            <a:pPr lvl="4" indent="-171450"/>
            <a:r>
              <a:rPr lang="zh-CN" altLang="en-US" dirty="0"/>
              <a:t>第五级</a:t>
            </a:r>
            <a:endParaRPr lang="zh-CN" altLang="en-US" dirty="0"/>
          </a:p>
        </p:txBody>
      </p:sp>
      <p:sp>
        <p:nvSpPr>
          <p:cNvPr id="2" name="Title Placeholder 1"/>
          <p:cNvSpPr>
            <a:spLocks noGrp="1"/>
          </p:cNvSpPr>
          <p:nvPr>
            <p:ph type="title"/>
          </p:nvPr>
        </p:nvSpPr>
        <p:spPr>
          <a:xfrm>
            <a:off x="566738" y="368300"/>
            <a:ext cx="8008938" cy="831850"/>
          </a:xfrm>
          <a:prstGeom prst="rect">
            <a:avLst/>
          </a:prstGeom>
        </p:spPr>
        <p:txBody>
          <a:bodyPr vert="horz" lIns="91440" tIns="45720" rIns="91440" bIns="45720" rtlCol="0" anchor="b">
            <a:noAutofit/>
          </a:bodyPr>
          <a:lstStyle/>
          <a:p>
            <a:pPr fontAlgn="auto"/>
            <a:r>
              <a:rPr lang="zh-CN" altLang="en-US" strike="noStrike" noProof="1" dirty="0" smtClean="0"/>
              <a:t>单击此处编辑母版标题样式</a:t>
            </a:r>
            <a:endParaRPr lang="en-US" strike="noStrike" noProof="1" dirty="0"/>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fld id="{35299090-DB61-413B-84EE-1DBB842A749C}" type="datetimeFigureOut">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fld id="{3F8C2114-491F-4BB1-B2A9-917F53F7547A}" type="slidenum">
              <a:rPr lang="zh-CN" altLang="en-US" strike="noStrike" noProof="1" smtClean="0">
                <a:latin typeface="Arial" panose="020B0604020202020204" pitchFamily="34" charset="0"/>
                <a:ea typeface="宋体" panose="02010600030101010101" pitchFamily="2" charset="-122"/>
                <a:cs typeface="+mn-ea"/>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p14:dur="500">
        <p:diamond/>
      </p:transition>
    </mc:Choice>
    <mc:Fallback>
      <p:transition>
        <p:diamond/>
      </p:transition>
    </mc:Fallback>
  </mc:AlternateContent>
  <p:hf sldNum="0" hdr="0" ftr="0" dt="0"/>
  <p:txStyles>
    <p:titleStyle>
      <a:lvl1pPr algn="l" defTabSz="685800" rtl="0" eaLnBrk="1" latinLnBrk="0" hangingPunct="1">
        <a:lnSpc>
          <a:spcPct val="90000"/>
        </a:lnSpc>
        <a:spcBef>
          <a:spcPct val="0"/>
        </a:spcBef>
        <a:buNone/>
        <a:defRPr sz="3000" kern="1200">
          <a:gradFill flip="none" rotWithShape="1">
            <a:gsLst>
              <a:gs pos="0">
                <a:srgbClr val="FF6600"/>
              </a:gs>
              <a:gs pos="100000">
                <a:schemeClr val="accent1">
                  <a:shade val="100000"/>
                  <a:satMod val="115000"/>
                </a:schemeClr>
              </a:gs>
            </a:gsLst>
            <a:lin ang="16200000" scaled="1"/>
            <a:tileRect/>
          </a:gradFill>
          <a:latin typeface="+mj-lt"/>
          <a:ea typeface="+mj-ea"/>
          <a:cs typeface="+mj-cs"/>
        </a:defRPr>
      </a:lvl1pPr>
    </p:titleStyle>
    <p:bodyStyle>
      <a:lvl1pPr marL="267970" indent="-267970" algn="l" defTabSz="685800" rtl="0" eaLnBrk="1" latinLnBrk="0" hangingPunct="1">
        <a:lnSpc>
          <a:spcPct val="120000"/>
        </a:lnSpc>
        <a:spcBef>
          <a:spcPts val="1350"/>
        </a:spcBef>
        <a:buClr>
          <a:schemeClr val="accent2"/>
        </a:buClr>
        <a:buSzPct val="80000"/>
        <a:buFont typeface="Wingdings 2" panose="05020102010507070707" pitchFamily="18" charset="2"/>
        <a:buChar char="ö"/>
        <a:defRPr sz="2400" kern="1200">
          <a:solidFill>
            <a:schemeClr val="accent1"/>
          </a:solidFill>
          <a:latin typeface="+mn-lt"/>
          <a:ea typeface="+mn-ea"/>
          <a:cs typeface="+mn-cs"/>
        </a:defRPr>
      </a:lvl1pPr>
      <a:lvl2pPr marL="467995" indent="-230505" algn="l" defTabSz="685800" rtl="0" eaLnBrk="1" latinLnBrk="0" hangingPunct="1">
        <a:lnSpc>
          <a:spcPct val="130000"/>
        </a:lnSpc>
        <a:spcBef>
          <a:spcPts val="0"/>
        </a:spcBef>
        <a:buFont typeface="Arial" panose="020B0604020202020204" pitchFamily="34" charset="0"/>
        <a:buChar char="•"/>
        <a:defRPr sz="2000" kern="1200">
          <a:solidFill>
            <a:srgbClr val="FFFFFF"/>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rgbClr val="FFFFFF"/>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rgbClr val="FFFFFF"/>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rgbClr val="FFFFFF"/>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tags" Target="../tags/tag3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custDataLst>
              <p:tags r:id="rId1"/>
            </p:custDataLst>
          </p:nvPr>
        </p:nvSpPr>
        <p:spPr/>
        <p:txBody>
          <a:bodyPr anchor="b">
            <a:normAutofit/>
          </a:bodyPr>
          <a:p>
            <a:pPr defTabSz="914400" fontAlgn="auto"/>
            <a:r>
              <a:rPr lang="zh-CN" altLang="en-US" sz="7200" b="1" strike="noStrike" baseline="0" noProof="1" smtClean="0">
                <a:effectLst>
                  <a:outerShdw blurRad="38100" dist="38100" dir="2700000" algn="tl">
                    <a:srgbClr val="000000">
                      <a:alpha val="43137"/>
                    </a:srgbClr>
                  </a:outerShdw>
                </a:effectLst>
                <a:latin typeface="楷体_GB2312" panose="02010609030101010101" charset="-122"/>
                <a:ea typeface="楷体_GB2312" panose="02010609030101010101" charset="-122"/>
              </a:rPr>
              <a:t>落日</a:t>
            </a:r>
            <a:endParaRPr lang="zh-CN" altLang="en-US" sz="7200" b="1" strike="noStrike" baseline="0" noProof="1" smtClean="0">
              <a:effectLst>
                <a:outerShdw blurRad="38100" dist="38100" dir="2700000" algn="tl">
                  <a:srgbClr val="000000">
                    <a:alpha val="43137"/>
                  </a:srgbClr>
                </a:outerShdw>
              </a:effectLst>
              <a:latin typeface="楷体_GB2312" panose="02010609030101010101" charset="-122"/>
              <a:ea typeface="楷体_GB2312" panose="02010609030101010101" charset="-122"/>
            </a:endParaRPr>
          </a:p>
        </p:txBody>
      </p:sp>
      <p:sp>
        <p:nvSpPr>
          <p:cNvPr id="3" name="副标题 2"/>
          <p:cNvSpPr>
            <a:spLocks noGrp="1"/>
          </p:cNvSpPr>
          <p:nvPr>
            <p:ph type="subTitle" idx="1"/>
            <p:custDataLst>
              <p:tags r:id="rId2"/>
            </p:custDataLst>
          </p:nvPr>
        </p:nvSpPr>
        <p:spPr/>
        <p:txBody>
          <a:bodyPr>
            <a:noAutofit/>
          </a:bodyPr>
          <a:p>
            <a:pPr algn="r" fontAlgn="auto"/>
            <a:r>
              <a:rPr lang="zh-CN" altLang="en-US" sz="4000" strike="noStrike" noProof="1" dirty="0"/>
              <a:t>朱启平</a:t>
            </a:r>
            <a:endParaRPr lang="zh-CN" altLang="en-US" sz="4000" strike="noStrike" noProof="1" dirty="0"/>
          </a:p>
        </p:txBody>
      </p:sp>
    </p:spTree>
    <p:custDataLst>
      <p:tags r:id="rId3"/>
    </p:custDataLst>
  </p:cSld>
  <p:clrMapOvr>
    <a:masterClrMapping/>
  </p:clrMapOvr>
  <p:transition>
    <p:diamon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566060" y="368208"/>
            <a:ext cx="8010253" cy="831942"/>
          </a:xfrm>
        </p:spPr>
        <p:txBody>
          <a:bodyPr/>
          <a:p>
            <a:pPr fontAlgn="auto"/>
            <a:r>
              <a:rPr lang="zh-CN" altLang="en-US" sz="5400" b="1" strike="noStrike" noProof="1" smtClean="0">
                <a:effectLst>
                  <a:outerShdw blurRad="38100" dist="38100" dir="2700000" algn="tl">
                    <a:srgbClr val="000000">
                      <a:alpha val="43137"/>
                    </a:srgbClr>
                  </a:outerShdw>
                </a:effectLst>
              </a:rPr>
              <a:t>细节描写</a:t>
            </a:r>
            <a:endParaRPr lang="zh-CN" altLang="en-US" sz="5400" b="1" strike="noStrike" noProof="1" smtClean="0">
              <a:effectLst>
                <a:outerShdw blurRad="38100" dist="38100" dir="2700000" algn="tl">
                  <a:srgbClr val="000000">
                    <a:alpha val="43137"/>
                  </a:srgbClr>
                </a:outerShdw>
              </a:effectLst>
            </a:endParaRPr>
          </a:p>
        </p:txBody>
      </p:sp>
      <p:sp>
        <p:nvSpPr>
          <p:cNvPr id="4" name="内容占位符 3"/>
          <p:cNvSpPr>
            <a:spLocks noGrp="1"/>
          </p:cNvSpPr>
          <p:nvPr>
            <p:ph idx="1"/>
            <p:custDataLst>
              <p:tags r:id="rId2"/>
            </p:custDataLst>
          </p:nvPr>
        </p:nvSpPr>
        <p:spPr>
          <a:xfrm>
            <a:off x="566738" y="1476375"/>
            <a:ext cx="8008938" cy="4473575"/>
          </a:xfrm>
        </p:spPr>
        <p:txBody>
          <a:bodyPr>
            <a:noAutofit/>
          </a:bodyPr>
          <a:p>
            <a:pPr marL="342900" indent="-342900" fontAlgn="auto">
              <a:buSzTx/>
              <a:buChar char="•"/>
            </a:pPr>
            <a:r>
              <a:rPr lang="zh-CN" altLang="en-US" sz="3600" strike="noStrike" noProof="1" smtClean="0">
                <a:effectLst>
                  <a:outerShdw blurRad="38100" dist="38100" dir="2700000" algn="tl">
                    <a:srgbClr val="000000">
                      <a:alpha val="43137"/>
                    </a:srgbClr>
                  </a:outerShdw>
                </a:effectLst>
              </a:rPr>
              <a:t>宣读讲稿的细节：反映了麦克阿瑟作为胜利的盟军代表的自豪、骄傲、威严和神圣感充满于胸。</a:t>
            </a:r>
            <a:endParaRPr lang="zh-CN" altLang="en-US" sz="3600" strike="noStrike" noProof="1" smtClean="0">
              <a:effectLst>
                <a:outerShdw blurRad="38100" dist="38100" dir="2700000" algn="tl">
                  <a:srgbClr val="000000">
                    <a:alpha val="43137"/>
                  </a:srgbClr>
                </a:outerShdw>
              </a:effectLst>
            </a:endParaRPr>
          </a:p>
          <a:p>
            <a:pPr marL="342900" indent="-342900" fontAlgn="auto">
              <a:buSzTx/>
              <a:buChar char="•"/>
            </a:pPr>
            <a:r>
              <a:rPr lang="zh-CN" altLang="en-US" sz="3600" strike="noStrike" noProof="1" smtClean="0">
                <a:effectLst>
                  <a:outerShdw blurRad="38100" dist="38100" dir="2700000" algn="tl">
                    <a:srgbClr val="000000">
                      <a:alpha val="43137"/>
                    </a:srgbClr>
                  </a:outerShdw>
                </a:effectLst>
              </a:rPr>
              <a:t>重光葵签字的细节：反映了重光葵作为失败的侵略者代表在投降书上签字的痛苦、无奈和难堪。</a:t>
            </a:r>
            <a:endParaRPr lang="zh-CN" altLang="en-US" sz="3600" strike="noStrike" noProof="1" smtClean="0">
              <a:effectLst>
                <a:outerShdw blurRad="38100" dist="38100" dir="2700000" algn="tl">
                  <a:srgbClr val="000000">
                    <a:alpha val="43137"/>
                  </a:srgbClr>
                </a:outerShdw>
              </a:effectLst>
            </a:endParaRPr>
          </a:p>
        </p:txBody>
      </p:sp>
    </p:spTree>
    <p:custDataLst>
      <p:tags r:id="rId3"/>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ppt_w</p:attrName>
                                        </p:attrNameLst>
                                      </p:cBhvr>
                                      <p:tavLst>
                                        <p:tav tm="0" fmla="#ppt_w*sin(2.5*pi*$)">
                                          <p:val>
                                            <p:fltVal val="0"/>
                                          </p:val>
                                        </p:tav>
                                        <p:tav tm="100000">
                                          <p:val>
                                            <p:fltVal val="1"/>
                                          </p:val>
                                        </p:tav>
                                      </p:tavLst>
                                    </p:anim>
                                    <p:anim calcmode="lin" valueType="num">
                                      <p:cBhvr>
                                        <p:cTn id="9" dur="1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p:cTn id="14"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6" dur="1000"/>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p:cTn id="21"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4">
                                            <p:txEl>
                                              <p:pRg st="1" end="1"/>
                                            </p:txEl>
                                          </p:spTgt>
                                        </p:tgtEl>
                                        <p:attrNameLst>
                                          <p:attrName>ppt_h</p:attrName>
                                        </p:attrNameLst>
                                      </p:cBhvr>
                                      <p:tavLst>
                                        <p:tav tm="0">
                                          <p:val>
                                            <p:fltVal val="0"/>
                                          </p:val>
                                        </p:tav>
                                        <p:tav tm="100000">
                                          <p:val>
                                            <p:strVal val="#ppt_h"/>
                                          </p:val>
                                        </p:tav>
                                      </p:tavLst>
                                    </p:anim>
                                    <p:animEffect transition="in" filter="fade">
                                      <p:cBhvr>
                                        <p:cTn id="23"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566060" y="368208"/>
            <a:ext cx="8010253" cy="831942"/>
          </a:xfrm>
        </p:spPr>
        <p:txBody>
          <a:bodyPr/>
          <a:p>
            <a:pPr fontAlgn="auto"/>
            <a:r>
              <a:rPr lang="zh-CN" altLang="en-US" sz="5400" strike="noStrike" noProof="1" dirty="0"/>
              <a:t>议论</a:t>
            </a:r>
            <a:endParaRPr lang="zh-CN" altLang="en-US" sz="5400" strike="noStrike" noProof="1" dirty="0"/>
          </a:p>
        </p:txBody>
      </p:sp>
      <p:sp>
        <p:nvSpPr>
          <p:cNvPr id="16386" name="内容占位符 3"/>
          <p:cNvSpPr>
            <a:spLocks noGrp="1"/>
          </p:cNvSpPr>
          <p:nvPr>
            <p:ph idx="1"/>
            <p:custDataLst>
              <p:tags r:id="rId2"/>
            </p:custDataLst>
          </p:nvPr>
        </p:nvSpPr>
        <p:spPr>
          <a:xfrm>
            <a:off x="566738" y="1476375"/>
            <a:ext cx="8008937" cy="4473575"/>
          </a:xfrm>
          <a:noFill/>
          <a:ln w="9525">
            <a:noFill/>
          </a:ln>
        </p:spPr>
        <p:txBody>
          <a:bodyPr vert="horz" lIns="91440" tIns="45720" rIns="91440" bIns="45720" rtlCol="0" anchor="t">
            <a:normAutofit/>
          </a:bodyPr>
          <a:p>
            <a:pPr marL="342900" lvl="0" indent="-342900" algn="l">
              <a:buSzTx/>
              <a:buChar char="•"/>
            </a:pPr>
            <a:r>
              <a:rPr lang="zh-CN" altLang="en-US" sz="3600" smtClean="0">
                <a:effectLst>
                  <a:outerShdw blurRad="38100" dist="38100" dir="2700000" algn="tl">
                    <a:srgbClr val="000000">
                      <a:alpha val="43137"/>
                    </a:srgbClr>
                  </a:outerShdw>
                </a:effectLst>
                <a:sym typeface="+mn-ea"/>
              </a:rPr>
              <a:t>第14节：勿忘国耻，胜利来之不易，历史责任感，现实危机感。</a:t>
            </a:r>
            <a:endParaRPr lang="zh-CN" altLang="en-US" sz="3600" smtClean="0">
              <a:effectLst>
                <a:outerShdw blurRad="38100" dist="38100" dir="2700000" algn="tl">
                  <a:srgbClr val="000000">
                    <a:alpha val="43137"/>
                  </a:srgbClr>
                </a:outerShdw>
              </a:effectLst>
              <a:sym typeface="+mn-ea"/>
            </a:endParaRPr>
          </a:p>
          <a:p>
            <a:pPr marL="342900" lvl="0" indent="-342900" algn="l">
              <a:buSzTx/>
              <a:buChar char="•"/>
            </a:pPr>
            <a:r>
              <a:rPr lang="zh-CN" altLang="en-US" sz="3600" smtClean="0">
                <a:effectLst>
                  <a:outerShdw blurRad="38100" dist="38100" dir="2700000" algn="tl">
                    <a:srgbClr val="000000">
                      <a:alpha val="43137"/>
                    </a:srgbClr>
                  </a:outerShdw>
                </a:effectLst>
                <a:sym typeface="+mn-ea"/>
              </a:rPr>
              <a:t>第15节：议论，告诫人们加强民族团结，维护胜利果实，体现了作者长远的预见眼光。</a:t>
            </a:r>
            <a:endParaRPr lang="zh-CN" altLang="en-US" sz="3600" smtClean="0">
              <a:effectLst>
                <a:outerShdw blurRad="38100" dist="38100" dir="2700000" algn="tl">
                  <a:srgbClr val="000000">
                    <a:alpha val="43137"/>
                  </a:srgbClr>
                </a:outerShdw>
              </a:effectLst>
              <a:sym typeface="+mn-ea"/>
            </a:endParaRPr>
          </a:p>
        </p:txBody>
      </p:sp>
    </p:spTree>
    <p:custDataLst>
      <p:tags r:id="rId3"/>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6386">
                                            <p:txEl>
                                              <p:pRg st="0" end="0"/>
                                            </p:txEl>
                                          </p:spTgt>
                                        </p:tgtEl>
                                        <p:attrNameLst>
                                          <p:attrName>style.visibility</p:attrName>
                                        </p:attrNameLst>
                                      </p:cBhvr>
                                      <p:to>
                                        <p:strVal val="visible"/>
                                      </p:to>
                                    </p:set>
                                    <p:anim calcmode="lin" valueType="num">
                                      <p:cBhvr additive="base">
                                        <p:cTn id="13" dur="1000" fill="hold"/>
                                        <p:tgtEl>
                                          <p:spTgt spid="16386">
                                            <p:txEl>
                                              <p:pRg st="0" end="0"/>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1638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6386">
                                            <p:txEl>
                                              <p:pRg st="1" end="1"/>
                                            </p:txEl>
                                          </p:spTgt>
                                        </p:tgtEl>
                                        <p:attrNameLst>
                                          <p:attrName>style.visibility</p:attrName>
                                        </p:attrNameLst>
                                      </p:cBhvr>
                                      <p:to>
                                        <p:strVal val="visible"/>
                                      </p:to>
                                    </p:set>
                                    <p:anim calcmode="lin" valueType="num">
                                      <p:cBhvr additive="base">
                                        <p:cTn id="19" dur="1000" fill="hold"/>
                                        <p:tgtEl>
                                          <p:spTgt spid="16386">
                                            <p:txEl>
                                              <p:pRg st="1" end="1"/>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16386">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565425" y="506638"/>
            <a:ext cx="8010253" cy="831942"/>
          </a:xfrm>
        </p:spPr>
        <p:txBody>
          <a:bodyPr/>
          <a:p>
            <a:pPr algn="l" fontAlgn="auto"/>
            <a:r>
              <a:rPr lang="zh-CN" altLang="en-US" sz="5400" strike="noStrike" noProof="1" smtClean="0"/>
              <a:t>思考与练习</a:t>
            </a:r>
            <a:r>
              <a:rPr lang="en-US" altLang="zh-CN" sz="5400" strike="noStrike" noProof="1" smtClean="0"/>
              <a:t>2</a:t>
            </a:r>
            <a:endParaRPr lang="en-US" altLang="zh-CN" sz="5400" strike="noStrike" noProof="1" smtClean="0"/>
          </a:p>
        </p:txBody>
      </p:sp>
      <p:sp>
        <p:nvSpPr>
          <p:cNvPr id="17410" name="内容占位符 3"/>
          <p:cNvSpPr>
            <a:spLocks noGrp="1"/>
          </p:cNvSpPr>
          <p:nvPr>
            <p:ph idx="1"/>
            <p:custDataLst>
              <p:tags r:id="rId2"/>
            </p:custDataLst>
          </p:nvPr>
        </p:nvSpPr>
        <p:spPr>
          <a:xfrm>
            <a:off x="566738" y="1476375"/>
            <a:ext cx="8008937" cy="4473575"/>
          </a:xfrm>
          <a:noFill/>
          <a:ln w="9525">
            <a:noFill/>
          </a:ln>
        </p:spPr>
        <p:txBody>
          <a:bodyPr vert="horz" lIns="91440" tIns="45720" rIns="91440" bIns="45720" rtlCol="0" anchor="t">
            <a:normAutofit fontScale="90000"/>
          </a:bodyPr>
          <a:p>
            <a:pPr marL="342900" lvl="0" indent="-342900" algn="l">
              <a:buSzTx/>
              <a:buChar char="•"/>
            </a:pPr>
            <a:r>
              <a:rPr lang="zh-CN" altLang="en-US" sz="3600" smtClean="0">
                <a:effectLst>
                  <a:outerShdw blurRad="38100" dist="38100" dir="2700000" algn="tl">
                    <a:srgbClr val="000000">
                      <a:alpha val="43137"/>
                    </a:srgbClr>
                  </a:outerShdw>
                </a:effectLst>
                <a:sym typeface="+mn-ea"/>
              </a:rPr>
              <a:t>1.对比，表达作者对日本侵略者在我国土地上的野蛮行为的愤恨和反侵略人民胜利后的喜悦。</a:t>
            </a:r>
            <a:endParaRPr lang="zh-CN" altLang="en-US" sz="3600" smtClean="0">
              <a:effectLst>
                <a:outerShdw blurRad="38100" dist="38100" dir="2700000" algn="tl">
                  <a:srgbClr val="000000">
                    <a:alpha val="43137"/>
                  </a:srgbClr>
                </a:outerShdw>
              </a:effectLst>
              <a:sym typeface="+mn-ea"/>
            </a:endParaRPr>
          </a:p>
          <a:p>
            <a:pPr marL="342900" lvl="0" indent="-342900" algn="l">
              <a:buSzTx/>
              <a:buChar char="•"/>
            </a:pPr>
            <a:r>
              <a:rPr lang="zh-CN" altLang="en-US" sz="3600" smtClean="0">
                <a:effectLst>
                  <a:outerShdw blurRad="38100" dist="38100" dir="2700000" algn="tl">
                    <a:srgbClr val="000000">
                      <a:alpha val="43137"/>
                    </a:srgbClr>
                  </a:outerShdw>
                </a:effectLst>
                <a:sym typeface="+mn-ea"/>
              </a:rPr>
              <a:t>2.巧妙联想，借题发挥，追述历史，多行不义必自毙。</a:t>
            </a:r>
            <a:endParaRPr lang="zh-CN" altLang="en-US" sz="3600" smtClean="0">
              <a:effectLst>
                <a:outerShdw blurRad="38100" dist="38100" dir="2700000" algn="tl">
                  <a:srgbClr val="000000">
                    <a:alpha val="43137"/>
                  </a:srgbClr>
                </a:outerShdw>
              </a:effectLst>
              <a:sym typeface="+mn-ea"/>
            </a:endParaRPr>
          </a:p>
          <a:p>
            <a:pPr marL="342900" lvl="0" indent="-342900" algn="l">
              <a:buSzTx/>
              <a:buChar char="•"/>
            </a:pPr>
            <a:r>
              <a:rPr lang="en-US" altLang="zh-CN" sz="3600" smtClean="0">
                <a:effectLst>
                  <a:outerShdw blurRad="38100" dist="38100" dir="2700000" algn="tl">
                    <a:srgbClr val="000000">
                      <a:alpha val="43137"/>
                    </a:srgbClr>
                  </a:outerShdw>
                </a:effectLst>
                <a:sym typeface="+mn-ea"/>
              </a:rPr>
              <a:t>3.</a:t>
            </a:r>
            <a:r>
              <a:rPr lang="zh-CN" altLang="en-US" sz="3600" smtClean="0">
                <a:effectLst>
                  <a:outerShdw blurRad="38100" dist="38100" dir="2700000" algn="tl">
                    <a:srgbClr val="000000">
                      <a:alpha val="43137"/>
                    </a:srgbClr>
                  </a:outerShdw>
                </a:effectLst>
                <a:sym typeface="+mn-ea"/>
              </a:rPr>
              <a:t>表达作者对日本侵略者的嘲讽和蔑视。</a:t>
            </a:r>
            <a:endParaRPr lang="zh-CN" altLang="en-US" sz="3600" smtClean="0">
              <a:effectLst>
                <a:outerShdw blurRad="38100" dist="38100" dir="2700000" algn="tl">
                  <a:srgbClr val="000000">
                    <a:alpha val="43137"/>
                  </a:srgbClr>
                </a:outerShdw>
              </a:effectLst>
              <a:sym typeface="+mn-ea"/>
            </a:endParaRPr>
          </a:p>
          <a:p>
            <a:pPr marL="342900" lvl="0" indent="-342900" algn="l">
              <a:buSzTx/>
              <a:buChar char="•"/>
            </a:pPr>
            <a:endParaRPr lang="zh-CN" altLang="en-US" sz="3600" smtClean="0">
              <a:effectLst>
                <a:outerShdw blurRad="38100" dist="38100" dir="2700000" algn="tl">
                  <a:srgbClr val="000000">
                    <a:alpha val="43137"/>
                  </a:srgbClr>
                </a:outerShdw>
              </a:effectLst>
              <a:sym typeface="+mn-ea"/>
            </a:endParaRPr>
          </a:p>
        </p:txBody>
      </p:sp>
    </p:spTree>
    <p:custDataLst>
      <p:tags r:id="rId3"/>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10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1000"/>
                                        <p:tgtEl>
                                          <p:spTgt spid="2"/>
                                        </p:tgtEl>
                                        <p:attrNameLst>
                                          <p:attrName>fillcolor</p:attrName>
                                        </p:attrNameLst>
                                      </p:cBhvr>
                                      <p:tavLst>
                                        <p:tav tm="0">
                                          <p:val>
                                            <p:clrVal>
                                              <a:schemeClr val="accent2"/>
                                            </p:clrVal>
                                          </p:val>
                                        </p:tav>
                                        <p:tav tm="50000">
                                          <p:val>
                                            <p:clrVal>
                                              <a:schemeClr val="hlink"/>
                                            </p:clrVal>
                                          </p:val>
                                        </p:tav>
                                      </p:tavLst>
                                    </p:anim>
                                    <p:set>
                                      <p:cBhvr>
                                        <p:cTn id="9" dur="100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17410">
                                            <p:txEl>
                                              <p:pRg st="0" end="0"/>
                                            </p:txEl>
                                          </p:spTgt>
                                        </p:tgtEl>
                                        <p:attrNameLst>
                                          <p:attrName>style.visibility</p:attrName>
                                        </p:attrNameLst>
                                      </p:cBhvr>
                                      <p:to>
                                        <p:strVal val="visible"/>
                                      </p:to>
                                    </p:set>
                                    <p:anim calcmode="lin" valueType="num">
                                      <p:cBhvr additive="base">
                                        <p:cTn id="14" dur="1000" fill="hold"/>
                                        <p:tgtEl>
                                          <p:spTgt spid="17410">
                                            <p:txEl>
                                              <p:pRg st="0" end="0"/>
                                            </p:txEl>
                                          </p:spTgt>
                                        </p:tgtEl>
                                        <p:attrNameLst>
                                          <p:attrName>ppt_x</p:attrName>
                                        </p:attrNameLst>
                                      </p:cBhvr>
                                      <p:tavLst>
                                        <p:tav tm="0">
                                          <p:val>
                                            <p:strVal val="1+#ppt_w/2"/>
                                          </p:val>
                                        </p:tav>
                                        <p:tav tm="100000">
                                          <p:val>
                                            <p:strVal val="#ppt_x"/>
                                          </p:val>
                                        </p:tav>
                                      </p:tavLst>
                                    </p:anim>
                                    <p:anim calcmode="lin" valueType="num">
                                      <p:cBhvr additive="base">
                                        <p:cTn id="15" dur="1000" fill="hold"/>
                                        <p:tgtEl>
                                          <p:spTgt spid="174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7410">
                                            <p:txEl>
                                              <p:pRg st="1" end="1"/>
                                            </p:txEl>
                                          </p:spTgt>
                                        </p:tgtEl>
                                        <p:attrNameLst>
                                          <p:attrName>style.visibility</p:attrName>
                                        </p:attrNameLst>
                                      </p:cBhvr>
                                      <p:to>
                                        <p:strVal val="visible"/>
                                      </p:to>
                                    </p:set>
                                    <p:anim calcmode="lin" valueType="num">
                                      <p:cBhvr additive="base">
                                        <p:cTn id="20" dur="1000" fill="hold"/>
                                        <p:tgtEl>
                                          <p:spTgt spid="17410">
                                            <p:txEl>
                                              <p:pRg st="1" end="1"/>
                                            </p:txEl>
                                          </p:spTgt>
                                        </p:tgtEl>
                                        <p:attrNameLst>
                                          <p:attrName>ppt_x</p:attrName>
                                        </p:attrNameLst>
                                      </p:cBhvr>
                                      <p:tavLst>
                                        <p:tav tm="0">
                                          <p:val>
                                            <p:strVal val="1+#ppt_w/2"/>
                                          </p:val>
                                        </p:tav>
                                        <p:tav tm="100000">
                                          <p:val>
                                            <p:strVal val="#ppt_x"/>
                                          </p:val>
                                        </p:tav>
                                      </p:tavLst>
                                    </p:anim>
                                    <p:anim calcmode="lin" valueType="num">
                                      <p:cBhvr additive="base">
                                        <p:cTn id="21" dur="1000" fill="hold"/>
                                        <p:tgtEl>
                                          <p:spTgt spid="1741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17410">
                                            <p:txEl>
                                              <p:pRg st="2" end="2"/>
                                            </p:txEl>
                                          </p:spTgt>
                                        </p:tgtEl>
                                        <p:attrNameLst>
                                          <p:attrName>style.visibility</p:attrName>
                                        </p:attrNameLst>
                                      </p:cBhvr>
                                      <p:to>
                                        <p:strVal val="visible"/>
                                      </p:to>
                                    </p:set>
                                    <p:anim calcmode="lin" valueType="num">
                                      <p:cBhvr additive="base">
                                        <p:cTn id="26" dur="1000" fill="hold"/>
                                        <p:tgtEl>
                                          <p:spTgt spid="17410">
                                            <p:txEl>
                                              <p:pRg st="2" end="2"/>
                                            </p:txEl>
                                          </p:spTgt>
                                        </p:tgtEl>
                                        <p:attrNameLst>
                                          <p:attrName>ppt_x</p:attrName>
                                        </p:attrNameLst>
                                      </p:cBhvr>
                                      <p:tavLst>
                                        <p:tav tm="0">
                                          <p:val>
                                            <p:strVal val="1+#ppt_w/2"/>
                                          </p:val>
                                        </p:tav>
                                        <p:tav tm="100000">
                                          <p:val>
                                            <p:strVal val="#ppt_x"/>
                                          </p:val>
                                        </p:tav>
                                      </p:tavLst>
                                    </p:anim>
                                    <p:anim calcmode="lin" valueType="num">
                                      <p:cBhvr additive="base">
                                        <p:cTn id="27" dur="1000" fill="hold"/>
                                        <p:tgtEl>
                                          <p:spTgt spid="1741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410"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内容占位符 3"/>
          <p:cNvSpPr>
            <a:spLocks noGrp="1"/>
          </p:cNvSpPr>
          <p:nvPr>
            <p:ph idx="1"/>
            <p:custDataLst>
              <p:tags r:id="rId1"/>
            </p:custDataLst>
          </p:nvPr>
        </p:nvSpPr>
        <p:spPr>
          <a:xfrm>
            <a:off x="567055" y="1476375"/>
            <a:ext cx="8009255" cy="4272915"/>
          </a:xfrm>
          <a:noFill/>
          <a:ln w="9525">
            <a:noFill/>
          </a:ln>
        </p:spPr>
        <p:txBody>
          <a:bodyPr vert="horz" lIns="91440" tIns="45720" rIns="91440" bIns="45720" rtlCol="0" anchor="t">
            <a:normAutofit fontScale="90000"/>
          </a:bodyPr>
          <a:p>
            <a:pPr marL="342900" lvl="0" indent="-342900" algn="l">
              <a:buSzTx/>
              <a:buChar char="•"/>
            </a:pPr>
            <a:r>
              <a:rPr lang="zh-CN" altLang="en-US" sz="3600" smtClean="0">
                <a:effectLst>
                  <a:outerShdw blurRad="38100" dist="38100" dir="2700000" algn="tl">
                    <a:srgbClr val="000000">
                      <a:alpha val="43137"/>
                    </a:srgbClr>
                  </a:outerShdw>
                </a:effectLst>
                <a:sym typeface="+mn-ea"/>
              </a:rPr>
              <a:t>4.胜利者的自豪，对空军参加反法西斯战争中的重大贡献的赞颂；与日本代表灰溜溜的离开签字场所形成对比。</a:t>
            </a:r>
            <a:endParaRPr lang="zh-CN" altLang="en-US" sz="3600" smtClean="0">
              <a:effectLst>
                <a:outerShdw blurRad="38100" dist="38100" dir="2700000" algn="tl">
                  <a:srgbClr val="000000">
                    <a:alpha val="43137"/>
                  </a:srgbClr>
                </a:outerShdw>
              </a:effectLst>
              <a:sym typeface="+mn-ea"/>
            </a:endParaRPr>
          </a:p>
          <a:p>
            <a:pPr marL="342900" lvl="0" indent="-342900" algn="l">
              <a:buSzTx/>
              <a:buChar char="•"/>
            </a:pPr>
            <a:r>
              <a:rPr lang="zh-CN" altLang="en-US" sz="3600" smtClean="0">
                <a:effectLst>
                  <a:outerShdw blurRad="38100" dist="38100" dir="2700000" algn="tl">
                    <a:srgbClr val="000000">
                      <a:alpha val="43137"/>
                    </a:srgbClr>
                  </a:outerShdw>
                </a:effectLst>
                <a:sym typeface="+mn-ea"/>
              </a:rPr>
              <a:t>5.在这庄严时刻，抚今追昔，深感胜利来之不易，应该倍加珍惜；展望未来，应该千方百计保持和发扬胜利果实。</a:t>
            </a:r>
            <a:endParaRPr lang="zh-CN" altLang="en-US" sz="3600" smtClean="0">
              <a:effectLst>
                <a:outerShdw blurRad="38100" dist="38100" dir="2700000" algn="tl">
                  <a:srgbClr val="000000">
                    <a:alpha val="43137"/>
                  </a:srgbClr>
                </a:outerShdw>
              </a:effectLst>
              <a:sym typeface="+mn-ea"/>
            </a:endParaRPr>
          </a:p>
        </p:txBody>
      </p:sp>
    </p:spTree>
    <p:custDataLst>
      <p:tags r:id="rId2"/>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 calcmode="lin" valueType="num">
                                      <p:cBhvr additive="base">
                                        <p:cTn id="7" dur="1000" fill="hold"/>
                                        <p:tgtEl>
                                          <p:spTgt spid="18434">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843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4">
                                            <p:txEl>
                                              <p:pRg st="1" end="1"/>
                                            </p:txEl>
                                          </p:spTgt>
                                        </p:tgtEl>
                                        <p:attrNameLst>
                                          <p:attrName>style.visibility</p:attrName>
                                        </p:attrNameLst>
                                      </p:cBhvr>
                                      <p:to>
                                        <p:strVal val="visible"/>
                                      </p:to>
                                    </p:set>
                                    <p:anim calcmode="lin" valueType="num">
                                      <p:cBhvr additive="base">
                                        <p:cTn id="13" dur="1000" fill="hold"/>
                                        <p:tgtEl>
                                          <p:spTgt spid="18434">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843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566060" y="368208"/>
            <a:ext cx="8010253" cy="831942"/>
          </a:xfrm>
        </p:spPr>
        <p:txBody>
          <a:bodyPr vert="horz" lIns="91440" tIns="45720" rIns="91440" bIns="45720" rtlCol="0" anchor="b">
            <a:noAutofit/>
          </a:bodyPr>
          <a:p>
            <a:pPr lvl="0" algn="l"/>
            <a:r>
              <a:rPr lang="zh-CN" altLang="en-US" sz="5400" b="1" smtClean="0">
                <a:effectLst>
                  <a:outerShdw blurRad="38100" dist="38100" dir="2700000" algn="tl">
                    <a:srgbClr val="000000">
                      <a:alpha val="43137"/>
                    </a:srgbClr>
                  </a:outerShdw>
                </a:effectLst>
                <a:sym typeface="+mn-ea"/>
              </a:rPr>
              <a:t>课题“落日”的含义：</a:t>
            </a:r>
            <a:endParaRPr lang="zh-CN" altLang="en-US" sz="5400" b="1" smtClean="0">
              <a:effectLst>
                <a:outerShdw blurRad="38100" dist="38100" dir="2700000" algn="tl">
                  <a:srgbClr val="000000">
                    <a:alpha val="43137"/>
                  </a:srgbClr>
                </a:outerShdw>
              </a:effectLst>
              <a:sym typeface="+mn-ea"/>
            </a:endParaRPr>
          </a:p>
        </p:txBody>
      </p:sp>
      <p:sp>
        <p:nvSpPr>
          <p:cNvPr id="19458" name="内容占位符 3"/>
          <p:cNvSpPr>
            <a:spLocks noGrp="1"/>
          </p:cNvSpPr>
          <p:nvPr>
            <p:ph idx="1"/>
            <p:custDataLst>
              <p:tags r:id="rId2"/>
            </p:custDataLst>
          </p:nvPr>
        </p:nvSpPr>
        <p:spPr>
          <a:xfrm>
            <a:off x="567055" y="1476375"/>
            <a:ext cx="8009255" cy="4486275"/>
          </a:xfrm>
        </p:spPr>
        <p:txBody>
          <a:bodyPr lIns="91440" tIns="45720" rIns="91440" bIns="45720" anchor="t"/>
          <a:p>
            <a:pPr marL="342900" indent="-342900" defTabSz="685800">
              <a:buSzPct val="80000"/>
            </a:pPr>
            <a:r>
              <a:rPr lang="zh-CN" altLang="en-US" sz="3200" kern="1200">
                <a:solidFill>
                  <a:srgbClr val="FFFFFF"/>
                </a:solidFill>
                <a:latin typeface="+mn-lt"/>
                <a:ea typeface="+mn-ea"/>
                <a:cs typeface="+mn-cs"/>
              </a:rPr>
              <a:t>这里用了双关手法，点出写作背景和时间；</a:t>
            </a:r>
            <a:endParaRPr lang="zh-CN" altLang="en-US" sz="3200" kern="1200">
              <a:solidFill>
                <a:srgbClr val="FFFFFF"/>
              </a:solidFill>
              <a:latin typeface="+mn-lt"/>
              <a:ea typeface="+mn-ea"/>
              <a:cs typeface="+mn-cs"/>
            </a:endParaRPr>
          </a:p>
          <a:p>
            <a:pPr marL="342900" indent="-342900" defTabSz="685800">
              <a:buSzPct val="80000"/>
            </a:pPr>
            <a:r>
              <a:rPr lang="zh-CN" altLang="en-US" sz="3200" kern="1200">
                <a:solidFill>
                  <a:srgbClr val="FFFFFF"/>
                </a:solidFill>
                <a:latin typeface="+mn-lt"/>
                <a:ea typeface="+mn-ea"/>
                <a:cs typeface="+mn-cs"/>
              </a:rPr>
              <a:t>曾经不可一世的日本侵略者签字投降，如同日落西山一样，象征日本军国主义的失败；</a:t>
            </a:r>
            <a:endParaRPr lang="zh-CN" altLang="en-US" sz="3200" kern="1200">
              <a:solidFill>
                <a:srgbClr val="FFFFFF"/>
              </a:solidFill>
              <a:latin typeface="+mn-lt"/>
              <a:ea typeface="+mn-ea"/>
              <a:cs typeface="+mn-cs"/>
            </a:endParaRPr>
          </a:p>
          <a:p>
            <a:pPr marL="342900" indent="-342900" defTabSz="685800">
              <a:buSzPct val="80000"/>
            </a:pPr>
            <a:r>
              <a:rPr lang="zh-CN" altLang="en-US" sz="3200" kern="1200">
                <a:solidFill>
                  <a:srgbClr val="FFFFFF"/>
                </a:solidFill>
                <a:latin typeface="+mn-lt"/>
                <a:ea typeface="+mn-ea"/>
                <a:cs typeface="+mn-cs"/>
              </a:rPr>
              <a:t>其以“旭日东升”自喻的国旗的“坠落”不仅大快人心，且透出作者的嘲讽之意。</a:t>
            </a:r>
            <a:endParaRPr lang="zh-CN" altLang="en-US" sz="3200" kern="1200">
              <a:solidFill>
                <a:srgbClr val="FFFFFF"/>
              </a:solidFill>
              <a:latin typeface="+mn-lt"/>
              <a:ea typeface="+mn-ea"/>
              <a:cs typeface="+mn-cs"/>
            </a:endParaRPr>
          </a:p>
        </p:txBody>
      </p:sp>
    </p:spTree>
    <p:custDataLst>
      <p:tags r:id="rId3"/>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2" nodeType="clickEffect">
                                  <p:stCondLst>
                                    <p:cond delay="0"/>
                                  </p:stCondLst>
                                  <p:childTnLst>
                                    <p:set>
                                      <p:cBhvr>
                                        <p:cTn id="11" dur="1" fill="hold">
                                          <p:stCondLst>
                                            <p:cond delay="0"/>
                                          </p:stCondLst>
                                        </p:cTn>
                                        <p:tgtEl>
                                          <p:spTgt spid="19458">
                                            <p:txEl>
                                              <p:pRg st="0" end="0"/>
                                            </p:txEl>
                                          </p:spTgt>
                                        </p:tgtEl>
                                        <p:attrNameLst>
                                          <p:attrName>style.visibility</p:attrName>
                                        </p:attrNameLst>
                                      </p:cBhvr>
                                      <p:to>
                                        <p:strVal val="visible"/>
                                      </p:to>
                                    </p:set>
                                    <p:anim calcmode="lin" valueType="num">
                                      <p:cBhvr>
                                        <p:cTn id="12" dur="1000" fill="hold"/>
                                        <p:tgtEl>
                                          <p:spTgt spid="19458">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19458">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19458">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19458">
                                            <p:txEl>
                                              <p:pRg st="0" end="0"/>
                                            </p:txEl>
                                          </p:spTgt>
                                        </p:tgtEl>
                                      </p:cBhvr>
                                    </p:animEffect>
                                  </p:childTnLst>
                                </p:cTn>
                              </p:par>
                            </p:childTnLst>
                          </p:cTn>
                        </p:par>
                        <p:par>
                          <p:cTn id="16" fill="hold">
                            <p:stCondLst>
                              <p:cond delay="1000"/>
                            </p:stCondLst>
                            <p:childTnLst>
                              <p:par>
                                <p:cTn id="17" presetID="31" presetClass="entr" presetSubtype="0" fill="hold" grpId="2" nodeType="afterEffect">
                                  <p:stCondLst>
                                    <p:cond delay="0"/>
                                  </p:stCondLst>
                                  <p:childTnLst>
                                    <p:set>
                                      <p:cBhvr>
                                        <p:cTn id="18" dur="1" fill="hold">
                                          <p:stCondLst>
                                            <p:cond delay="0"/>
                                          </p:stCondLst>
                                        </p:cTn>
                                        <p:tgtEl>
                                          <p:spTgt spid="19458">
                                            <p:txEl>
                                              <p:pRg st="1" end="1"/>
                                            </p:txEl>
                                          </p:spTgt>
                                        </p:tgtEl>
                                        <p:attrNameLst>
                                          <p:attrName>style.visibility</p:attrName>
                                        </p:attrNameLst>
                                      </p:cBhvr>
                                      <p:to>
                                        <p:strVal val="visible"/>
                                      </p:to>
                                    </p:set>
                                    <p:anim calcmode="lin" valueType="num">
                                      <p:cBhvr>
                                        <p:cTn id="19" dur="1000" fill="hold"/>
                                        <p:tgtEl>
                                          <p:spTgt spid="19458">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19458">
                                            <p:txEl>
                                              <p:pRg st="1" end="1"/>
                                            </p:txEl>
                                          </p:spTgt>
                                        </p:tgtEl>
                                        <p:attrNameLst>
                                          <p:attrName>ppt_h</p:attrName>
                                        </p:attrNameLst>
                                      </p:cBhvr>
                                      <p:tavLst>
                                        <p:tav tm="0">
                                          <p:val>
                                            <p:fltVal val="0"/>
                                          </p:val>
                                        </p:tav>
                                        <p:tav tm="100000">
                                          <p:val>
                                            <p:strVal val="#ppt_h"/>
                                          </p:val>
                                        </p:tav>
                                      </p:tavLst>
                                    </p:anim>
                                    <p:anim calcmode="lin" valueType="num">
                                      <p:cBhvr>
                                        <p:cTn id="21" dur="1000" fill="hold"/>
                                        <p:tgtEl>
                                          <p:spTgt spid="19458">
                                            <p:txEl>
                                              <p:pRg st="1" end="1"/>
                                            </p:txEl>
                                          </p:spTgt>
                                        </p:tgtEl>
                                        <p:attrNameLst>
                                          <p:attrName>style.rotation</p:attrName>
                                        </p:attrNameLst>
                                      </p:cBhvr>
                                      <p:tavLst>
                                        <p:tav tm="0">
                                          <p:val>
                                            <p:fltVal val="90"/>
                                          </p:val>
                                        </p:tav>
                                        <p:tav tm="100000">
                                          <p:val>
                                            <p:fltVal val="0"/>
                                          </p:val>
                                        </p:tav>
                                      </p:tavLst>
                                    </p:anim>
                                    <p:animEffect transition="in" filter="fade">
                                      <p:cBhvr>
                                        <p:cTn id="22" dur="1000"/>
                                        <p:tgtEl>
                                          <p:spTgt spid="19458">
                                            <p:txEl>
                                              <p:pRg st="1" end="1"/>
                                            </p:txEl>
                                          </p:spTgt>
                                        </p:tgtEl>
                                      </p:cBhvr>
                                    </p:animEffect>
                                  </p:childTnLst>
                                </p:cTn>
                              </p:par>
                            </p:childTnLst>
                          </p:cTn>
                        </p:par>
                        <p:par>
                          <p:cTn id="23" fill="hold">
                            <p:stCondLst>
                              <p:cond delay="2000"/>
                            </p:stCondLst>
                            <p:childTnLst>
                              <p:par>
                                <p:cTn id="24" presetID="31" presetClass="entr" presetSubtype="0" fill="hold" grpId="2" nodeType="afterEffect">
                                  <p:stCondLst>
                                    <p:cond delay="0"/>
                                  </p:stCondLst>
                                  <p:childTnLst>
                                    <p:set>
                                      <p:cBhvr>
                                        <p:cTn id="25" dur="1" fill="hold">
                                          <p:stCondLst>
                                            <p:cond delay="0"/>
                                          </p:stCondLst>
                                        </p:cTn>
                                        <p:tgtEl>
                                          <p:spTgt spid="19458">
                                            <p:txEl>
                                              <p:pRg st="2" end="2"/>
                                            </p:txEl>
                                          </p:spTgt>
                                        </p:tgtEl>
                                        <p:attrNameLst>
                                          <p:attrName>style.visibility</p:attrName>
                                        </p:attrNameLst>
                                      </p:cBhvr>
                                      <p:to>
                                        <p:strVal val="visible"/>
                                      </p:to>
                                    </p:set>
                                    <p:anim calcmode="lin" valueType="num">
                                      <p:cBhvr>
                                        <p:cTn id="26" dur="1000" fill="hold"/>
                                        <p:tgtEl>
                                          <p:spTgt spid="19458">
                                            <p:txEl>
                                              <p:pRg st="2" end="2"/>
                                            </p:txEl>
                                          </p:spTgt>
                                        </p:tgtEl>
                                        <p:attrNameLst>
                                          <p:attrName>ppt_w</p:attrName>
                                        </p:attrNameLst>
                                      </p:cBhvr>
                                      <p:tavLst>
                                        <p:tav tm="0">
                                          <p:val>
                                            <p:fltVal val="0"/>
                                          </p:val>
                                        </p:tav>
                                        <p:tav tm="100000">
                                          <p:val>
                                            <p:strVal val="#ppt_w"/>
                                          </p:val>
                                        </p:tav>
                                      </p:tavLst>
                                    </p:anim>
                                    <p:anim calcmode="lin" valueType="num">
                                      <p:cBhvr>
                                        <p:cTn id="27" dur="1000" fill="hold"/>
                                        <p:tgtEl>
                                          <p:spTgt spid="19458">
                                            <p:txEl>
                                              <p:pRg st="2" end="2"/>
                                            </p:txEl>
                                          </p:spTgt>
                                        </p:tgtEl>
                                        <p:attrNameLst>
                                          <p:attrName>ppt_h</p:attrName>
                                        </p:attrNameLst>
                                      </p:cBhvr>
                                      <p:tavLst>
                                        <p:tav tm="0">
                                          <p:val>
                                            <p:fltVal val="0"/>
                                          </p:val>
                                        </p:tav>
                                        <p:tav tm="100000">
                                          <p:val>
                                            <p:strVal val="#ppt_h"/>
                                          </p:val>
                                        </p:tav>
                                      </p:tavLst>
                                    </p:anim>
                                    <p:anim calcmode="lin" valueType="num">
                                      <p:cBhvr>
                                        <p:cTn id="28" dur="1000" fill="hold"/>
                                        <p:tgtEl>
                                          <p:spTgt spid="19458">
                                            <p:txEl>
                                              <p:pRg st="2" end="2"/>
                                            </p:txEl>
                                          </p:spTgt>
                                        </p:tgtEl>
                                        <p:attrNameLst>
                                          <p:attrName>style.rotation</p:attrName>
                                        </p:attrNameLst>
                                      </p:cBhvr>
                                      <p:tavLst>
                                        <p:tav tm="0">
                                          <p:val>
                                            <p:fltVal val="90"/>
                                          </p:val>
                                        </p:tav>
                                        <p:tav tm="100000">
                                          <p:val>
                                            <p:fltVal val="0"/>
                                          </p:val>
                                        </p:tav>
                                      </p:tavLst>
                                    </p:anim>
                                    <p:animEffect transition="in" filter="fade">
                                      <p:cBhvr>
                                        <p:cTn id="29" dur="1000"/>
                                        <p:tgtEl>
                                          <p:spTgt spid="1945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458" grpId="0" build="p"/>
      <p:bldP spid="19458" grpId="1" build="p"/>
      <p:bldP spid="19458" grpId="2"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566060" y="368208"/>
            <a:ext cx="8010253" cy="831942"/>
          </a:xfrm>
        </p:spPr>
        <p:txBody>
          <a:bodyPr vert="horz" lIns="91440" tIns="45720" rIns="91440" bIns="45720" rtlCol="0" anchor="b">
            <a:noAutofit/>
          </a:bodyPr>
          <a:p>
            <a:pPr lvl="0" algn="l"/>
            <a:r>
              <a:rPr lang="zh-CN" altLang="en-US" sz="5400" b="1" smtClean="0">
                <a:effectLst>
                  <a:outerShdw blurRad="38100" dist="38100" dir="2700000" algn="tl">
                    <a:srgbClr val="000000">
                      <a:alpha val="43137"/>
                    </a:srgbClr>
                  </a:outerShdw>
                </a:effectLst>
                <a:sym typeface="+mn-ea"/>
              </a:rPr>
              <a:t>写作特点</a:t>
            </a:r>
            <a:endParaRPr lang="zh-CN" altLang="en-US" sz="5400" b="1" smtClean="0">
              <a:effectLst>
                <a:outerShdw blurRad="38100" dist="38100" dir="2700000" algn="tl">
                  <a:srgbClr val="000000">
                    <a:alpha val="43137"/>
                  </a:srgbClr>
                </a:outerShdw>
              </a:effectLst>
              <a:sym typeface="+mn-ea"/>
            </a:endParaRPr>
          </a:p>
        </p:txBody>
      </p:sp>
      <p:sp>
        <p:nvSpPr>
          <p:cNvPr id="20482" name="内容占位符 3"/>
          <p:cNvSpPr>
            <a:spLocks noGrp="1"/>
          </p:cNvSpPr>
          <p:nvPr>
            <p:ph idx="1"/>
            <p:custDataLst>
              <p:tags r:id="rId2"/>
            </p:custDataLst>
          </p:nvPr>
        </p:nvSpPr>
        <p:spPr>
          <a:xfrm>
            <a:off x="567690" y="1476375"/>
            <a:ext cx="8008620" cy="4887595"/>
          </a:xfrm>
        </p:spPr>
        <p:txBody>
          <a:bodyPr lIns="91440" tIns="45720" rIns="91440" bIns="45720" anchor="t">
            <a:noAutofit/>
          </a:bodyPr>
          <a:p>
            <a:pPr marL="342900" indent="-342900" defTabSz="685800">
              <a:buSzPct val="80000"/>
            </a:pPr>
            <a:r>
              <a:rPr lang="zh-CN" altLang="en-US" sz="3200" kern="1200">
                <a:solidFill>
                  <a:srgbClr val="FFFFFF"/>
                </a:solidFill>
                <a:latin typeface="+mn-lt"/>
                <a:ea typeface="+mn-ea"/>
                <a:cs typeface="+mn-cs"/>
              </a:rPr>
              <a:t>以时间顺序组织材料。时间精准，突出仪式的非同一般；</a:t>
            </a:r>
            <a:endParaRPr lang="zh-CN" altLang="en-US" sz="3200" kern="1200">
              <a:solidFill>
                <a:srgbClr val="FFFFFF"/>
              </a:solidFill>
              <a:latin typeface="+mn-lt"/>
              <a:ea typeface="+mn-ea"/>
              <a:cs typeface="+mn-cs"/>
            </a:endParaRPr>
          </a:p>
          <a:p>
            <a:pPr marL="342900" indent="-342900" defTabSz="685800">
              <a:buSzPct val="80000"/>
            </a:pPr>
            <a:r>
              <a:rPr lang="zh-CN" altLang="en-US" sz="3200" kern="1200">
                <a:solidFill>
                  <a:srgbClr val="FFFFFF"/>
                </a:solidFill>
                <a:latin typeface="+mn-lt"/>
                <a:ea typeface="+mn-ea"/>
                <a:cs typeface="+mn-cs"/>
              </a:rPr>
              <a:t>选材注意点面结合。鸟瞰式</a:t>
            </a:r>
            <a:r>
              <a:rPr lang="zh-CN" altLang="en-US" sz="3200">
                <a:sym typeface="+mn-ea"/>
              </a:rPr>
              <a:t>白描、典型细节描写；</a:t>
            </a:r>
            <a:endParaRPr lang="zh-CN" altLang="en-US" sz="3200">
              <a:sym typeface="+mn-ea"/>
            </a:endParaRPr>
          </a:p>
          <a:p>
            <a:pPr marL="342900" indent="-342900" defTabSz="685800">
              <a:buSzPct val="80000"/>
            </a:pPr>
            <a:r>
              <a:rPr lang="zh-CN" altLang="en-US" sz="3200" kern="1200">
                <a:solidFill>
                  <a:srgbClr val="FFFFFF"/>
                </a:solidFill>
                <a:latin typeface="+mn-lt"/>
                <a:ea typeface="+mn-ea"/>
                <a:cs typeface="+mn-cs"/>
              </a:rPr>
              <a:t>对比描写，映照烘托，表现强烈感情倾向；</a:t>
            </a:r>
            <a:endParaRPr lang="zh-CN" altLang="en-US" sz="3200" kern="1200">
              <a:solidFill>
                <a:srgbClr val="FFFFFF"/>
              </a:solidFill>
              <a:latin typeface="+mn-lt"/>
              <a:ea typeface="+mn-ea"/>
              <a:cs typeface="+mn-cs"/>
            </a:endParaRPr>
          </a:p>
          <a:p>
            <a:pPr marL="342900" indent="-342900" defTabSz="685800">
              <a:buSzPct val="80000"/>
            </a:pPr>
            <a:r>
              <a:rPr lang="zh-CN" altLang="en-US" sz="3200" kern="1200">
                <a:solidFill>
                  <a:srgbClr val="FFFFFF"/>
                </a:solidFill>
                <a:latin typeface="+mn-lt"/>
                <a:ea typeface="+mn-ea"/>
                <a:cs typeface="+mn-cs"/>
              </a:rPr>
              <a:t>插叙、联想；</a:t>
            </a:r>
            <a:endParaRPr lang="zh-CN" altLang="en-US" sz="3200" kern="1200">
              <a:solidFill>
                <a:srgbClr val="FFFFFF"/>
              </a:solidFill>
              <a:latin typeface="+mn-lt"/>
              <a:ea typeface="+mn-ea"/>
              <a:cs typeface="+mn-cs"/>
            </a:endParaRPr>
          </a:p>
          <a:p>
            <a:pPr marL="342900" indent="-342900" defTabSz="685800">
              <a:buSzPct val="80000"/>
            </a:pPr>
            <a:r>
              <a:rPr lang="zh-CN" altLang="en-US" sz="3200" kern="1200">
                <a:solidFill>
                  <a:srgbClr val="FFFFFF"/>
                </a:solidFill>
                <a:latin typeface="+mn-lt"/>
                <a:ea typeface="+mn-ea"/>
                <a:cs typeface="+mn-cs"/>
              </a:rPr>
              <a:t>精当议论。</a:t>
            </a:r>
            <a:endParaRPr lang="zh-CN" altLang="en-US" sz="3200" kern="1200">
              <a:solidFill>
                <a:srgbClr val="FFFFFF"/>
              </a:solidFill>
              <a:latin typeface="+mn-lt"/>
              <a:ea typeface="+mn-ea"/>
              <a:cs typeface="+mn-cs"/>
            </a:endParaRPr>
          </a:p>
        </p:txBody>
      </p:sp>
    </p:spTree>
    <p:custDataLst>
      <p:tags r:id="rId3"/>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0482">
                                            <p:txEl>
                                              <p:pRg st="0" end="0"/>
                                            </p:txEl>
                                          </p:spTgt>
                                        </p:tgtEl>
                                        <p:attrNameLst>
                                          <p:attrName>style.visibility</p:attrName>
                                        </p:attrNameLst>
                                      </p:cBhvr>
                                      <p:to>
                                        <p:strVal val="visible"/>
                                      </p:to>
                                    </p:set>
                                    <p:anim calcmode="lin" valueType="num">
                                      <p:cBhvr additive="base">
                                        <p:cTn id="13" dur="1000" fill="hold"/>
                                        <p:tgtEl>
                                          <p:spTgt spid="20482">
                                            <p:txEl>
                                              <p:pRg st="0" end="0"/>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2048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0482">
                                            <p:txEl>
                                              <p:pRg st="1" end="1"/>
                                            </p:txEl>
                                          </p:spTgt>
                                        </p:tgtEl>
                                        <p:attrNameLst>
                                          <p:attrName>style.visibility</p:attrName>
                                        </p:attrNameLst>
                                      </p:cBhvr>
                                      <p:to>
                                        <p:strVal val="visible"/>
                                      </p:to>
                                    </p:set>
                                    <p:anim calcmode="lin" valueType="num">
                                      <p:cBhvr additive="base">
                                        <p:cTn id="19" dur="1000" fill="hold"/>
                                        <p:tgtEl>
                                          <p:spTgt spid="20482">
                                            <p:txEl>
                                              <p:pRg st="1" end="1"/>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2048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0482">
                                            <p:txEl>
                                              <p:pRg st="2" end="2"/>
                                            </p:txEl>
                                          </p:spTgt>
                                        </p:tgtEl>
                                        <p:attrNameLst>
                                          <p:attrName>style.visibility</p:attrName>
                                        </p:attrNameLst>
                                      </p:cBhvr>
                                      <p:to>
                                        <p:strVal val="visible"/>
                                      </p:to>
                                    </p:set>
                                    <p:anim calcmode="lin" valueType="num">
                                      <p:cBhvr additive="base">
                                        <p:cTn id="25" dur="1000" fill="hold"/>
                                        <p:tgtEl>
                                          <p:spTgt spid="20482">
                                            <p:txEl>
                                              <p:pRg st="2" end="2"/>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2048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0482">
                                            <p:txEl>
                                              <p:pRg st="3" end="3"/>
                                            </p:txEl>
                                          </p:spTgt>
                                        </p:tgtEl>
                                        <p:attrNameLst>
                                          <p:attrName>style.visibility</p:attrName>
                                        </p:attrNameLst>
                                      </p:cBhvr>
                                      <p:to>
                                        <p:strVal val="visible"/>
                                      </p:to>
                                    </p:set>
                                    <p:anim calcmode="lin" valueType="num">
                                      <p:cBhvr additive="base">
                                        <p:cTn id="31" dur="1000" fill="hold"/>
                                        <p:tgtEl>
                                          <p:spTgt spid="20482">
                                            <p:txEl>
                                              <p:pRg st="3" end="3"/>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2048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0482">
                                            <p:txEl>
                                              <p:pRg st="4" end="4"/>
                                            </p:txEl>
                                          </p:spTgt>
                                        </p:tgtEl>
                                        <p:attrNameLst>
                                          <p:attrName>style.visibility</p:attrName>
                                        </p:attrNameLst>
                                      </p:cBhvr>
                                      <p:to>
                                        <p:strVal val="visible"/>
                                      </p:to>
                                    </p:set>
                                    <p:anim calcmode="lin" valueType="num">
                                      <p:cBhvr additive="base">
                                        <p:cTn id="37" dur="1000" fill="hold"/>
                                        <p:tgtEl>
                                          <p:spTgt spid="20482">
                                            <p:txEl>
                                              <p:pRg st="4" end="4"/>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2048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48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566060" y="1014003"/>
            <a:ext cx="8010253" cy="831942"/>
          </a:xfrm>
        </p:spPr>
        <p:txBody>
          <a:bodyPr vert="horz" lIns="91440" tIns="45720" rIns="91440" bIns="45720" rtlCol="0" anchor="b">
            <a:noAutofit/>
          </a:bodyPr>
          <a:p>
            <a:pPr lvl="0" algn="l"/>
            <a:r>
              <a:rPr lang="zh-CN" altLang="en-US" sz="5400" b="1" smtClean="0">
                <a:effectLst>
                  <a:outerShdw blurRad="38100" dist="38100" dir="2700000" algn="tl">
                    <a:srgbClr val="000000">
                      <a:alpha val="43137"/>
                    </a:srgbClr>
                  </a:outerShdw>
                </a:effectLst>
                <a:sym typeface="+mn-ea"/>
              </a:rPr>
              <a:t>主旨</a:t>
            </a:r>
            <a:endParaRPr lang="zh-CN" altLang="en-US" sz="5400" b="1" smtClean="0">
              <a:effectLst>
                <a:outerShdw blurRad="38100" dist="38100" dir="2700000" algn="tl">
                  <a:srgbClr val="000000">
                    <a:alpha val="43137"/>
                  </a:srgbClr>
                </a:outerShdw>
              </a:effectLst>
              <a:sym typeface="+mn-ea"/>
            </a:endParaRPr>
          </a:p>
        </p:txBody>
      </p:sp>
      <p:sp>
        <p:nvSpPr>
          <p:cNvPr id="21506" name="内容占位符 3"/>
          <p:cNvSpPr>
            <a:spLocks noGrp="1"/>
          </p:cNvSpPr>
          <p:nvPr>
            <p:ph idx="1"/>
            <p:custDataLst>
              <p:tags r:id="rId2"/>
            </p:custDataLst>
          </p:nvPr>
        </p:nvSpPr>
        <p:spPr>
          <a:xfrm>
            <a:off x="566738" y="2122170"/>
            <a:ext cx="8008937" cy="4473575"/>
          </a:xfrm>
        </p:spPr>
        <p:txBody>
          <a:bodyPr lIns="91440" tIns="45720" rIns="91440" bIns="45720" anchor="t"/>
          <a:p>
            <a:pPr marL="342900" indent="-342900" defTabSz="685800">
              <a:buSzPct val="80000"/>
            </a:pPr>
            <a:r>
              <a:rPr lang="zh-CN" altLang="en-US" sz="3200" kern="1200">
                <a:solidFill>
                  <a:srgbClr val="FFFFFF"/>
                </a:solidFill>
                <a:latin typeface="+mn-lt"/>
                <a:ea typeface="+mn-ea"/>
                <a:cs typeface="+mn-cs"/>
              </a:rPr>
              <a:t>本文是一篇直接记录日本投降签字仪式的</a:t>
            </a:r>
            <a:r>
              <a:rPr lang="zh-CN" altLang="en-US" sz="3200" kern="1200">
                <a:solidFill>
                  <a:schemeClr val="accent1"/>
                </a:solidFill>
                <a:effectLst>
                  <a:outerShdw blurRad="38100" dist="25400" dir="5400000" algn="ctr" rotWithShape="0">
                    <a:srgbClr val="6E747A">
                      <a:alpha val="43000"/>
                    </a:srgbClr>
                  </a:outerShdw>
                </a:effectLst>
                <a:latin typeface="+mn-lt"/>
                <a:ea typeface="+mn-ea"/>
                <a:cs typeface="+mn-cs"/>
              </a:rPr>
              <a:t>事件通讯</a:t>
            </a:r>
            <a:r>
              <a:rPr lang="zh-CN" altLang="en-US" sz="3200" kern="1200">
                <a:solidFill>
                  <a:srgbClr val="FFFFFF"/>
                </a:solidFill>
                <a:latin typeface="+mn-lt"/>
                <a:ea typeface="+mn-ea"/>
                <a:cs typeface="+mn-cs"/>
              </a:rPr>
              <a:t>，文章通过</a:t>
            </a:r>
            <a:r>
              <a:rPr lang="zh-CN" altLang="en-US" sz="3200" kern="1200">
                <a:solidFill>
                  <a:schemeClr val="accent1"/>
                </a:solidFill>
                <a:effectLst>
                  <a:outerShdw blurRad="38100" dist="25400" dir="5400000" algn="ctr" rotWithShape="0">
                    <a:srgbClr val="6E747A">
                      <a:alpha val="43000"/>
                    </a:srgbClr>
                  </a:outerShdw>
                </a:effectLst>
                <a:latin typeface="+mn-lt"/>
                <a:ea typeface="+mn-ea"/>
                <a:cs typeface="+mn-cs"/>
              </a:rPr>
              <a:t>现场报道</a:t>
            </a:r>
            <a:r>
              <a:rPr lang="zh-CN" altLang="en-US" sz="3200" kern="1200">
                <a:solidFill>
                  <a:srgbClr val="FFFFFF"/>
                </a:solidFill>
                <a:latin typeface="+mn-lt"/>
                <a:ea typeface="+mn-ea"/>
                <a:cs typeface="+mn-cs"/>
              </a:rPr>
              <a:t>表现出中国人民战胜强敌的民族自豪感，揭示中国抗日战争胜利的伟大意义；提醒人们展望前景，激发起历史责任感和危机感。</a:t>
            </a:r>
            <a:endParaRPr lang="zh-CN" altLang="en-US" sz="3200" kern="1200">
              <a:solidFill>
                <a:srgbClr val="FFFFFF"/>
              </a:solidFill>
              <a:latin typeface="+mn-lt"/>
              <a:ea typeface="+mn-ea"/>
              <a:cs typeface="+mn-cs"/>
            </a:endParaRPr>
          </a:p>
        </p:txBody>
      </p:sp>
    </p:spTree>
    <p:custDataLst>
      <p:tags r:id="rId3"/>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ppt_w</p:attrName>
                                        </p:attrNameLst>
                                      </p:cBhvr>
                                      <p:tavLst>
                                        <p:tav tm="0" fmla="#ppt_w*sin(2.5*pi*$)">
                                          <p:val>
                                            <p:fltVal val="0"/>
                                          </p:val>
                                        </p:tav>
                                        <p:tav tm="100000">
                                          <p:val>
                                            <p:fltVal val="1"/>
                                          </p:val>
                                        </p:tav>
                                      </p:tavLst>
                                    </p:anim>
                                    <p:anim calcmode="lin" valueType="num">
                                      <p:cBhvr>
                                        <p:cTn id="9"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1506">
                                            <p:txEl>
                                              <p:pRg st="0" end="0"/>
                                            </p:txEl>
                                          </p:spTgt>
                                        </p:tgtEl>
                                        <p:attrNameLst>
                                          <p:attrName>style.visibility</p:attrName>
                                        </p:attrNameLst>
                                      </p:cBhvr>
                                      <p:to>
                                        <p:strVal val="visible"/>
                                      </p:to>
                                    </p:set>
                                    <p:anim calcmode="discrete" valueType="clr">
                                      <p:cBhvr override="childStyle">
                                        <p:cTn id="14" dur="80"/>
                                        <p:tgtEl>
                                          <p:spTgt spid="2150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1506">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2150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50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custDataLst>
              <p:tags r:id="rId1"/>
            </p:custDataLst>
          </p:nvPr>
        </p:nvSpPr>
        <p:spPr>
          <a:xfrm rot="600000">
            <a:off x="3155315" y="2004695"/>
            <a:ext cx="5293995" cy="2774950"/>
          </a:xfrm>
          <a:solidFill>
            <a:schemeClr val="tx1">
              <a:alpha val="39000"/>
            </a:schemeClr>
          </a:solidFill>
          <a:effectLst>
            <a:outerShdw blurRad="50800" dist="38100" algn="l" rotWithShape="0">
              <a:prstClr val="black">
                <a:alpha val="40000"/>
              </a:prstClr>
            </a:outerShdw>
          </a:effectLst>
        </p:spPr>
        <p:txBody>
          <a:bodyPr anchor="b">
            <a:normAutofit/>
          </a:bodyPr>
          <a:p>
            <a:pPr defTabSz="914400" fontAlgn="auto"/>
            <a:r>
              <a:rPr lang="zh-CN" altLang="en-US" sz="9600" b="1" strike="noStrike" baseline="0" noProof="1" smtClean="0">
                <a:solidFill>
                  <a:srgbClr val="FF0000"/>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rPr>
              <a:t>莫忘国耻</a:t>
            </a:r>
            <a:br>
              <a:rPr lang="zh-CN" altLang="en-US" sz="9600" b="1" strike="noStrike" baseline="0" noProof="1" smtClean="0">
                <a:solidFill>
                  <a:srgbClr val="FF0000"/>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rPr>
            </a:br>
            <a:r>
              <a:rPr lang="zh-CN" altLang="en-US" sz="9600" b="1" strike="noStrike" baseline="0" noProof="1" smtClean="0">
                <a:solidFill>
                  <a:srgbClr val="FF0000"/>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rPr>
              <a:t>警钟长鸣</a:t>
            </a:r>
            <a:endParaRPr lang="zh-CN" altLang="en-US" sz="9600" b="1" strike="noStrike" baseline="0" noProof="1" smtClean="0">
              <a:solidFill>
                <a:srgbClr val="FF0000"/>
              </a:solidFill>
              <a:effectLst>
                <a:outerShdw blurRad="38100" dist="25400" dir="5400000" algn="ctr" rotWithShape="0">
                  <a:srgbClr val="6E747A">
                    <a:alpha val="43000"/>
                  </a:srgbClr>
                </a:outerShdw>
              </a:effectLst>
              <a:latin typeface="楷体_GB2312" panose="02010609030101010101" charset="-122"/>
              <a:ea typeface="楷体_GB2312" panose="02010609030101010101" charset="-122"/>
            </a:endParaRPr>
          </a:p>
        </p:txBody>
      </p:sp>
    </p:spTree>
    <p:custDataLst>
      <p:tags r:id="rId2"/>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50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2"/>
                                        </p:tgtEl>
                                        <p:attrNameLst>
                                          <p:attrName>fillcolor</p:attrName>
                                        </p:attrNameLst>
                                      </p:cBhvr>
                                      <p:tavLst>
                                        <p:tav tm="0">
                                          <p:val>
                                            <p:clrVal>
                                              <a:schemeClr val="accent2"/>
                                            </p:clrVal>
                                          </p:val>
                                        </p:tav>
                                        <p:tav tm="50000">
                                          <p:val>
                                            <p:clrVal>
                                              <a:schemeClr val="hlink"/>
                                            </p:clrVal>
                                          </p:val>
                                        </p:tav>
                                      </p:tavLst>
                                    </p:anim>
                                    <p:set>
                                      <p:cBhvr>
                                        <p:cTn id="9" dur="50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2"/>
          <p:cNvSpPr>
            <a:spLocks noGrp="1"/>
          </p:cNvSpPr>
          <p:nvPr>
            <p:ph idx="1"/>
          </p:nvPr>
        </p:nvSpPr>
        <p:spPr>
          <a:xfrm>
            <a:off x="539750" y="1125538"/>
            <a:ext cx="8229600" cy="4857750"/>
          </a:xfrm>
        </p:spPr>
        <p:txBody>
          <a:bodyPr wrap="square" lIns="91440" tIns="45720" rIns="91440" bIns="45720" anchor="t"/>
          <a:p>
            <a:pPr defTabSz="685800">
              <a:buSzPct val="80000"/>
            </a:pPr>
            <a:r>
              <a:rPr lang="en-US" altLang="zh-CN" sz="3600" b="1" kern="1200" dirty="0">
                <a:solidFill>
                  <a:srgbClr val="FFFFFF"/>
                </a:solidFill>
                <a:latin typeface="+mn-lt"/>
                <a:ea typeface="+mn-ea"/>
                <a:cs typeface="+mn-cs"/>
              </a:rPr>
              <a:t>1945</a:t>
            </a:r>
            <a:r>
              <a:rPr lang="zh-CN" altLang="en-US" sz="3600" b="1" kern="1200" dirty="0">
                <a:solidFill>
                  <a:srgbClr val="FFFFFF"/>
                </a:solidFill>
                <a:latin typeface="+mn-lt"/>
                <a:ea typeface="+mn-ea"/>
                <a:cs typeface="+mn-cs"/>
              </a:rPr>
              <a:t>年日本无条件投降，朱启平作为战地记者被派往日本横须架港现场采访，</a:t>
            </a:r>
            <a:r>
              <a:rPr lang="en-US" altLang="zh-CN" sz="3600" b="1" kern="1200" dirty="0">
                <a:solidFill>
                  <a:srgbClr val="FFFFFF"/>
                </a:solidFill>
                <a:latin typeface="+mn-lt"/>
                <a:ea typeface="+mn-ea"/>
                <a:cs typeface="+mn-cs"/>
              </a:rPr>
              <a:t>9</a:t>
            </a:r>
            <a:r>
              <a:rPr lang="zh-CN" altLang="en-US" sz="3600" b="1" kern="1200" dirty="0">
                <a:solidFill>
                  <a:srgbClr val="FFFFFF"/>
                </a:solidFill>
                <a:latin typeface="+mn-lt"/>
                <a:ea typeface="+mn-ea"/>
                <a:cs typeface="+mn-cs"/>
              </a:rPr>
              <a:t>月</a:t>
            </a:r>
            <a:r>
              <a:rPr lang="en-US" altLang="zh-CN" sz="3600" b="1" kern="1200" dirty="0">
                <a:solidFill>
                  <a:srgbClr val="FFFFFF"/>
                </a:solidFill>
                <a:latin typeface="+mn-lt"/>
                <a:ea typeface="+mn-ea"/>
                <a:cs typeface="+mn-cs"/>
              </a:rPr>
              <a:t>2</a:t>
            </a:r>
            <a:r>
              <a:rPr lang="zh-CN" altLang="en-US" sz="3600" b="1" kern="1200" dirty="0">
                <a:solidFill>
                  <a:srgbClr val="FFFFFF"/>
                </a:solidFill>
                <a:latin typeface="+mn-lt"/>
                <a:ea typeface="+mn-ea"/>
                <a:cs typeface="+mn-cs"/>
              </a:rPr>
              <a:t>日，他亲眼目睹中、英、法代表在东京湾美国军舰“密苏里”号上接受日本政府投降的仪式。其现场报道</a:t>
            </a:r>
            <a:r>
              <a:rPr lang="en-US" altLang="zh-CN" sz="3600" b="1" kern="1200" dirty="0">
                <a:solidFill>
                  <a:srgbClr val="FFFFFF"/>
                </a:solidFill>
                <a:latin typeface="+mn-lt"/>
                <a:ea typeface="+mn-ea"/>
                <a:cs typeface="+mn-cs"/>
              </a:rPr>
              <a:t>《</a:t>
            </a:r>
            <a:r>
              <a:rPr lang="zh-CN" altLang="en-US" sz="3600" b="1" kern="1200" dirty="0">
                <a:solidFill>
                  <a:srgbClr val="FFFFFF"/>
                </a:solidFill>
                <a:latin typeface="+mn-lt"/>
                <a:ea typeface="+mn-ea"/>
                <a:cs typeface="+mn-cs"/>
              </a:rPr>
              <a:t>落日</a:t>
            </a:r>
            <a:r>
              <a:rPr lang="en-US" altLang="zh-CN" sz="3600" b="1" kern="1200" dirty="0">
                <a:solidFill>
                  <a:srgbClr val="FFFFFF"/>
                </a:solidFill>
                <a:latin typeface="+mn-lt"/>
                <a:ea typeface="+mn-ea"/>
                <a:cs typeface="+mn-cs"/>
              </a:rPr>
              <a:t>》</a:t>
            </a:r>
            <a:r>
              <a:rPr lang="zh-CN" altLang="en-US" sz="3600" b="1" kern="1200" dirty="0">
                <a:solidFill>
                  <a:srgbClr val="FFFFFF"/>
                </a:solidFill>
                <a:latin typeface="+mn-lt"/>
                <a:ea typeface="+mn-ea"/>
                <a:cs typeface="+mn-cs"/>
              </a:rPr>
              <a:t>在</a:t>
            </a:r>
            <a:r>
              <a:rPr lang="en-US" altLang="zh-CN" sz="3600" b="1" kern="1200" dirty="0">
                <a:solidFill>
                  <a:srgbClr val="FFFFFF"/>
                </a:solidFill>
                <a:latin typeface="+mn-lt"/>
                <a:ea typeface="+mn-ea"/>
                <a:cs typeface="+mn-cs"/>
              </a:rPr>
              <a:t>《</a:t>
            </a:r>
            <a:r>
              <a:rPr lang="zh-CN" altLang="en-US" sz="3600" b="1" kern="1200" dirty="0">
                <a:solidFill>
                  <a:srgbClr val="FFFFFF"/>
                </a:solidFill>
                <a:latin typeface="+mn-lt"/>
                <a:ea typeface="+mn-ea"/>
                <a:cs typeface="+mn-cs"/>
              </a:rPr>
              <a:t>大公报</a:t>
            </a:r>
            <a:r>
              <a:rPr lang="en-US" altLang="zh-CN" sz="3600" b="1" kern="1200" dirty="0">
                <a:solidFill>
                  <a:srgbClr val="FFFFFF"/>
                </a:solidFill>
                <a:latin typeface="+mn-lt"/>
                <a:ea typeface="+mn-ea"/>
                <a:cs typeface="+mn-cs"/>
              </a:rPr>
              <a:t>》</a:t>
            </a:r>
            <a:r>
              <a:rPr lang="zh-CN" altLang="en-US" sz="3600" b="1" kern="1200" dirty="0">
                <a:solidFill>
                  <a:srgbClr val="FFFFFF"/>
                </a:solidFill>
                <a:latin typeface="+mn-lt"/>
                <a:ea typeface="+mn-ea"/>
                <a:cs typeface="+mn-cs"/>
              </a:rPr>
              <a:t>发表后轰动一时，被公认为是“状元之作”，后列为大学新闻典范教材。</a:t>
            </a:r>
            <a:br>
              <a:rPr lang="zh-CN" altLang="en-US" sz="3600" b="1" kern="1200" dirty="0">
                <a:solidFill>
                  <a:srgbClr val="FFFFFF"/>
                </a:solidFill>
                <a:latin typeface="+mn-lt"/>
                <a:ea typeface="+mn-ea"/>
                <a:cs typeface="+mn-cs"/>
              </a:rPr>
            </a:br>
            <a:endParaRPr lang="zh-CN" altLang="en-US" sz="3600" b="1" kern="1200" dirty="0">
              <a:solidFill>
                <a:srgbClr val="FFFFFF"/>
              </a:solidFill>
              <a:latin typeface="+mn-lt"/>
              <a:ea typeface="+mn-ea"/>
              <a:cs typeface="+mn-cs"/>
            </a:endParaRPr>
          </a:p>
        </p:txBody>
      </p:sp>
      <p:sp>
        <p:nvSpPr>
          <p:cNvPr id="9218" name="Text Box 3"/>
          <p:cNvSpPr txBox="1"/>
          <p:nvPr/>
        </p:nvSpPr>
        <p:spPr>
          <a:xfrm>
            <a:off x="2555875" y="188913"/>
            <a:ext cx="4248150" cy="1005840"/>
          </a:xfrm>
          <a:prstGeom prst="rect">
            <a:avLst/>
          </a:prstGeom>
          <a:noFill/>
          <a:ln w="9525">
            <a:noFill/>
          </a:ln>
        </p:spPr>
        <p:txBody>
          <a:bodyPr anchor="t">
            <a:spAutoFit/>
            <a:scene3d>
              <a:camera prst="orthographicFront"/>
              <a:lightRig rig="threePt" dir="t"/>
            </a:scene3d>
          </a:bodyPr>
          <a:p>
            <a:pPr lvl="0" indent="0">
              <a:spcBef>
                <a:spcPct val="50000"/>
              </a:spcBef>
            </a:pPr>
            <a:r>
              <a:rPr lang="zh-CN" altLang="en-US" sz="60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华文新魏" pitchFamily="2" charset="-122"/>
              </a:rPr>
              <a:t>背景介绍</a:t>
            </a:r>
            <a:endParaRPr lang="zh-CN" altLang="en-US" sz="60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华文新魏" pitchFamily="2" charset="-122"/>
            </a:endParaRPr>
          </a:p>
        </p:txBody>
      </p:sp>
    </p:spTree>
    <p:custDataLst>
      <p:tags r:id="rId1"/>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ppt_w</p:attrName>
                                        </p:attrNameLst>
                                      </p:cBhvr>
                                      <p:tavLst>
                                        <p:tav tm="0">
                                          <p:val>
                                            <p:fltVal val="0"/>
                                          </p:val>
                                        </p:tav>
                                        <p:tav tm="100000">
                                          <p:val>
                                            <p:strVal val="#ppt_w"/>
                                          </p:val>
                                        </p:tav>
                                      </p:tavLst>
                                    </p:anim>
                                    <p:anim calcmode="lin" valueType="num">
                                      <p:cBhvr>
                                        <p:cTn id="8" dur="500" fill="hold"/>
                                        <p:tgtEl>
                                          <p:spTgt spid="9218"/>
                                        </p:tgtEl>
                                        <p:attrNameLst>
                                          <p:attrName>ppt_h</p:attrName>
                                        </p:attrNameLst>
                                      </p:cBhvr>
                                      <p:tavLst>
                                        <p:tav tm="0">
                                          <p:val>
                                            <p:fltVal val="0"/>
                                          </p:val>
                                        </p:tav>
                                        <p:tav tm="100000">
                                          <p:val>
                                            <p:strVal val="#ppt_h"/>
                                          </p:val>
                                        </p:tav>
                                      </p:tavLst>
                                    </p:anim>
                                    <p:animEffect transition="in" filter="fade">
                                      <p:cBhvr>
                                        <p:cTn id="9" dur="500"/>
                                        <p:tgtEl>
                                          <p:spTgt spid="921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217">
                                            <p:txEl>
                                              <p:pRg st="0" end="0"/>
                                            </p:txEl>
                                          </p:spTgt>
                                        </p:tgtEl>
                                        <p:attrNameLst>
                                          <p:attrName>style.visibility</p:attrName>
                                        </p:attrNameLst>
                                      </p:cBhvr>
                                      <p:to>
                                        <p:strVal val="visible"/>
                                      </p:to>
                                    </p:set>
                                    <p:anim calcmode="lin" valueType="num">
                                      <p:cBhvr>
                                        <p:cTn id="14" dur="1000" fill="hold"/>
                                        <p:tgtEl>
                                          <p:spTgt spid="9217">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9217">
                                            <p:txEl>
                                              <p:pRg st="0" end="0"/>
                                            </p:txEl>
                                          </p:spTgt>
                                        </p:tgtEl>
                                        <p:attrNameLst>
                                          <p:attrName>ppt_h</p:attrName>
                                        </p:attrNameLst>
                                      </p:cBhvr>
                                      <p:tavLst>
                                        <p:tav tm="0">
                                          <p:val>
                                            <p:fltVal val="0"/>
                                          </p:val>
                                        </p:tav>
                                        <p:tav tm="100000">
                                          <p:val>
                                            <p:strVal val="#ppt_h"/>
                                          </p:val>
                                        </p:tav>
                                      </p:tavLst>
                                    </p:anim>
                                    <p:animEffect transition="in" filter="fade">
                                      <p:cBhvr>
                                        <p:cTn id="16" dur="1000"/>
                                        <p:tgtEl>
                                          <p:spTgt spid="92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323850" y="836613"/>
            <a:ext cx="8351838" cy="1223962"/>
            <a:chOff x="204" y="482"/>
            <a:chExt cx="5261" cy="771"/>
          </a:xfrm>
        </p:grpSpPr>
        <p:sp>
          <p:nvSpPr>
            <p:cNvPr id="10242" name="Rectangle 3"/>
            <p:cNvSpPr/>
            <p:nvPr/>
          </p:nvSpPr>
          <p:spPr>
            <a:xfrm>
              <a:off x="204" y="482"/>
              <a:ext cx="5261" cy="771"/>
            </a:xfrm>
            <a:prstGeom prst="rect">
              <a:avLst/>
            </a:prstGeom>
            <a:solidFill>
              <a:srgbClr val="9999FF"/>
            </a:solidFill>
            <a:ln w="9525" cap="flat" cmpd="sng">
              <a:solidFill>
                <a:schemeClr val="tx1"/>
              </a:solidFill>
              <a:prstDash val="solid"/>
              <a:miter/>
              <a:headEnd type="none" w="med" len="med"/>
              <a:tailEnd type="none" w="med" len="med"/>
            </a:ln>
          </p:spPr>
          <p:txBody>
            <a:bodyPr wrap="none" anchor="ctr"/>
            <a:p>
              <a:pPr lvl="0" indent="0" algn="ctr"/>
              <a:endParaRPr lang="zh-CN" altLang="en-US" dirty="0">
                <a:latin typeface="Arial" panose="020B0604020202020204" pitchFamily="34" charset="0"/>
                <a:ea typeface="宋体" panose="02010600030101010101" pitchFamily="2" charset="-122"/>
              </a:endParaRPr>
            </a:p>
          </p:txBody>
        </p:sp>
        <p:sp>
          <p:nvSpPr>
            <p:cNvPr id="10243" name="Text Box 4"/>
            <p:cNvSpPr txBox="1"/>
            <p:nvPr/>
          </p:nvSpPr>
          <p:spPr>
            <a:xfrm>
              <a:off x="385" y="572"/>
              <a:ext cx="4899" cy="442"/>
            </a:xfrm>
            <a:prstGeom prst="rect">
              <a:avLst/>
            </a:prstGeom>
            <a:solidFill>
              <a:srgbClr val="9999FF"/>
            </a:solidFill>
            <a:ln w="9525">
              <a:noFill/>
            </a:ln>
          </p:spPr>
          <p:txBody>
            <a:bodyPr anchor="t">
              <a:spAutoFit/>
            </a:bodyPr>
            <a:p>
              <a:pPr lvl="0" indent="0">
                <a:spcBef>
                  <a:spcPct val="50000"/>
                </a:spcBef>
              </a:pPr>
              <a:r>
                <a:rPr lang="zh-CN" altLang="en-US" sz="4000" dirty="0">
                  <a:solidFill>
                    <a:schemeClr val="tx2"/>
                  </a:solidFill>
                  <a:latin typeface="Arial" panose="020B0604020202020204" pitchFamily="34" charset="0"/>
                  <a:ea typeface="宋体" panose="02010600030101010101" pitchFamily="2" charset="-122"/>
                </a:rPr>
                <a:t>一句话新闻概括这个历史性时刻</a:t>
              </a:r>
              <a:endParaRPr lang="zh-CN" altLang="en-US" sz="4000" dirty="0">
                <a:solidFill>
                  <a:schemeClr val="tx2"/>
                </a:solidFill>
                <a:latin typeface="Arial" panose="020B0604020202020204" pitchFamily="34" charset="0"/>
                <a:ea typeface="宋体" panose="02010600030101010101" pitchFamily="2" charset="-122"/>
              </a:endParaRPr>
            </a:p>
          </p:txBody>
        </p:sp>
      </p:grpSp>
      <p:grpSp>
        <p:nvGrpSpPr>
          <p:cNvPr id="3" name="Group 5"/>
          <p:cNvGrpSpPr/>
          <p:nvPr/>
        </p:nvGrpSpPr>
        <p:grpSpPr>
          <a:xfrm>
            <a:off x="468313" y="2060575"/>
            <a:ext cx="8064500" cy="1730375"/>
            <a:chOff x="295" y="1751"/>
            <a:chExt cx="5080" cy="1090"/>
          </a:xfrm>
        </p:grpSpPr>
        <p:grpSp>
          <p:nvGrpSpPr>
            <p:cNvPr id="10245" name="Group 6"/>
            <p:cNvGrpSpPr/>
            <p:nvPr/>
          </p:nvGrpSpPr>
          <p:grpSpPr>
            <a:xfrm>
              <a:off x="295" y="1752"/>
              <a:ext cx="1043" cy="1088"/>
              <a:chOff x="295" y="1752"/>
              <a:chExt cx="1043" cy="1088"/>
            </a:xfrm>
          </p:grpSpPr>
          <p:sp>
            <p:nvSpPr>
              <p:cNvPr id="10246" name="Oval 7"/>
              <p:cNvSpPr/>
              <p:nvPr/>
            </p:nvSpPr>
            <p:spPr>
              <a:xfrm>
                <a:off x="295" y="1752"/>
                <a:ext cx="1043" cy="1088"/>
              </a:xfrm>
              <a:prstGeom prst="ellipse">
                <a:avLst/>
              </a:prstGeom>
              <a:solidFill>
                <a:srgbClr val="FFFF00"/>
              </a:solid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Arial" panose="020B0604020202020204" pitchFamily="34" charset="0"/>
                  <a:ea typeface="宋体" panose="02010600030101010101" pitchFamily="2" charset="-122"/>
                </a:endParaRPr>
              </a:p>
            </p:txBody>
          </p:sp>
          <p:sp>
            <p:nvSpPr>
              <p:cNvPr id="10247" name="Text Box 8"/>
              <p:cNvSpPr txBox="1"/>
              <p:nvPr/>
            </p:nvSpPr>
            <p:spPr>
              <a:xfrm>
                <a:off x="612" y="1888"/>
                <a:ext cx="409" cy="750"/>
              </a:xfrm>
              <a:prstGeom prst="rect">
                <a:avLst/>
              </a:prstGeom>
              <a:noFill/>
              <a:ln w="9525">
                <a:noFill/>
              </a:ln>
            </p:spPr>
            <p:txBody>
              <a:bodyPr anchor="t">
                <a:spAutoFit/>
              </a:bodyPr>
              <a:p>
                <a:pPr lvl="0" indent="0">
                  <a:spcBef>
                    <a:spcPct val="50000"/>
                  </a:spcBef>
                </a:pPr>
                <a:r>
                  <a:rPr lang="zh-CN" altLang="en-US" sz="3600" dirty="0">
                    <a:solidFill>
                      <a:srgbClr val="FF0000"/>
                    </a:solidFill>
                    <a:latin typeface="Arial" panose="020B0604020202020204" pitchFamily="34" charset="0"/>
                    <a:ea typeface="宋体" panose="02010600030101010101" pitchFamily="2" charset="-122"/>
                  </a:rPr>
                  <a:t>时间</a:t>
                </a:r>
                <a:endParaRPr lang="zh-CN" altLang="en-US" sz="3600" dirty="0">
                  <a:solidFill>
                    <a:srgbClr val="FF0000"/>
                  </a:solidFill>
                  <a:latin typeface="Arial" panose="020B0604020202020204" pitchFamily="34" charset="0"/>
                  <a:ea typeface="宋体" panose="02010600030101010101" pitchFamily="2" charset="-122"/>
                </a:endParaRPr>
              </a:p>
            </p:txBody>
          </p:sp>
        </p:grpSp>
        <p:grpSp>
          <p:nvGrpSpPr>
            <p:cNvPr id="10248" name="Group 9"/>
            <p:cNvGrpSpPr/>
            <p:nvPr/>
          </p:nvGrpSpPr>
          <p:grpSpPr>
            <a:xfrm>
              <a:off x="1611" y="1752"/>
              <a:ext cx="1088" cy="1089"/>
              <a:chOff x="1611" y="1752"/>
              <a:chExt cx="1088" cy="1089"/>
            </a:xfrm>
          </p:grpSpPr>
          <p:sp>
            <p:nvSpPr>
              <p:cNvPr id="10249" name="Oval 10"/>
              <p:cNvSpPr/>
              <p:nvPr/>
            </p:nvSpPr>
            <p:spPr>
              <a:xfrm>
                <a:off x="1611" y="1752"/>
                <a:ext cx="1088" cy="1089"/>
              </a:xfrm>
              <a:prstGeom prst="ellipse">
                <a:avLst/>
              </a:prstGeom>
              <a:solidFill>
                <a:srgbClr val="FFFF00"/>
              </a:solid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Arial" panose="020B0604020202020204" pitchFamily="34" charset="0"/>
                  <a:ea typeface="宋体" panose="02010600030101010101" pitchFamily="2" charset="-122"/>
                </a:endParaRPr>
              </a:p>
            </p:txBody>
          </p:sp>
          <p:sp>
            <p:nvSpPr>
              <p:cNvPr id="10250" name="Text Box 11"/>
              <p:cNvSpPr txBox="1"/>
              <p:nvPr/>
            </p:nvSpPr>
            <p:spPr>
              <a:xfrm>
                <a:off x="1928" y="1888"/>
                <a:ext cx="408" cy="750"/>
              </a:xfrm>
              <a:prstGeom prst="rect">
                <a:avLst/>
              </a:prstGeom>
              <a:noFill/>
              <a:ln w="9525">
                <a:noFill/>
              </a:ln>
            </p:spPr>
            <p:txBody>
              <a:bodyPr anchor="t">
                <a:spAutoFit/>
              </a:bodyPr>
              <a:p>
                <a:pPr lvl="0" indent="0">
                  <a:spcBef>
                    <a:spcPct val="50000"/>
                  </a:spcBef>
                </a:pPr>
                <a:r>
                  <a:rPr lang="zh-CN" altLang="en-US" sz="3600" dirty="0">
                    <a:solidFill>
                      <a:srgbClr val="FF0000"/>
                    </a:solidFill>
                    <a:latin typeface="Arial" panose="020B0604020202020204" pitchFamily="34" charset="0"/>
                    <a:ea typeface="宋体" panose="02010600030101010101" pitchFamily="2" charset="-122"/>
                  </a:rPr>
                  <a:t>地点</a:t>
                </a:r>
                <a:endParaRPr lang="zh-CN" altLang="en-US" sz="3600" dirty="0">
                  <a:solidFill>
                    <a:srgbClr val="FF0000"/>
                  </a:solidFill>
                  <a:latin typeface="Arial" panose="020B0604020202020204" pitchFamily="34" charset="0"/>
                  <a:ea typeface="宋体" panose="02010600030101010101" pitchFamily="2" charset="-122"/>
                </a:endParaRPr>
              </a:p>
            </p:txBody>
          </p:sp>
        </p:grpSp>
        <p:grpSp>
          <p:nvGrpSpPr>
            <p:cNvPr id="10251" name="Group 12"/>
            <p:cNvGrpSpPr/>
            <p:nvPr/>
          </p:nvGrpSpPr>
          <p:grpSpPr>
            <a:xfrm>
              <a:off x="3016" y="1751"/>
              <a:ext cx="1043" cy="1089"/>
              <a:chOff x="3016" y="1751"/>
              <a:chExt cx="1043" cy="1089"/>
            </a:xfrm>
          </p:grpSpPr>
          <p:sp>
            <p:nvSpPr>
              <p:cNvPr id="10252" name="Oval 13"/>
              <p:cNvSpPr/>
              <p:nvPr/>
            </p:nvSpPr>
            <p:spPr>
              <a:xfrm>
                <a:off x="3016" y="1751"/>
                <a:ext cx="1043" cy="1089"/>
              </a:xfrm>
              <a:prstGeom prst="ellipse">
                <a:avLst/>
              </a:prstGeom>
              <a:solidFill>
                <a:srgbClr val="FFFF00"/>
              </a:solid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Arial" panose="020B0604020202020204" pitchFamily="34" charset="0"/>
                  <a:ea typeface="宋体" panose="02010600030101010101" pitchFamily="2" charset="-122"/>
                </a:endParaRPr>
              </a:p>
            </p:txBody>
          </p:sp>
          <p:sp>
            <p:nvSpPr>
              <p:cNvPr id="10253" name="Text Box 14"/>
              <p:cNvSpPr txBox="1"/>
              <p:nvPr/>
            </p:nvSpPr>
            <p:spPr>
              <a:xfrm>
                <a:off x="3288" y="1864"/>
                <a:ext cx="408" cy="750"/>
              </a:xfrm>
              <a:prstGeom prst="rect">
                <a:avLst/>
              </a:prstGeom>
              <a:noFill/>
              <a:ln w="9525">
                <a:noFill/>
              </a:ln>
            </p:spPr>
            <p:txBody>
              <a:bodyPr anchor="t">
                <a:spAutoFit/>
              </a:bodyPr>
              <a:p>
                <a:pPr lvl="0" indent="0">
                  <a:spcBef>
                    <a:spcPct val="50000"/>
                  </a:spcBef>
                </a:pPr>
                <a:r>
                  <a:rPr lang="zh-CN" altLang="en-US" sz="3600" dirty="0">
                    <a:solidFill>
                      <a:srgbClr val="FF0000"/>
                    </a:solidFill>
                    <a:latin typeface="Arial" panose="020B0604020202020204" pitchFamily="34" charset="0"/>
                    <a:ea typeface="宋体" panose="02010600030101010101" pitchFamily="2" charset="-122"/>
                  </a:rPr>
                  <a:t>人物</a:t>
                </a:r>
                <a:endParaRPr lang="zh-CN" altLang="en-US" sz="3600" dirty="0">
                  <a:solidFill>
                    <a:srgbClr val="FF0000"/>
                  </a:solidFill>
                  <a:latin typeface="Arial" panose="020B0604020202020204" pitchFamily="34" charset="0"/>
                  <a:ea typeface="宋体" panose="02010600030101010101" pitchFamily="2" charset="-122"/>
                </a:endParaRPr>
              </a:p>
            </p:txBody>
          </p:sp>
        </p:grpSp>
        <p:grpSp>
          <p:nvGrpSpPr>
            <p:cNvPr id="10254" name="Group 15"/>
            <p:cNvGrpSpPr/>
            <p:nvPr/>
          </p:nvGrpSpPr>
          <p:grpSpPr>
            <a:xfrm>
              <a:off x="4332" y="1752"/>
              <a:ext cx="1043" cy="1088"/>
              <a:chOff x="4377" y="1752"/>
              <a:chExt cx="1043" cy="1088"/>
            </a:xfrm>
          </p:grpSpPr>
          <p:sp>
            <p:nvSpPr>
              <p:cNvPr id="10255" name="Oval 16"/>
              <p:cNvSpPr/>
              <p:nvPr/>
            </p:nvSpPr>
            <p:spPr>
              <a:xfrm>
                <a:off x="4377" y="1752"/>
                <a:ext cx="1043" cy="1088"/>
              </a:xfrm>
              <a:prstGeom prst="ellipse">
                <a:avLst/>
              </a:prstGeom>
              <a:solidFill>
                <a:srgbClr val="FFFF00"/>
              </a:solidFill>
              <a:ln w="9525" cap="flat" cmpd="sng">
                <a:solidFill>
                  <a:schemeClr val="tx1"/>
                </a:solidFill>
                <a:prstDash val="solid"/>
                <a:round/>
                <a:headEnd type="none" w="med" len="med"/>
                <a:tailEnd type="none" w="med" len="med"/>
              </a:ln>
            </p:spPr>
            <p:txBody>
              <a:bodyPr wrap="none" anchor="ctr"/>
              <a:p>
                <a:pPr lvl="0" indent="0" algn="ctr"/>
                <a:endParaRPr lang="zh-CN" altLang="en-US" dirty="0">
                  <a:latin typeface="Arial" panose="020B0604020202020204" pitchFamily="34" charset="0"/>
                  <a:ea typeface="宋体" panose="02010600030101010101" pitchFamily="2" charset="-122"/>
                </a:endParaRPr>
              </a:p>
            </p:txBody>
          </p:sp>
          <p:sp>
            <p:nvSpPr>
              <p:cNvPr id="10256" name="Text Box 17"/>
              <p:cNvSpPr txBox="1"/>
              <p:nvPr/>
            </p:nvSpPr>
            <p:spPr>
              <a:xfrm>
                <a:off x="4649" y="1933"/>
                <a:ext cx="454" cy="750"/>
              </a:xfrm>
              <a:prstGeom prst="rect">
                <a:avLst/>
              </a:prstGeom>
              <a:noFill/>
              <a:ln w="9525">
                <a:noFill/>
              </a:ln>
            </p:spPr>
            <p:txBody>
              <a:bodyPr anchor="t">
                <a:spAutoFit/>
              </a:bodyPr>
              <a:p>
                <a:pPr lvl="0" indent="0">
                  <a:spcBef>
                    <a:spcPct val="50000"/>
                  </a:spcBef>
                </a:pPr>
                <a:r>
                  <a:rPr lang="zh-CN" altLang="en-US" sz="3600" dirty="0">
                    <a:solidFill>
                      <a:srgbClr val="FF0000"/>
                    </a:solidFill>
                    <a:latin typeface="Arial" panose="020B0604020202020204" pitchFamily="34" charset="0"/>
                    <a:ea typeface="宋体" panose="02010600030101010101" pitchFamily="2" charset="-122"/>
                  </a:rPr>
                  <a:t>事件</a:t>
                </a:r>
                <a:endParaRPr lang="zh-CN" altLang="en-US" sz="3600" dirty="0">
                  <a:solidFill>
                    <a:srgbClr val="FF0000"/>
                  </a:solidFill>
                  <a:latin typeface="Arial" panose="020B0604020202020204" pitchFamily="34" charset="0"/>
                  <a:ea typeface="宋体" panose="02010600030101010101" pitchFamily="2" charset="-122"/>
                </a:endParaRPr>
              </a:p>
            </p:txBody>
          </p:sp>
        </p:grpSp>
      </p:grpSp>
      <p:sp>
        <p:nvSpPr>
          <p:cNvPr id="34834" name="AutoShape 18"/>
          <p:cNvSpPr/>
          <p:nvPr/>
        </p:nvSpPr>
        <p:spPr>
          <a:xfrm rot="703176">
            <a:off x="15875" y="4808538"/>
            <a:ext cx="2108200" cy="1293813"/>
          </a:xfrm>
          <a:prstGeom prst="borderCallout3">
            <a:avLst>
              <a:gd name="adj1" fmla="val -1199"/>
              <a:gd name="adj2" fmla="val 94134"/>
              <a:gd name="adj3" fmla="val -1199"/>
              <a:gd name="adj4" fmla="val 94134"/>
              <a:gd name="adj5" fmla="val -1486"/>
              <a:gd name="adj6" fmla="val 56773"/>
              <a:gd name="adj7" fmla="val -95819"/>
              <a:gd name="adj8" fmla="val 49074"/>
            </a:avLst>
          </a:prstGeom>
          <a:solidFill>
            <a:schemeClr val="accent2"/>
          </a:solidFill>
          <a:ln w="9525" cap="flat" cmpd="sng">
            <a:solidFill>
              <a:schemeClr val="tx1"/>
            </a:solidFill>
            <a:prstDash val="solid"/>
            <a:miter/>
            <a:headEnd type="none" w="med" len="med"/>
            <a:tailEnd type="none" w="med" len="med"/>
          </a:ln>
        </p:spPr>
        <p:txBody>
          <a:bodyPr anchor="t"/>
          <a:p>
            <a:pPr lvl="0" indent="0" algn="ctr" eaLnBrk="1" fontAlgn="base" hangingPunct="1"/>
            <a:r>
              <a:rPr lang="en-US" altLang="zh-CN"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ea"/>
              </a:rPr>
              <a:t>1945</a:t>
            </a:r>
            <a:r>
              <a:rPr lang="zh-CN" altLang="en-US"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ea"/>
              </a:rPr>
              <a:t>年</a:t>
            </a:r>
            <a:r>
              <a:rPr lang="en-US" altLang="zh-CN"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ea"/>
              </a:rPr>
              <a:t>9</a:t>
            </a:r>
            <a:r>
              <a:rPr lang="zh-CN" altLang="en-US"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ea"/>
              </a:rPr>
              <a:t>月</a:t>
            </a:r>
            <a:r>
              <a:rPr lang="en-US" altLang="zh-CN"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ea"/>
              </a:rPr>
              <a:t>2</a:t>
            </a:r>
            <a:r>
              <a:rPr lang="zh-CN" altLang="en-US"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ea"/>
              </a:rPr>
              <a:t>日上午</a:t>
            </a:r>
            <a:endParaRPr lang="zh-CN" altLang="en-US"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grpSp>
        <p:nvGrpSpPr>
          <p:cNvPr id="8" name="Group 19"/>
          <p:cNvGrpSpPr/>
          <p:nvPr/>
        </p:nvGrpSpPr>
        <p:grpSpPr>
          <a:xfrm>
            <a:off x="4211638" y="3544888"/>
            <a:ext cx="2447925" cy="2692400"/>
            <a:chOff x="2699" y="2840"/>
            <a:chExt cx="1542" cy="1429"/>
          </a:xfrm>
        </p:grpSpPr>
        <p:sp>
          <p:nvSpPr>
            <p:cNvPr id="22547" name="Text Box 20"/>
            <p:cNvSpPr txBox="1"/>
            <p:nvPr/>
          </p:nvSpPr>
          <p:spPr>
            <a:xfrm>
              <a:off x="2699" y="3768"/>
              <a:ext cx="1542" cy="501"/>
            </a:xfrm>
            <a:prstGeom prst="rect">
              <a:avLst/>
            </a:prstGeom>
            <a:solidFill>
              <a:schemeClr val="accent2"/>
            </a:solidFill>
            <a:ln w="9525" cap="flat" cmpd="sng">
              <a:solidFill>
                <a:schemeClr val="tx1"/>
              </a:solidFill>
              <a:prstDash val="solid"/>
              <a:miter/>
              <a:headEnd type="none" w="med" len="med"/>
              <a:tailEnd type="none" w="med" len="med"/>
            </a:ln>
          </p:spPr>
          <p:txBody>
            <a:bodyPr anchor="t">
              <a:spAutoFit/>
            </a:bodyPr>
            <a:p>
              <a:pPr lvl="0" indent="0" algn="ctr" eaLnBrk="1" fontAlgn="base" hangingPunct="1">
                <a:spcBef>
                  <a:spcPct val="50000"/>
                </a:spcBef>
              </a:pPr>
              <a:r>
                <a:rPr lang="zh-CN" altLang="en-US"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ea"/>
                </a:rPr>
                <a:t>中国和其他反法西斯同盟国</a:t>
              </a:r>
              <a:endParaRPr lang="zh-CN" altLang="en-US"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10260" name="Line 21"/>
            <p:cNvSpPr/>
            <p:nvPr/>
          </p:nvSpPr>
          <p:spPr>
            <a:xfrm>
              <a:off x="3604" y="2840"/>
              <a:ext cx="0" cy="908"/>
            </a:xfrm>
            <a:prstGeom prst="line">
              <a:avLst/>
            </a:prstGeom>
            <a:ln w="9525" cap="flat" cmpd="sng">
              <a:solidFill>
                <a:schemeClr val="tx1"/>
              </a:solidFill>
              <a:prstDash val="solid"/>
              <a:round/>
              <a:headEnd type="none" w="med" len="med"/>
              <a:tailEnd type="none" w="med" len="med"/>
            </a:ln>
          </p:spPr>
        </p:sp>
      </p:grpSp>
      <p:grpSp>
        <p:nvGrpSpPr>
          <p:cNvPr id="9" name="Group 22"/>
          <p:cNvGrpSpPr/>
          <p:nvPr/>
        </p:nvGrpSpPr>
        <p:grpSpPr>
          <a:xfrm>
            <a:off x="6804025" y="3860800"/>
            <a:ext cx="2339975" cy="2376488"/>
            <a:chOff x="4286" y="2840"/>
            <a:chExt cx="1406" cy="1267"/>
          </a:xfrm>
        </p:grpSpPr>
        <p:sp>
          <p:nvSpPr>
            <p:cNvPr id="22550" name="Rectangle 23"/>
            <p:cNvSpPr/>
            <p:nvPr/>
          </p:nvSpPr>
          <p:spPr>
            <a:xfrm rot="-1031584">
              <a:off x="4286" y="3566"/>
              <a:ext cx="1406" cy="541"/>
            </a:xfrm>
            <a:prstGeom prst="rect">
              <a:avLst/>
            </a:prstGeom>
            <a:solidFill>
              <a:schemeClr val="accent2"/>
            </a:solidFill>
            <a:ln w="9525" cap="flat" cmpd="sng">
              <a:solidFill>
                <a:schemeClr val="tx1"/>
              </a:solidFill>
              <a:prstDash val="solid"/>
              <a:miter/>
              <a:headEnd type="none" w="med" len="med"/>
              <a:tailEnd type="none" w="med" len="med"/>
            </a:ln>
          </p:spPr>
          <p:txBody>
            <a:bodyPr wrap="none" anchor="ctr"/>
            <a:p>
              <a:pPr lvl="0" indent="0" algn="ctr" eaLnBrk="1" fontAlgn="base" hangingPunct="1"/>
              <a:r>
                <a:rPr lang="zh-CN" altLang="en-US"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ea"/>
                </a:rPr>
                <a:t>接受日本</a:t>
              </a:r>
              <a:endParaRPr lang="zh-CN" altLang="en-US"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a:p>
              <a:pPr lvl="0" indent="0" algn="ctr" eaLnBrk="1" fontAlgn="base" hangingPunct="1"/>
              <a:r>
                <a:rPr lang="zh-CN" altLang="en-US"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ea"/>
                </a:rPr>
                <a:t>本人投降</a:t>
              </a:r>
              <a:endParaRPr lang="zh-CN" altLang="en-US"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10263" name="Line 24"/>
            <p:cNvSpPr/>
            <p:nvPr/>
          </p:nvSpPr>
          <p:spPr>
            <a:xfrm flipH="1">
              <a:off x="4286" y="2840"/>
              <a:ext cx="681" cy="908"/>
            </a:xfrm>
            <a:prstGeom prst="line">
              <a:avLst/>
            </a:prstGeom>
            <a:ln w="9525" cap="flat" cmpd="sng">
              <a:solidFill>
                <a:schemeClr val="tx1"/>
              </a:solidFill>
              <a:prstDash val="solid"/>
              <a:round/>
              <a:headEnd type="none" w="med" len="med"/>
              <a:tailEnd type="none" w="med" len="med"/>
            </a:ln>
          </p:spPr>
        </p:sp>
      </p:grpSp>
      <p:grpSp>
        <p:nvGrpSpPr>
          <p:cNvPr id="10" name="Group 25"/>
          <p:cNvGrpSpPr/>
          <p:nvPr/>
        </p:nvGrpSpPr>
        <p:grpSpPr>
          <a:xfrm>
            <a:off x="2051050" y="3860800"/>
            <a:ext cx="2233613" cy="2362200"/>
            <a:chOff x="1429" y="2840"/>
            <a:chExt cx="1224" cy="1546"/>
          </a:xfrm>
        </p:grpSpPr>
        <p:sp>
          <p:nvSpPr>
            <p:cNvPr id="22553" name="Text Box 26"/>
            <p:cNvSpPr txBox="1"/>
            <p:nvPr/>
          </p:nvSpPr>
          <p:spPr>
            <a:xfrm>
              <a:off x="1429" y="3768"/>
              <a:ext cx="1224" cy="618"/>
            </a:xfrm>
            <a:prstGeom prst="rect">
              <a:avLst/>
            </a:prstGeom>
            <a:solidFill>
              <a:schemeClr val="accent2"/>
            </a:solidFill>
            <a:ln w="9525" cap="flat" cmpd="sng">
              <a:solidFill>
                <a:schemeClr val="tx1"/>
              </a:solidFill>
              <a:prstDash val="solid"/>
              <a:miter/>
              <a:headEnd type="none" w="med" len="med"/>
              <a:tailEnd type="none" w="med" len="med"/>
            </a:ln>
          </p:spPr>
          <p:txBody>
            <a:bodyPr anchor="t">
              <a:spAutoFit/>
            </a:bodyPr>
            <a:p>
              <a:pPr lvl="0" indent="0" algn="ctr" eaLnBrk="1" fontAlgn="base" hangingPunct="1">
                <a:spcBef>
                  <a:spcPct val="50000"/>
                </a:spcBef>
              </a:pPr>
              <a:r>
                <a:rPr lang="zh-CN" altLang="en-US"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mn-ea"/>
                </a:rPr>
                <a:t>美舰“密苏里”号上</a:t>
              </a:r>
              <a:endParaRPr lang="zh-CN" altLang="en-US" sz="2800" b="1" strike="noStrike" noProof="1" dirty="0">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10266" name="Line 27"/>
            <p:cNvSpPr/>
            <p:nvPr/>
          </p:nvSpPr>
          <p:spPr>
            <a:xfrm>
              <a:off x="2109" y="2840"/>
              <a:ext cx="0" cy="953"/>
            </a:xfrm>
            <a:prstGeom prst="line">
              <a:avLst/>
            </a:prstGeom>
            <a:ln w="9525" cap="flat" cmpd="sng">
              <a:solidFill>
                <a:schemeClr val="tx1"/>
              </a:solidFill>
              <a:prstDash val="solid"/>
              <a:round/>
              <a:headEnd type="none" w="med" len="med"/>
              <a:tailEnd type="none" w="med" len="med"/>
            </a:ln>
          </p:spPr>
        </p:sp>
      </p:grpSp>
    </p:spTree>
    <p:custDataLst>
      <p:tags r:id="rId1"/>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000000"/>
                                          </p:val>
                                        </p:tav>
                                        <p:tav tm="100000">
                                          <p:val>
                                            <p:strVal val="#ppt_w"/>
                                          </p:val>
                                        </p:tav>
                                      </p:tavLst>
                                    </p:anim>
                                    <p:anim calcmode="lin" valueType="num">
                                      <p:cBhvr>
                                        <p:cTn id="13" dur="500" fill="hold"/>
                                        <p:tgtEl>
                                          <p:spTgt spid="3"/>
                                        </p:tgtEl>
                                        <p:attrNameLst>
                                          <p:attrName>ppt_h</p:attrName>
                                        </p:attrNameLst>
                                      </p:cBhvr>
                                      <p:tavLst>
                                        <p:tav tm="0">
                                          <p:val>
                                            <p:fltVal val="0.00000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4834"/>
                                        </p:tgtEl>
                                        <p:attrNameLst>
                                          <p:attrName>style.visibility</p:attrName>
                                        </p:attrNameLst>
                                      </p:cBhvr>
                                      <p:to>
                                        <p:strVal val="visible"/>
                                      </p:to>
                                    </p:set>
                                    <p:animEffect transition="in" filter="wipe(left)">
                                      <p:cBhvr>
                                        <p:cTn id="18" dur="500"/>
                                        <p:tgtEl>
                                          <p:spTgt spid="3483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2"/>
          <p:cNvSpPr>
            <a:spLocks noGrp="1"/>
          </p:cNvSpPr>
          <p:nvPr/>
        </p:nvSpPr>
        <p:spPr>
          <a:xfrm>
            <a:off x="539750" y="1556068"/>
            <a:ext cx="8229600" cy="4857750"/>
          </a:xfrm>
          <a:prstGeom prst="rect">
            <a:avLst/>
          </a:prstGeom>
          <a:noFill/>
          <a:ln w="9525">
            <a:noFill/>
          </a:ln>
        </p:spPr>
        <p:txBody>
          <a:bodyPr wrap="square" lIns="91440" tIns="45720" rIns="91440" bIns="45720" anchor="t">
            <a:normAutofit fontScale="90000" lnSpcReduction="20000"/>
          </a:bodyPr>
          <a:lstStyle>
            <a:lvl1pPr marL="267970" indent="-267970" algn="l" defTabSz="685800" rtl="0" eaLnBrk="1" latinLnBrk="0" hangingPunct="1">
              <a:lnSpc>
                <a:spcPct val="120000"/>
              </a:lnSpc>
              <a:spcBef>
                <a:spcPts val="1350"/>
              </a:spcBef>
              <a:buClr>
                <a:schemeClr val="accent2"/>
              </a:buClr>
              <a:buSzPct val="80000"/>
              <a:buFont typeface="Wingdings 2" panose="05020102010507070707" pitchFamily="18" charset="2"/>
              <a:buChar char="ö"/>
              <a:defRPr sz="2400" kern="1200">
                <a:solidFill>
                  <a:srgbClr val="FFFFFF"/>
                </a:solidFill>
                <a:latin typeface="+mn-lt"/>
                <a:ea typeface="+mn-ea"/>
                <a:cs typeface="+mn-cs"/>
              </a:defRPr>
            </a:lvl1pPr>
            <a:lvl2pPr marL="467995" indent="-230505" algn="l" defTabSz="685800" rtl="0" eaLnBrk="1" latinLnBrk="0" hangingPunct="1">
              <a:lnSpc>
                <a:spcPct val="130000"/>
              </a:lnSpc>
              <a:spcBef>
                <a:spcPts val="0"/>
              </a:spcBef>
              <a:buFont typeface="Arial" panose="020B0604020202020204" pitchFamily="34" charset="0"/>
              <a:buChar char="•"/>
              <a:defRPr sz="2000" kern="1200">
                <a:solidFill>
                  <a:srgbClr val="FFFFFF"/>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rgbClr val="FFFFFF"/>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rgbClr val="FFFFFF"/>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rgbClr val="FFFFFF"/>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800">
              <a:buSzPct val="80000"/>
              <a:buNone/>
            </a:pPr>
            <a:r>
              <a:rPr sz="3600" b="1" kern="1200" dirty="0">
                <a:solidFill>
                  <a:srgbClr val="FFFFFF"/>
                </a:solidFill>
                <a:latin typeface="+mn-lt"/>
                <a:ea typeface="+mn-ea"/>
                <a:cs typeface="+mn-cs"/>
              </a:rPr>
              <a:t>依据签字的经过，可分成三部分：</a:t>
            </a:r>
            <a:endParaRPr sz="3600" b="1" kern="1200" dirty="0">
              <a:solidFill>
                <a:srgbClr val="FFFFFF"/>
              </a:solidFill>
              <a:latin typeface="+mn-lt"/>
              <a:ea typeface="+mn-ea"/>
              <a:cs typeface="+mn-cs"/>
            </a:endParaRPr>
          </a:p>
          <a:p>
            <a:pPr defTabSz="685800">
              <a:buSzPct val="80000"/>
            </a:pPr>
            <a:r>
              <a:rPr sz="3600" b="1" kern="1200" dirty="0">
                <a:solidFill>
                  <a:srgbClr val="FFFFFF"/>
                </a:solidFill>
                <a:latin typeface="+mn-lt"/>
                <a:ea typeface="+mn-ea"/>
                <a:cs typeface="+mn-cs"/>
              </a:rPr>
              <a:t>第一部分：开头——“代表到来”，写“签字”的环境、场面布设，以及人物的面貌和言行举止。</a:t>
            </a:r>
            <a:endParaRPr sz="3600" b="1" kern="1200" dirty="0">
              <a:solidFill>
                <a:srgbClr val="FFFFFF"/>
              </a:solidFill>
              <a:latin typeface="+mn-lt"/>
              <a:ea typeface="+mn-ea"/>
              <a:cs typeface="+mn-cs"/>
            </a:endParaRPr>
          </a:p>
          <a:p>
            <a:pPr defTabSz="685800">
              <a:buSzPct val="80000"/>
            </a:pPr>
            <a:r>
              <a:rPr sz="3600" b="1" kern="1200" dirty="0">
                <a:solidFill>
                  <a:srgbClr val="FFFFFF"/>
                </a:solidFill>
                <a:latin typeface="+mn-lt"/>
                <a:ea typeface="+mn-ea"/>
                <a:cs typeface="+mn-cs"/>
              </a:rPr>
              <a:t>第二部分：“仪式开始”，签字的经过。</a:t>
            </a:r>
            <a:r>
              <a:rPr lang="zh-CN" sz="3600" b="1" kern="1200" dirty="0">
                <a:solidFill>
                  <a:srgbClr val="FFFFFF"/>
                </a:solidFill>
                <a:latin typeface="+mn-lt"/>
                <a:ea typeface="+mn-ea"/>
                <a:cs typeface="+mn-cs"/>
              </a:rPr>
              <a:t>高潮部分。</a:t>
            </a:r>
            <a:endParaRPr lang="zh-CN" sz="3600" b="1" kern="1200" dirty="0">
              <a:solidFill>
                <a:srgbClr val="FFFFFF"/>
              </a:solidFill>
              <a:latin typeface="+mn-lt"/>
              <a:ea typeface="+mn-ea"/>
              <a:cs typeface="+mn-cs"/>
            </a:endParaRPr>
          </a:p>
          <a:p>
            <a:pPr defTabSz="685800">
              <a:buSzPct val="80000"/>
            </a:pPr>
            <a:r>
              <a:rPr sz="3600" b="1" kern="1200" dirty="0">
                <a:solidFill>
                  <a:srgbClr val="FFFFFF"/>
                </a:solidFill>
                <a:latin typeface="+mn-lt"/>
                <a:ea typeface="+mn-ea"/>
                <a:cs typeface="+mn-cs"/>
              </a:rPr>
              <a:t>第三部分：“投降书脏了”，签字后的余波。</a:t>
            </a:r>
            <a:br>
              <a:rPr lang="zh-CN" altLang="en-US" sz="3600" b="1" kern="1200" dirty="0">
                <a:solidFill>
                  <a:srgbClr val="FFFFFF"/>
                </a:solidFill>
                <a:latin typeface="+mn-lt"/>
                <a:ea typeface="+mn-ea"/>
                <a:cs typeface="+mn-cs"/>
              </a:rPr>
            </a:br>
            <a:endParaRPr lang="zh-CN" altLang="en-US" sz="3600" b="1" kern="1200" dirty="0">
              <a:solidFill>
                <a:srgbClr val="FFFFFF"/>
              </a:solidFill>
              <a:latin typeface="+mn-lt"/>
              <a:ea typeface="+mn-ea"/>
              <a:cs typeface="+mn-cs"/>
            </a:endParaRPr>
          </a:p>
        </p:txBody>
      </p:sp>
      <p:sp>
        <p:nvSpPr>
          <p:cNvPr id="9218" name="Text Box 3"/>
          <p:cNvSpPr txBox="1"/>
          <p:nvPr/>
        </p:nvSpPr>
        <p:spPr>
          <a:xfrm>
            <a:off x="1965325" y="619760"/>
            <a:ext cx="4838700" cy="1005840"/>
          </a:xfrm>
          <a:prstGeom prst="rect">
            <a:avLst/>
          </a:prstGeom>
          <a:noFill/>
          <a:ln w="9525">
            <a:noFill/>
          </a:ln>
        </p:spPr>
        <p:txBody>
          <a:bodyPr wrap="square" anchor="t">
            <a:spAutoFit/>
            <a:scene3d>
              <a:camera prst="orthographicFront"/>
              <a:lightRig rig="threePt" dir="t"/>
            </a:scene3d>
          </a:bodyPr>
          <a:p>
            <a:pPr lvl="0" indent="0">
              <a:spcBef>
                <a:spcPct val="50000"/>
              </a:spcBef>
            </a:pPr>
            <a:r>
              <a:rPr lang="zh-CN" altLang="zh-CN" sz="60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华文新魏" pitchFamily="2" charset="-122"/>
              </a:rPr>
              <a:t>结构内容探究</a:t>
            </a:r>
            <a:endParaRPr lang="zh-CN" altLang="zh-CN" sz="6000" b="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华文新魏" pitchFamily="2" charset="-122"/>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type="lt">
                                    <p:tmPct val="10000"/>
                                  </p:iterate>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217">
                                            <p:txEl>
                                              <p:pRg st="0" end="0"/>
                                            </p:txEl>
                                          </p:spTgt>
                                        </p:tgtEl>
                                        <p:attrNameLst>
                                          <p:attrName>style.visibility</p:attrName>
                                        </p:attrNameLst>
                                      </p:cBhvr>
                                      <p:to>
                                        <p:strVal val="visible"/>
                                      </p:to>
                                    </p:set>
                                    <p:anim calcmode="lin" valueType="num">
                                      <p:cBhvr additive="base">
                                        <p:cTn id="13" dur="1000" fill="hold"/>
                                        <p:tgtEl>
                                          <p:spTgt spid="9217">
                                            <p:txEl>
                                              <p:pRg st="0" end="0"/>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92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217">
                                            <p:txEl>
                                              <p:pRg st="1" end="1"/>
                                            </p:txEl>
                                          </p:spTgt>
                                        </p:tgtEl>
                                        <p:attrNameLst>
                                          <p:attrName>style.visibility</p:attrName>
                                        </p:attrNameLst>
                                      </p:cBhvr>
                                      <p:to>
                                        <p:strVal val="visible"/>
                                      </p:to>
                                    </p:set>
                                    <p:anim calcmode="lin" valueType="num">
                                      <p:cBhvr additive="base">
                                        <p:cTn id="19" dur="1000" fill="hold"/>
                                        <p:tgtEl>
                                          <p:spTgt spid="9217">
                                            <p:txEl>
                                              <p:pRg st="1" end="1"/>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921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9217">
                                            <p:txEl>
                                              <p:pRg st="2" end="2"/>
                                            </p:txEl>
                                          </p:spTgt>
                                        </p:tgtEl>
                                        <p:attrNameLst>
                                          <p:attrName>style.visibility</p:attrName>
                                        </p:attrNameLst>
                                      </p:cBhvr>
                                      <p:to>
                                        <p:strVal val="visible"/>
                                      </p:to>
                                    </p:set>
                                    <p:anim calcmode="lin" valueType="num">
                                      <p:cBhvr additive="base">
                                        <p:cTn id="25" dur="1000" fill="hold"/>
                                        <p:tgtEl>
                                          <p:spTgt spid="9217">
                                            <p:txEl>
                                              <p:pRg st="2" end="2"/>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921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9217">
                                            <p:txEl>
                                              <p:pRg st="3" end="3"/>
                                            </p:txEl>
                                          </p:spTgt>
                                        </p:tgtEl>
                                        <p:attrNameLst>
                                          <p:attrName>style.visibility</p:attrName>
                                        </p:attrNameLst>
                                      </p:cBhvr>
                                      <p:to>
                                        <p:strVal val="visible"/>
                                      </p:to>
                                    </p:set>
                                    <p:anim calcmode="lin" valueType="num">
                                      <p:cBhvr additive="base">
                                        <p:cTn id="31" dur="1000" fill="hold"/>
                                        <p:tgtEl>
                                          <p:spTgt spid="9217">
                                            <p:txEl>
                                              <p:pRg st="3" end="3"/>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921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2"/>
          <p:cNvSpPr>
            <a:spLocks noGrp="1"/>
          </p:cNvSpPr>
          <p:nvPr/>
        </p:nvSpPr>
        <p:spPr>
          <a:xfrm>
            <a:off x="565150" y="2758440"/>
            <a:ext cx="8229600" cy="3250565"/>
          </a:xfrm>
          <a:prstGeom prst="rect">
            <a:avLst/>
          </a:prstGeom>
          <a:noFill/>
          <a:ln w="9525">
            <a:noFill/>
          </a:ln>
        </p:spPr>
        <p:txBody>
          <a:bodyPr wrap="square" lIns="91440" tIns="45720" rIns="91440" bIns="45720" anchor="t">
            <a:normAutofit/>
          </a:bodyPr>
          <a:lstStyle>
            <a:lvl1pPr marL="267970" indent="-267970" algn="l" defTabSz="685800" rtl="0" eaLnBrk="1" latinLnBrk="0" hangingPunct="1">
              <a:lnSpc>
                <a:spcPct val="120000"/>
              </a:lnSpc>
              <a:spcBef>
                <a:spcPts val="1350"/>
              </a:spcBef>
              <a:buClr>
                <a:schemeClr val="accent2"/>
              </a:buClr>
              <a:buSzPct val="80000"/>
              <a:buFont typeface="Wingdings 2" panose="05020102010507070707" pitchFamily="18" charset="2"/>
              <a:buChar char="ö"/>
              <a:defRPr sz="2400" kern="1200">
                <a:solidFill>
                  <a:srgbClr val="FFFFFF"/>
                </a:solidFill>
                <a:latin typeface="+mn-lt"/>
                <a:ea typeface="+mn-ea"/>
                <a:cs typeface="+mn-cs"/>
              </a:defRPr>
            </a:lvl1pPr>
            <a:lvl2pPr marL="467995" indent="-230505" algn="l" defTabSz="685800" rtl="0" eaLnBrk="1" latinLnBrk="0" hangingPunct="1">
              <a:lnSpc>
                <a:spcPct val="130000"/>
              </a:lnSpc>
              <a:spcBef>
                <a:spcPts val="0"/>
              </a:spcBef>
              <a:buFont typeface="Arial" panose="020B0604020202020204" pitchFamily="34" charset="0"/>
              <a:buChar char="•"/>
              <a:defRPr sz="2000" kern="1200">
                <a:solidFill>
                  <a:srgbClr val="FFFFFF"/>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rgbClr val="FFFFFF"/>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rgbClr val="FFFFFF"/>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rgbClr val="FFFFFF"/>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85800">
              <a:buSzPct val="80000"/>
              <a:buNone/>
            </a:pPr>
            <a:r>
              <a:rPr sz="3600" b="1" kern="1200" dirty="0">
                <a:solidFill>
                  <a:srgbClr val="FFFFFF"/>
                </a:solidFill>
                <a:latin typeface="+mn-lt"/>
                <a:ea typeface="+mn-ea"/>
                <a:cs typeface="+mn-cs"/>
              </a:rPr>
              <a:t>重点是第二部分，第一部分为其作了铺垫，呈渐进式，第三部分是其延续，又给人一波即平一波又起的感受，令人回味无穷。</a:t>
            </a:r>
            <a:endParaRPr sz="3600" b="1" kern="1200" dirty="0">
              <a:solidFill>
                <a:srgbClr val="FFFFFF"/>
              </a:solidFill>
              <a:latin typeface="+mn-lt"/>
              <a:ea typeface="+mn-ea"/>
              <a:cs typeface="+mn-cs"/>
            </a:endParaRPr>
          </a:p>
        </p:txBody>
      </p:sp>
      <p:sp>
        <p:nvSpPr>
          <p:cNvPr id="2" name="标题 1"/>
          <p:cNvSpPr>
            <a:spLocks noGrp="1"/>
          </p:cNvSpPr>
          <p:nvPr>
            <p:custDataLst>
              <p:tags r:id="rId1"/>
            </p:custDataLst>
          </p:nvPr>
        </p:nvSpPr>
        <p:spPr>
          <a:xfrm>
            <a:off x="743585" y="946785"/>
            <a:ext cx="7872730" cy="1433830"/>
          </a:xfrm>
          <a:prstGeom prst="rect">
            <a:avLst/>
          </a:prstGeom>
        </p:spPr>
        <p:txBody>
          <a:bodyPr vert="horz" lIns="91440" tIns="45720" rIns="91440" bIns="45720" rtlCol="0" anchor="b">
            <a:noAutofit/>
          </a:bodyPr>
          <a:lstStyle>
            <a:lvl1pPr algn="l" defTabSz="685800" rtl="0" eaLnBrk="1" latinLnBrk="0" hangingPunct="1">
              <a:lnSpc>
                <a:spcPct val="90000"/>
              </a:lnSpc>
              <a:spcBef>
                <a:spcPct val="0"/>
              </a:spcBef>
              <a:buNone/>
              <a:defRPr sz="3000" kern="1200">
                <a:gradFill flip="none" rotWithShape="1">
                  <a:gsLst>
                    <a:gs pos="0">
                      <a:srgbClr val="FF6600"/>
                    </a:gs>
                    <a:gs pos="100000">
                      <a:schemeClr val="accent1">
                        <a:shade val="100000"/>
                        <a:satMod val="115000"/>
                      </a:schemeClr>
                    </a:gs>
                  </a:gsLst>
                  <a:lin ang="16200000" scaled="1"/>
                  <a:tileRect/>
                </a:gradFill>
                <a:latin typeface="+mj-lt"/>
                <a:ea typeface="+mj-ea"/>
                <a:cs typeface="+mj-cs"/>
              </a:defRPr>
            </a:lvl1pPr>
          </a:lstStyle>
          <a:p>
            <a:pPr algn="l" fontAlgn="auto"/>
            <a:r>
              <a:rPr lang="zh-CN" altLang="en-US" sz="5400" b="1" strike="noStrike" noProof="1" smtClean="0">
                <a:effectLst>
                  <a:outerShdw blurRad="38100" dist="38100" dir="2700000" algn="tl">
                    <a:srgbClr val="000000">
                      <a:alpha val="43137"/>
                    </a:srgbClr>
                  </a:outerShdw>
                </a:effectLst>
              </a:rPr>
              <a:t>哪部分是重点？</a:t>
            </a:r>
            <a:endParaRPr lang="zh-CN" altLang="en-US" sz="5400" b="1" strike="noStrike" noProof="1" smtClean="0">
              <a:effectLst>
                <a:outerShdw blurRad="38100" dist="38100" dir="2700000" algn="tl">
                  <a:srgbClr val="000000">
                    <a:alpha val="43137"/>
                  </a:srgbClr>
                </a:outerShdw>
              </a:effectLst>
            </a:endParaRPr>
          </a:p>
          <a:p>
            <a:pPr algn="l" fontAlgn="auto"/>
            <a:r>
              <a:rPr lang="zh-CN" altLang="en-US" sz="5400" b="1" strike="noStrike" noProof="1" smtClean="0">
                <a:effectLst>
                  <a:outerShdw blurRad="38100" dist="38100" dir="2700000" algn="tl">
                    <a:srgbClr val="000000">
                      <a:alpha val="43137"/>
                    </a:srgbClr>
                  </a:outerShdw>
                </a:effectLst>
              </a:rPr>
              <a:t>前后有何关联？</a:t>
            </a:r>
            <a:endParaRPr lang="zh-CN" altLang="en-US" sz="5400" b="1" strike="noStrike" noProof="1" smtClean="0">
              <a:effectLst>
                <a:outerShdw blurRad="38100" dist="38100" dir="2700000" algn="tl">
                  <a:srgbClr val="000000">
                    <a:alpha val="43137"/>
                  </a:srgbClr>
                </a:outerShdw>
              </a:effectLst>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9217"/>
                                        </p:tgtEl>
                                        <p:attrNameLst>
                                          <p:attrName>style.visibility</p:attrName>
                                        </p:attrNameLst>
                                      </p:cBhvr>
                                      <p:to>
                                        <p:strVal val="visible"/>
                                      </p:to>
                                    </p:set>
                                    <p:anim calcmode="lin" valueType="num">
                                      <p:cBhvr>
                                        <p:cTn id="12" dur="1000" fill="hold"/>
                                        <p:tgtEl>
                                          <p:spTgt spid="9217"/>
                                        </p:tgtEl>
                                        <p:attrNameLst>
                                          <p:attrName>ppt_w</p:attrName>
                                        </p:attrNameLst>
                                      </p:cBhvr>
                                      <p:tavLst>
                                        <p:tav tm="0">
                                          <p:val>
                                            <p:fltVal val="0"/>
                                          </p:val>
                                        </p:tav>
                                        <p:tav tm="100000">
                                          <p:val>
                                            <p:strVal val="#ppt_w"/>
                                          </p:val>
                                        </p:tav>
                                      </p:tavLst>
                                    </p:anim>
                                    <p:anim calcmode="lin" valueType="num">
                                      <p:cBhvr>
                                        <p:cTn id="13" dur="1000" fill="hold"/>
                                        <p:tgtEl>
                                          <p:spTgt spid="9217"/>
                                        </p:tgtEl>
                                        <p:attrNameLst>
                                          <p:attrName>ppt_h</p:attrName>
                                        </p:attrNameLst>
                                      </p:cBhvr>
                                      <p:tavLst>
                                        <p:tav tm="0">
                                          <p:val>
                                            <p:fltVal val="0"/>
                                          </p:val>
                                        </p:tav>
                                        <p:tav tm="100000">
                                          <p:val>
                                            <p:strVal val="#ppt_h"/>
                                          </p:val>
                                        </p:tav>
                                      </p:tavLst>
                                    </p:anim>
                                    <p:animEffect transition="in" filter="fade">
                                      <p:cBhvr>
                                        <p:cTn id="14" dur="1000"/>
                                        <p:tgtEl>
                                          <p:spTgt spid="9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2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矩形 99"/>
          <p:cNvSpPr/>
          <p:nvPr/>
        </p:nvSpPr>
        <p:spPr>
          <a:xfrm>
            <a:off x="751205" y="2620645"/>
            <a:ext cx="7968615" cy="4038600"/>
          </a:xfrm>
          <a:prstGeom prst="rect">
            <a:avLst/>
          </a:prstGeom>
          <a:noFill/>
          <a:ln w="9525">
            <a:noFill/>
          </a:ln>
        </p:spPr>
        <p:txBody>
          <a:bodyPr wrap="square" lIns="91440" tIns="45720" rIns="91440" bIns="45720" anchor="t">
            <a:normAutofit/>
          </a:bodyPr>
          <a:lstStyle>
            <a:lvl1pPr marL="267970" indent="-267970" algn="l" defTabSz="685800" rtl="0" eaLnBrk="1" latinLnBrk="0" hangingPunct="1">
              <a:lnSpc>
                <a:spcPct val="120000"/>
              </a:lnSpc>
              <a:spcBef>
                <a:spcPts val="1350"/>
              </a:spcBef>
              <a:buClr>
                <a:schemeClr val="accent2"/>
              </a:buClr>
              <a:buSzPct val="80000"/>
              <a:buFont typeface="Wingdings 2" panose="05020102010507070707" pitchFamily="18" charset="2"/>
              <a:buChar char="ö"/>
              <a:defRPr sz="2400" kern="1200">
                <a:solidFill>
                  <a:srgbClr val="FFFFFF"/>
                </a:solidFill>
                <a:latin typeface="+mn-lt"/>
                <a:ea typeface="+mn-ea"/>
                <a:cs typeface="+mn-cs"/>
              </a:defRPr>
            </a:lvl1pPr>
            <a:lvl2pPr marL="467995" indent="-230505" algn="l" defTabSz="685800" rtl="0" eaLnBrk="1" latinLnBrk="0" hangingPunct="1">
              <a:lnSpc>
                <a:spcPct val="130000"/>
              </a:lnSpc>
              <a:spcBef>
                <a:spcPts val="0"/>
              </a:spcBef>
              <a:buFont typeface="Arial" panose="020B0604020202020204" pitchFamily="34" charset="0"/>
              <a:buChar char="•"/>
              <a:defRPr sz="2000" kern="1200">
                <a:solidFill>
                  <a:srgbClr val="FFFFFF"/>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rgbClr val="FFFFFF"/>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rgbClr val="FFFFFF"/>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rgbClr val="FFFFFF"/>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buNone/>
            </a:pPr>
            <a:r>
              <a:rPr sz="3600" b="1" dirty="0">
                <a:sym typeface="+mn-ea"/>
              </a:rPr>
              <a:t>作者</a:t>
            </a:r>
            <a:r>
              <a:rPr lang="zh-CN" sz="3600" b="1" dirty="0">
                <a:sym typeface="+mn-ea"/>
              </a:rPr>
              <a:t>像</a:t>
            </a:r>
            <a:r>
              <a:rPr sz="3600" b="1" dirty="0">
                <a:sym typeface="+mn-ea"/>
              </a:rPr>
              <a:t>是在用一个个生动、感人的镜头来展现签字的过程，使整篇文章条理清晰，每个片段既有机相连，又自成体系。</a:t>
            </a:r>
            <a:endParaRPr sz="3600" b="1" dirty="0">
              <a:sym typeface="+mn-ea"/>
            </a:endParaRPr>
          </a:p>
        </p:txBody>
      </p:sp>
      <p:sp>
        <p:nvSpPr>
          <p:cNvPr id="2" name="矩形 1"/>
          <p:cNvSpPr/>
          <p:nvPr/>
        </p:nvSpPr>
        <p:spPr>
          <a:xfrm>
            <a:off x="474980" y="650875"/>
            <a:ext cx="8521065" cy="1094740"/>
          </a:xfrm>
          <a:prstGeom prst="rect">
            <a:avLst/>
          </a:prstGeom>
        </p:spPr>
        <p:txBody>
          <a:bodyPr vert="horz" lIns="91440" tIns="45720" rIns="91440" bIns="45720" rtlCol="0" anchor="b">
            <a:noAutofit/>
          </a:bodyPr>
          <a:p>
            <a:pPr lvl="0" algn="l" defTabSz="685800" fontAlgn="auto">
              <a:lnSpc>
                <a:spcPct val="90000"/>
              </a:lnSpc>
            </a:pPr>
            <a:r>
              <a:rPr lang="zh-CN" altLang="en-US" sz="5400" b="1" smtClean="0">
                <a:gradFill flip="none" rotWithShape="1">
                  <a:gsLst>
                    <a:gs pos="0">
                      <a:srgbClr val="FF6600"/>
                    </a:gs>
                    <a:gs pos="100000">
                      <a:schemeClr val="accent1">
                        <a:shade val="100000"/>
                        <a:satMod val="115000"/>
                      </a:schemeClr>
                    </a:gs>
                  </a:gsLst>
                  <a:lin ang="16200000" scaled="1"/>
                  <a:tileRect/>
                </a:gradFill>
                <a:effectLst>
                  <a:outerShdw blurRad="38100" dist="38100" dir="2700000" algn="tl">
                    <a:srgbClr val="000000">
                      <a:alpha val="43137"/>
                    </a:srgbClr>
                  </a:outerShdw>
                </a:effectLst>
                <a:latin typeface="+mj-lt"/>
                <a:ea typeface="+mj-ea"/>
                <a:cs typeface="+mj-cs"/>
                <a:sym typeface="+mn-ea"/>
              </a:rPr>
              <a:t>本文使用小标题有何作用？</a:t>
            </a:r>
            <a:endParaRPr lang="zh-CN" altLang="en-US" sz="5400" b="1" smtClean="0">
              <a:gradFill flip="none" rotWithShape="1">
                <a:gsLst>
                  <a:gs pos="0">
                    <a:srgbClr val="FF6600"/>
                  </a:gs>
                  <a:gs pos="100000">
                    <a:schemeClr val="accent1">
                      <a:shade val="100000"/>
                      <a:satMod val="115000"/>
                    </a:schemeClr>
                  </a:gs>
                </a:gsLst>
                <a:lin ang="16200000" scaled="1"/>
                <a:tileRect/>
              </a:gradFill>
              <a:effectLst>
                <a:outerShdw blurRad="38100" dist="38100" dir="2700000" algn="tl">
                  <a:srgbClr val="000000">
                    <a:alpha val="43137"/>
                  </a:srgbClr>
                </a:outerShdw>
              </a:effectLst>
              <a:latin typeface="+mj-lt"/>
              <a:ea typeface="+mj-ea"/>
              <a:cs typeface="+mj-cs"/>
              <a:sym typeface="+mn-ea"/>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fltVal val="0"/>
                                          </p:val>
                                        </p:tav>
                                        <p:tav tm="100000">
                                          <p:val>
                                            <p:strVal val="#ppt_w"/>
                                          </p:val>
                                        </p:tav>
                                      </p:tavLst>
                                    </p:anim>
                                    <p:anim calcmode="lin" valueType="num">
                                      <p:cBhvr>
                                        <p:cTn id="13" dur="1000" fill="hold"/>
                                        <p:tgtEl>
                                          <p:spTgt spid="100"/>
                                        </p:tgtEl>
                                        <p:attrNameLst>
                                          <p:attrName>ppt_h</p:attrName>
                                        </p:attrNameLst>
                                      </p:cBhvr>
                                      <p:tavLst>
                                        <p:tav tm="0">
                                          <p:val>
                                            <p:fltVal val="0"/>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1"/>
          <p:cNvSpPr>
            <a:spLocks noGrp="1"/>
          </p:cNvSpPr>
          <p:nvPr>
            <p:ph type="title"/>
          </p:nvPr>
        </p:nvSpPr>
        <p:spPr/>
        <p:txBody>
          <a:bodyPr vert="horz" lIns="91440" tIns="45720" rIns="91440" bIns="45720" rtlCol="0" anchor="b">
            <a:noAutofit/>
          </a:bodyPr>
          <a:p>
            <a:pPr lvl="0" algn="l"/>
            <a:r>
              <a:rPr lang="zh-CN" altLang="en-US" sz="5400" b="1" smtClean="0">
                <a:effectLst>
                  <a:outerShdw blurRad="38100" dist="38100" dir="2700000" algn="tl">
                    <a:srgbClr val="000000">
                      <a:alpha val="43137"/>
                    </a:srgbClr>
                  </a:outerShdw>
                </a:effectLst>
                <a:sym typeface="+mn-ea"/>
              </a:rPr>
              <a:t>插叙</a:t>
            </a:r>
            <a:endParaRPr lang="zh-CN" altLang="en-US" sz="5400" b="1" smtClean="0">
              <a:effectLst>
                <a:outerShdw blurRad="38100" dist="38100" dir="2700000" algn="tl">
                  <a:srgbClr val="000000">
                    <a:alpha val="43137"/>
                  </a:srgbClr>
                </a:outerShdw>
              </a:effectLst>
              <a:sym typeface="+mn-ea"/>
            </a:endParaRPr>
          </a:p>
        </p:txBody>
      </p:sp>
      <p:sp>
        <p:nvSpPr>
          <p:cNvPr id="3" name="内容占位符 2"/>
          <p:cNvSpPr>
            <a:spLocks noGrp="1"/>
          </p:cNvSpPr>
          <p:nvPr>
            <p:ph idx="1"/>
          </p:nvPr>
        </p:nvSpPr>
        <p:spPr>
          <a:xfrm>
            <a:off x="457200" y="1600200"/>
            <a:ext cx="8229600" cy="1692275"/>
          </a:xfrm>
        </p:spPr>
        <p:txBody>
          <a:bodyPr lIns="91440" tIns="45720" rIns="91440" bIns="45720" anchor="t"/>
          <a:p>
            <a:pPr defTabSz="685800">
              <a:buSzPct val="80000"/>
            </a:pPr>
            <a:r>
              <a:rPr lang="en-US" altLang="zh-CN" sz="3600" b="1" kern="1200">
                <a:solidFill>
                  <a:srgbClr val="FFFFFF"/>
                </a:solidFill>
                <a:latin typeface="+mn-lt"/>
                <a:ea typeface="+mn-ea"/>
                <a:cs typeface="+mn-cs"/>
              </a:rPr>
              <a:t>1.</a:t>
            </a:r>
            <a:r>
              <a:rPr lang="zh-CN" altLang="en-US" sz="3600" b="1" kern="1200">
                <a:solidFill>
                  <a:srgbClr val="FFFFFF"/>
                </a:solidFill>
                <a:latin typeface="+mn-lt"/>
                <a:ea typeface="+mn-ea"/>
                <a:cs typeface="+mn-cs"/>
              </a:rPr>
              <a:t>第四节，美国国旗的来历；</a:t>
            </a:r>
            <a:endParaRPr lang="zh-CN" altLang="en-US" sz="3600" b="1" kern="1200">
              <a:solidFill>
                <a:srgbClr val="FFFFFF"/>
              </a:solidFill>
              <a:latin typeface="+mn-lt"/>
              <a:ea typeface="+mn-ea"/>
              <a:cs typeface="+mn-cs"/>
            </a:endParaRPr>
          </a:p>
          <a:p>
            <a:pPr defTabSz="685800">
              <a:buSzPct val="80000"/>
            </a:pPr>
            <a:r>
              <a:rPr lang="en-US" altLang="zh-CN" sz="3600" b="1" kern="1200">
                <a:solidFill>
                  <a:srgbClr val="FFFFFF"/>
                </a:solidFill>
                <a:latin typeface="+mn-lt"/>
                <a:ea typeface="+mn-ea"/>
                <a:cs typeface="+mn-cs"/>
              </a:rPr>
              <a:t>2.</a:t>
            </a:r>
            <a:r>
              <a:rPr lang="zh-CN" altLang="en-US" sz="3600" b="1" kern="1200">
                <a:solidFill>
                  <a:srgbClr val="FFFFFF"/>
                </a:solidFill>
                <a:latin typeface="+mn-lt"/>
                <a:ea typeface="+mn-ea"/>
                <a:cs typeface="+mn-cs"/>
              </a:rPr>
              <a:t>第五节，白马的故事。</a:t>
            </a:r>
            <a:endParaRPr lang="zh-CN" altLang="en-US" sz="3600" b="1" kern="1200">
              <a:solidFill>
                <a:srgbClr val="FFFFFF"/>
              </a:solidFill>
              <a:latin typeface="+mn-lt"/>
              <a:ea typeface="+mn-ea"/>
              <a:cs typeface="+mn-cs"/>
            </a:endParaRPr>
          </a:p>
        </p:txBody>
      </p:sp>
      <p:sp>
        <p:nvSpPr>
          <p:cNvPr id="2" name="内容占位符 2"/>
          <p:cNvSpPr>
            <a:spLocks noGrp="1"/>
          </p:cNvSpPr>
          <p:nvPr/>
        </p:nvSpPr>
        <p:spPr>
          <a:xfrm>
            <a:off x="684213" y="3705225"/>
            <a:ext cx="8229600" cy="1692275"/>
          </a:xfrm>
          <a:prstGeom prst="rect">
            <a:avLst/>
          </a:prstGeom>
          <a:noFill/>
          <a:ln w="9525">
            <a:noFill/>
          </a:ln>
        </p:spPr>
        <p:txBody>
          <a:bodyPr anchor="t"/>
          <a:p>
            <a:pPr marL="342900" lvl="0" indent="-342900">
              <a:spcBef>
                <a:spcPct val="20000"/>
              </a:spcBef>
              <a:buChar char="•"/>
            </a:pPr>
            <a:r>
              <a:rPr lang="zh-CN" altLang="en-US" sz="3600" b="1">
                <a:latin typeface="Arial" panose="020B0604020202020204" pitchFamily="34" charset="0"/>
                <a:ea typeface="宋体" panose="02010600030101010101" pitchFamily="2" charset="-122"/>
              </a:rPr>
              <a:t>插叙是否多余？</a:t>
            </a:r>
            <a:endParaRPr lang="zh-CN" altLang="en-US" sz="3600" b="1">
              <a:latin typeface="Arial" panose="020B0604020202020204" pitchFamily="34" charset="0"/>
              <a:ea typeface="宋体" panose="02010600030101010101" pitchFamily="2" charset="-122"/>
            </a:endParaRPr>
          </a:p>
          <a:p>
            <a:pPr marL="342900" lvl="0" indent="-342900">
              <a:spcBef>
                <a:spcPct val="20000"/>
              </a:spcBef>
              <a:buChar char="•"/>
            </a:pPr>
            <a:r>
              <a:rPr lang="zh-CN" altLang="en-US" sz="3600" b="1">
                <a:latin typeface="Arial" panose="020B0604020202020204" pitchFamily="34" charset="0"/>
                <a:ea typeface="宋体" panose="02010600030101010101" pitchFamily="2" charset="-122"/>
              </a:rPr>
              <a:t>写出了日本投降后胜利者的喜悦和自豪，英武和威严，插叙内容与</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落日</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相互对应，密不可分。</a:t>
            </a:r>
            <a:endParaRPr lang="zh-CN" altLang="en-US" sz="3600" b="1">
              <a:latin typeface="Arial" panose="020B0604020202020204" pitchFamily="34" charset="0"/>
              <a:ea typeface="宋体" panose="02010600030101010101" pitchFamily="2" charset="-122"/>
            </a:endParaRPr>
          </a:p>
        </p:txBody>
      </p:sp>
    </p:spTree>
    <p:custDataLst>
      <p:tags r:id="rId1"/>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5"/>
                                        </p:tgtEl>
                                        <p:attrNameLst>
                                          <p:attrName>style.visibility</p:attrName>
                                        </p:attrNameLst>
                                      </p:cBhvr>
                                      <p:to>
                                        <p:strVal val="visible"/>
                                      </p:to>
                                    </p:set>
                                    <p:animEffect transition="in" filter="circle(in)">
                                      <p:cBhvr>
                                        <p:cTn id="7" dur="2000"/>
                                        <p:tgtEl>
                                          <p:spTgt spid="6145"/>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1" end="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
                                            <p:txEl>
                                              <p:charRg st="0" end="2"/>
                                            </p:txEl>
                                          </p:spTgt>
                                        </p:tgtEl>
                                        <p:attrNameLst>
                                          <p:attrName>style.visibility</p:attrName>
                                        </p:attrNameLst>
                                      </p:cBhvr>
                                      <p:to>
                                        <p:strVal val="visible"/>
                                      </p:to>
                                    </p:set>
                                    <p:animEffect transition="in" filter="wipe(down)">
                                      <p:cBhvr>
                                        <p:cTn id="26" dur="500"/>
                                        <p:tgtEl>
                                          <p:spTgt spid="2">
                                            <p:txEl>
                                              <p:charRg st="0"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
                                            <p:txEl>
                                              <p:charRg st="8" end="46"/>
                                            </p:txEl>
                                          </p:spTgt>
                                        </p:tgtEl>
                                        <p:attrNameLst>
                                          <p:attrName>style.visibility</p:attrName>
                                        </p:attrNameLst>
                                      </p:cBhvr>
                                      <p:to>
                                        <p:strVal val="visible"/>
                                      </p:to>
                                    </p:set>
                                    <p:animEffect transition="in" filter="wipe(down)">
                                      <p:cBhvr>
                                        <p:cTn id="31" dur="500"/>
                                        <p:tgtEl>
                                          <p:spTgt spid="2">
                                            <p:txEl>
                                              <p:charRg st="8" end="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1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566060" y="368208"/>
            <a:ext cx="8010253" cy="831942"/>
          </a:xfrm>
        </p:spPr>
        <p:txBody>
          <a:bodyPr/>
          <a:p>
            <a:pPr algn="l" fontAlgn="auto"/>
            <a:r>
              <a:rPr lang="zh-CN" altLang="en-US" sz="5400" b="1" strike="noStrike" noProof="1" smtClean="0">
                <a:effectLst>
                  <a:outerShdw blurRad="38100" dist="38100" dir="2700000" algn="tl">
                    <a:srgbClr val="000000">
                      <a:alpha val="43137"/>
                    </a:srgbClr>
                  </a:outerShdw>
                </a:effectLst>
              </a:rPr>
              <a:t>对比</a:t>
            </a:r>
            <a:endParaRPr lang="zh-CN" altLang="en-US" sz="5400" b="1" strike="noStrike" noProof="1" smtClean="0">
              <a:effectLst>
                <a:outerShdw blurRad="38100" dist="38100" dir="2700000" algn="tl">
                  <a:srgbClr val="000000">
                    <a:alpha val="43137"/>
                  </a:srgbClr>
                </a:outerShdw>
              </a:effectLst>
            </a:endParaRPr>
          </a:p>
        </p:txBody>
      </p:sp>
      <p:sp>
        <p:nvSpPr>
          <p:cNvPr id="12290" name="内容占位符 3"/>
          <p:cNvSpPr>
            <a:spLocks noGrp="1"/>
          </p:cNvSpPr>
          <p:nvPr>
            <p:ph idx="1"/>
            <p:custDataLst>
              <p:tags r:id="rId2"/>
            </p:custDataLst>
          </p:nvPr>
        </p:nvSpPr>
        <p:spPr>
          <a:xfrm>
            <a:off x="566738" y="1476375"/>
            <a:ext cx="8008937" cy="4473575"/>
          </a:xfrm>
        </p:spPr>
        <p:txBody>
          <a:bodyPr lIns="91440" tIns="45720" rIns="91440" bIns="45720" anchor="t"/>
          <a:p>
            <a:pPr marL="342900" indent="-342900" defTabSz="685800">
              <a:buSzPct val="80000"/>
            </a:pPr>
            <a:r>
              <a:rPr lang="en-US" altLang="zh-CN" sz="4000" kern="1200">
                <a:solidFill>
                  <a:srgbClr val="FFFFFF"/>
                </a:solidFill>
                <a:latin typeface="+mn-lt"/>
                <a:ea typeface="+mn-ea"/>
                <a:cs typeface="+mn-cs"/>
                <a:sym typeface="黑体" panose="02010600030101010101" charset="-122"/>
              </a:rPr>
              <a:t>“</a:t>
            </a:r>
            <a:r>
              <a:rPr lang="zh-CN" altLang="en-US" sz="4000" kern="1200">
                <a:solidFill>
                  <a:srgbClr val="FFFFFF"/>
                </a:solidFill>
                <a:latin typeface="+mn-lt"/>
                <a:ea typeface="+mn-ea"/>
                <a:cs typeface="+mn-cs"/>
                <a:sym typeface="黑体" panose="02010600030101010101" charset="-122"/>
              </a:rPr>
              <a:t>乐声大起</a:t>
            </a:r>
            <a:r>
              <a:rPr lang="en-US" altLang="zh-CN" sz="4000" kern="1200">
                <a:solidFill>
                  <a:srgbClr val="FFFFFF"/>
                </a:solidFill>
                <a:latin typeface="+mn-lt"/>
                <a:ea typeface="+mn-ea"/>
                <a:cs typeface="+mn-cs"/>
                <a:sym typeface="黑体" panose="02010600030101010101" charset="-122"/>
              </a:rPr>
              <a:t>”“</a:t>
            </a:r>
            <a:r>
              <a:rPr lang="zh-CN" altLang="en-US" sz="4000" kern="1200">
                <a:solidFill>
                  <a:srgbClr val="FFFFFF"/>
                </a:solidFill>
                <a:latin typeface="+mn-lt"/>
                <a:ea typeface="+mn-ea"/>
                <a:cs typeface="+mn-cs"/>
                <a:sym typeface="黑体" panose="02010600030101010101" charset="-122"/>
              </a:rPr>
              <a:t>乐队寂然</a:t>
            </a:r>
            <a:r>
              <a:rPr lang="en-US" altLang="zh-CN" sz="4000" kern="1200">
                <a:solidFill>
                  <a:srgbClr val="FFFFFF"/>
                </a:solidFill>
                <a:latin typeface="+mn-lt"/>
                <a:ea typeface="+mn-ea"/>
                <a:cs typeface="+mn-cs"/>
                <a:sym typeface="黑体" panose="02010600030101010101" charset="-122"/>
              </a:rPr>
              <a:t>”</a:t>
            </a:r>
            <a:r>
              <a:rPr lang="zh-CN" altLang="en-US" sz="4000" kern="1200">
                <a:solidFill>
                  <a:srgbClr val="FFFFFF"/>
                </a:solidFill>
                <a:latin typeface="+mn-lt"/>
                <a:ea typeface="+mn-ea"/>
                <a:cs typeface="+mn-cs"/>
                <a:sym typeface="黑体" panose="02010600030101010101" charset="-122"/>
              </a:rPr>
              <a:t>的乐声前后对比，表明</a:t>
            </a:r>
            <a:r>
              <a:rPr lang="zh-CN" altLang="en-US" sz="4000" kern="1200">
                <a:solidFill>
                  <a:srgbClr val="FFFFFF"/>
                </a:solidFill>
                <a:latin typeface="+mn-lt"/>
                <a:ea typeface="+mn-ea"/>
                <a:cs typeface="+mn-cs"/>
              </a:rPr>
              <a:t>欢乐只属于胜利者，属于侵略者的只有沉默，而这沉默也是对侵略者的无声抗议和冷漠。</a:t>
            </a:r>
            <a:endParaRPr lang="zh-CN" altLang="en-US" sz="4000" kern="1200">
              <a:solidFill>
                <a:srgbClr val="FFFFFF"/>
              </a:solidFill>
              <a:latin typeface="+mn-lt"/>
              <a:ea typeface="+mn-ea"/>
              <a:cs typeface="+mn-cs"/>
            </a:endParaRPr>
          </a:p>
        </p:txBody>
      </p:sp>
    </p:spTree>
    <p:custDataLst>
      <p:tags r:id="rId3"/>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2290">
                                            <p:txEl>
                                              <p:pRg st="0" end="0"/>
                                            </p:txEl>
                                          </p:spTgt>
                                        </p:tgtEl>
                                        <p:attrNameLst>
                                          <p:attrName>style.visibility</p:attrName>
                                        </p:attrNameLst>
                                      </p:cBhvr>
                                      <p:to>
                                        <p:strVal val="visible"/>
                                      </p:to>
                                    </p:set>
                                    <p:anim calcmode="lin" valueType="num">
                                      <p:cBhvr>
                                        <p:cTn id="12" dur="1000" fill="hold"/>
                                        <p:tgtEl>
                                          <p:spTgt spid="12290">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12290">
                                            <p:txEl>
                                              <p:pRg st="0" end="0"/>
                                            </p:txEl>
                                          </p:spTgt>
                                        </p:tgtEl>
                                        <p:attrNameLst>
                                          <p:attrName>ppt_h</p:attrName>
                                        </p:attrNameLst>
                                      </p:cBhvr>
                                      <p:tavLst>
                                        <p:tav tm="0">
                                          <p:val>
                                            <p:fltVal val="0"/>
                                          </p:val>
                                        </p:tav>
                                        <p:tav tm="100000">
                                          <p:val>
                                            <p:strVal val="#ppt_h"/>
                                          </p:val>
                                        </p:tav>
                                      </p:tavLst>
                                    </p:anim>
                                    <p:animEffect transition="in" filter="fade">
                                      <p:cBhvr>
                                        <p:cTn id="14" dur="1000"/>
                                        <p:tgtEl>
                                          <p:spTgt spid="1229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29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566060" y="942248"/>
            <a:ext cx="8010253" cy="831942"/>
          </a:xfrm>
        </p:spPr>
        <p:txBody>
          <a:bodyPr/>
          <a:p>
            <a:pPr algn="l" fontAlgn="auto"/>
            <a:r>
              <a:rPr lang="en-US" altLang="zh-CN" sz="5400" strike="noStrike" noProof="1" smtClean="0"/>
              <a:t>9</a:t>
            </a:r>
            <a:r>
              <a:rPr lang="zh-CN" altLang="en-US" sz="5400" strike="noStrike" noProof="1" smtClean="0"/>
              <a:t>点</a:t>
            </a:r>
            <a:r>
              <a:rPr lang="en-US" altLang="zh-CN" sz="5400" strike="noStrike" noProof="1" smtClean="0"/>
              <a:t>18</a:t>
            </a:r>
            <a:r>
              <a:rPr lang="zh-CN" altLang="en-US" sz="5400" strike="noStrike" noProof="1" smtClean="0"/>
              <a:t>分</a:t>
            </a:r>
            <a:endParaRPr lang="zh-CN" altLang="en-US" sz="5400" strike="noStrike" noProof="1" smtClean="0"/>
          </a:p>
        </p:txBody>
      </p:sp>
      <p:sp>
        <p:nvSpPr>
          <p:cNvPr id="4" name="内容占位符 3"/>
          <p:cNvSpPr>
            <a:spLocks noGrp="1"/>
          </p:cNvSpPr>
          <p:nvPr>
            <p:ph idx="1"/>
            <p:custDataLst>
              <p:tags r:id="rId2"/>
            </p:custDataLst>
          </p:nvPr>
        </p:nvSpPr>
        <p:spPr>
          <a:xfrm>
            <a:off x="567690" y="2431415"/>
            <a:ext cx="8009255" cy="3067685"/>
          </a:xfrm>
        </p:spPr>
        <p:txBody>
          <a:bodyPr>
            <a:normAutofit/>
          </a:bodyPr>
          <a:p>
            <a:pPr marL="342900" indent="-342900" fontAlgn="auto">
              <a:buSzTx/>
              <a:buChar char="•"/>
            </a:pPr>
            <a:r>
              <a:rPr lang="zh-CN" altLang="en-US" sz="3600" strike="noStrike" noProof="1" smtClean="0">
                <a:effectLst>
                  <a:outerShdw blurRad="38100" dist="38100" dir="2700000" algn="tl">
                    <a:srgbClr val="000000">
                      <a:alpha val="43137"/>
                    </a:srgbClr>
                  </a:outerShdw>
                </a:effectLst>
              </a:rPr>
              <a:t>巧妙联想，也许是巧合，也许是有意安排，借题发挥，追述历史，突出了</a:t>
            </a:r>
            <a:r>
              <a:rPr lang="en-US" altLang="zh-CN" sz="3600" strike="noStrike" noProof="1" smtClean="0">
                <a:effectLst>
                  <a:outerShdw blurRad="38100" dist="38100" dir="2700000" algn="tl">
                    <a:srgbClr val="000000">
                      <a:alpha val="43137"/>
                    </a:srgbClr>
                  </a:outerShdw>
                </a:effectLst>
              </a:rPr>
              <a:t>“</a:t>
            </a:r>
            <a:r>
              <a:rPr lang="zh-CN" altLang="en-US" sz="3600" strike="noStrike" noProof="1" smtClean="0">
                <a:effectLst>
                  <a:outerShdw blurRad="38100" dist="38100" dir="2700000" algn="tl">
                    <a:srgbClr val="000000">
                      <a:alpha val="43137"/>
                    </a:srgbClr>
                  </a:outerShdw>
                </a:effectLst>
              </a:rPr>
              <a:t>多行不义必自毙</a:t>
            </a:r>
            <a:r>
              <a:rPr lang="en-US" altLang="zh-CN" sz="3600" strike="noStrike" noProof="1" smtClean="0">
                <a:effectLst>
                  <a:outerShdw blurRad="38100" dist="38100" dir="2700000" algn="tl">
                    <a:srgbClr val="000000">
                      <a:alpha val="43137"/>
                    </a:srgbClr>
                  </a:outerShdw>
                </a:effectLst>
              </a:rPr>
              <a:t>”</a:t>
            </a:r>
            <a:r>
              <a:rPr lang="zh-CN" altLang="en-US" sz="3600" strike="noStrike" noProof="1" smtClean="0">
                <a:effectLst>
                  <a:outerShdw blurRad="38100" dist="38100" dir="2700000" algn="tl">
                    <a:srgbClr val="000000">
                      <a:alpha val="43137"/>
                    </a:srgbClr>
                  </a:outerShdw>
                </a:effectLst>
              </a:rPr>
              <a:t>的规律。</a:t>
            </a:r>
            <a:endParaRPr lang="zh-CN" altLang="en-US" sz="3600" strike="noStrike" noProof="1" smtClean="0">
              <a:effectLst>
                <a:outerShdw blurRad="38100" dist="38100" dir="2700000" algn="tl">
                  <a:srgbClr val="000000">
                    <a:alpha val="43137"/>
                  </a:srgbClr>
                </a:outerShdw>
              </a:effectLst>
            </a:endParaRPr>
          </a:p>
        </p:txBody>
      </p:sp>
    </p:spTree>
    <p:custDataLst>
      <p:tags r:id="rId3"/>
    </p:custDataLst>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tags/tag1.xml><?xml version="1.0" encoding="utf-8"?>
<p:tagLst xmlns:p="http://schemas.openxmlformats.org/presentationml/2006/main">
  <p:tag name="KSO_WM_TAG_VERSION" val="1.0"/>
  <p:tag name="KSO_WM_BEAUTIFY_FLAG" val="#wm#"/>
  <p:tag name="KSO_WM_TEMPLATE_CATEGORY" val="custom"/>
  <p:tag name="KSO_WM_TEMPLATE_INDEX" val="148"/>
  <p:tag name="KSO_WM_UNIT_TYPE" val="a"/>
  <p:tag name="KSO_WM_UNIT_INDEX" val="1"/>
  <p:tag name="KSO_WM_UNIT_ID" val="custom148_1*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10.xml><?xml version="1.0" encoding="utf-8"?>
<p:tagLst xmlns:p="http://schemas.openxmlformats.org/presentationml/2006/main">
  <p:tag name="KSO_WM_TEMPLATE_CATEGORY" val="custom"/>
  <p:tag name="KSO_WM_TEMPLATE_INDEX" val="148"/>
  <p:tag name="KSO_WM_TAG_VERSION" val="1.0"/>
  <p:tag name="KSO_WM_SLIDE_ID" val="custom148_2"/>
  <p:tag name="KSO_WM_SLIDE_INDEX" val="2"/>
  <p:tag name="KSO_WM_SLIDE_ITEM_CNT" val="1"/>
  <p:tag name="KSO_WM_SLIDE_LAYOUT" val="a_f"/>
  <p:tag name="KSO_WM_SLIDE_LAYOUT_CNT" val="1_1"/>
  <p:tag name="KSO_WM_SLIDE_TYPE" val="text"/>
  <p:tag name="KSO_WM_BEAUTIFY_FLAG" val="#wm#"/>
  <p:tag name="KSO_WM_SLIDE_POSITION" val="45*116"/>
  <p:tag name="KSO_WM_SLIDE_SIZE" val="631*352"/>
</p:tagLst>
</file>

<file path=ppt/tags/tag11.xml><?xml version="1.0" encoding="utf-8"?>
<p:tagLst xmlns:p="http://schemas.openxmlformats.org/presentationml/2006/main">
  <p:tag name="KSO_WM_TAG_VERSION" val="1.0"/>
  <p:tag name="KSO_WM_BEAUTIFY_FLAG" val="#wm#"/>
  <p:tag name="KSO_WM_TEMPLATE_CATEGORY" val="custom"/>
  <p:tag name="KSO_WM_TEMPLATE_INDEX" val="148"/>
  <p:tag name="KSO_WM_UNIT_TYPE" val="a"/>
  <p:tag name="KSO_WM_UNIT_INDEX" val="1"/>
  <p:tag name="KSO_WM_UNIT_ID" val="custom148_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p="http://schemas.openxmlformats.org/presentationml/2006/main">
  <p:tag name="KSO_WM_TAG_VERSION" val="1.0"/>
  <p:tag name="KSO_WM_BEAUTIFY_FLAG" val="#wm#"/>
  <p:tag name="KSO_WM_TEMPLATE_CATEGORY" val="custom"/>
  <p:tag name="KSO_WM_TEMPLATE_INDEX" val="148"/>
  <p:tag name="KSO_WM_UNIT_TYPE" val="f"/>
  <p:tag name="KSO_WM_UNIT_INDEX" val="1"/>
  <p:tag name="KSO_WM_UNIT_ID" val="custom148_2*f*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13.xml><?xml version="1.0" encoding="utf-8"?>
<p:tagLst xmlns:p="http://schemas.openxmlformats.org/presentationml/2006/main">
  <p:tag name="KSO_WM_TEMPLATE_CATEGORY" val="custom"/>
  <p:tag name="KSO_WM_TEMPLATE_INDEX" val="148"/>
  <p:tag name="KSO_WM_TAG_VERSION" val="1.0"/>
  <p:tag name="KSO_WM_SLIDE_ID" val="custom148_2"/>
  <p:tag name="KSO_WM_SLIDE_INDEX" val="2"/>
  <p:tag name="KSO_WM_SLIDE_ITEM_CNT" val="1"/>
  <p:tag name="KSO_WM_SLIDE_LAYOUT" val="a_f"/>
  <p:tag name="KSO_WM_SLIDE_LAYOUT_CNT" val="1_1"/>
  <p:tag name="KSO_WM_SLIDE_TYPE" val="text"/>
  <p:tag name="KSO_WM_BEAUTIFY_FLAG" val="#wm#"/>
  <p:tag name="KSO_WM_SLIDE_POSITION" val="45*116"/>
  <p:tag name="KSO_WM_SLIDE_SIZE" val="631*352"/>
</p:tagLst>
</file>

<file path=ppt/tags/tag14.xml><?xml version="1.0" encoding="utf-8"?>
<p:tagLst xmlns:p="http://schemas.openxmlformats.org/presentationml/2006/main">
  <p:tag name="KSO_WM_TAG_VERSION" val="1.0"/>
  <p:tag name="KSO_WM_BEAUTIFY_FLAG" val="#wm#"/>
  <p:tag name="KSO_WM_TEMPLATE_CATEGORY" val="custom"/>
  <p:tag name="KSO_WM_TEMPLATE_INDEX" val="148"/>
  <p:tag name="KSO_WM_UNIT_TYPE" val="a"/>
  <p:tag name="KSO_WM_UNIT_INDEX" val="1"/>
  <p:tag name="KSO_WM_UNIT_ID" val="custom148_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5.xml><?xml version="1.0" encoding="utf-8"?>
<p:tagLst xmlns:p="http://schemas.openxmlformats.org/presentationml/2006/main">
  <p:tag name="KSO_WM_TAG_VERSION" val="1.0"/>
  <p:tag name="KSO_WM_BEAUTIFY_FLAG" val="#wm#"/>
  <p:tag name="KSO_WM_TEMPLATE_CATEGORY" val="custom"/>
  <p:tag name="KSO_WM_TEMPLATE_INDEX" val="148"/>
  <p:tag name="KSO_WM_UNIT_TYPE" val="f"/>
  <p:tag name="KSO_WM_UNIT_INDEX" val="1"/>
  <p:tag name="KSO_WM_UNIT_ID" val="custom148_2*f*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16.xml><?xml version="1.0" encoding="utf-8"?>
<p:tagLst xmlns:p="http://schemas.openxmlformats.org/presentationml/2006/main">
  <p:tag name="KSO_WM_TEMPLATE_CATEGORY" val="custom"/>
  <p:tag name="KSO_WM_TEMPLATE_INDEX" val="148"/>
  <p:tag name="KSO_WM_TAG_VERSION" val="1.0"/>
  <p:tag name="KSO_WM_SLIDE_ID" val="custom148_2"/>
  <p:tag name="KSO_WM_SLIDE_INDEX" val="2"/>
  <p:tag name="KSO_WM_SLIDE_ITEM_CNT" val="1"/>
  <p:tag name="KSO_WM_SLIDE_LAYOUT" val="a_f"/>
  <p:tag name="KSO_WM_SLIDE_LAYOUT_CNT" val="1_1"/>
  <p:tag name="KSO_WM_SLIDE_TYPE" val="text"/>
  <p:tag name="KSO_WM_BEAUTIFY_FLAG" val="#wm#"/>
  <p:tag name="KSO_WM_SLIDE_POSITION" val="45*116"/>
  <p:tag name="KSO_WM_SLIDE_SIZE" val="631*352"/>
</p:tagLst>
</file>

<file path=ppt/tags/tag17.xml><?xml version="1.0" encoding="utf-8"?>
<p:tagLst xmlns:p="http://schemas.openxmlformats.org/presentationml/2006/main">
  <p:tag name="KSO_WM_TAG_VERSION" val="1.0"/>
  <p:tag name="KSO_WM_BEAUTIFY_FLAG" val="#wm#"/>
  <p:tag name="KSO_WM_TEMPLATE_CATEGORY" val="custom"/>
  <p:tag name="KSO_WM_TEMPLATE_INDEX" val="148"/>
  <p:tag name="KSO_WM_UNIT_TYPE" val="a"/>
  <p:tag name="KSO_WM_UNIT_INDEX" val="1"/>
  <p:tag name="KSO_WM_UNIT_ID" val="custom148_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18.xml><?xml version="1.0" encoding="utf-8"?>
<p:tagLst xmlns:p="http://schemas.openxmlformats.org/presentationml/2006/main">
  <p:tag name="KSO_WM_TAG_VERSION" val="1.0"/>
  <p:tag name="KSO_WM_BEAUTIFY_FLAG" val="#wm#"/>
  <p:tag name="KSO_WM_TEMPLATE_CATEGORY" val="custom"/>
  <p:tag name="KSO_WM_TEMPLATE_INDEX" val="148"/>
  <p:tag name="KSO_WM_UNIT_TYPE" val="f"/>
  <p:tag name="KSO_WM_UNIT_INDEX" val="1"/>
  <p:tag name="KSO_WM_UNIT_ID" val="custom148_2*f*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19.xml><?xml version="1.0" encoding="utf-8"?>
<p:tagLst xmlns:p="http://schemas.openxmlformats.org/presentationml/2006/main">
  <p:tag name="KSO_WM_TEMPLATE_CATEGORY" val="custom"/>
  <p:tag name="KSO_WM_TEMPLATE_INDEX" val="148"/>
  <p:tag name="KSO_WM_TAG_VERSION" val="1.0"/>
  <p:tag name="KSO_WM_SLIDE_ID" val="custom148_2"/>
  <p:tag name="KSO_WM_SLIDE_INDEX" val="2"/>
  <p:tag name="KSO_WM_SLIDE_ITEM_CNT" val="1"/>
  <p:tag name="KSO_WM_SLIDE_LAYOUT" val="a_f"/>
  <p:tag name="KSO_WM_SLIDE_LAYOUT_CNT" val="1_1"/>
  <p:tag name="KSO_WM_SLIDE_TYPE" val="text"/>
  <p:tag name="KSO_WM_BEAUTIFY_FLAG" val="#wm#"/>
  <p:tag name="KSO_WM_SLIDE_POSITION" val="45*116"/>
  <p:tag name="KSO_WM_SLIDE_SIZE" val="631*352"/>
</p:tagLst>
</file>

<file path=ppt/tags/tag2.xml><?xml version="1.0" encoding="utf-8"?>
<p:tagLst xmlns:p="http://schemas.openxmlformats.org/presentationml/2006/main">
  <p:tag name="KSO_WM_TAG_VERSION" val="1.0"/>
  <p:tag name="KSO_WM_BEAUTIFY_FLAG" val="#wm#"/>
  <p:tag name="KSO_WM_TEMPLATE_CATEGORY" val="custom"/>
  <p:tag name="KSO_WM_TEMPLATE_INDEX" val="148"/>
  <p:tag name="KSO_WM_UNIT_TYPE" val="b"/>
  <p:tag name="KSO_WM_UNIT_INDEX" val="1"/>
  <p:tag name="KSO_WM_UNIT_ID" val="custom148_1*b*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20.xml><?xml version="1.0" encoding="utf-8"?>
<p:tagLst xmlns:p="http://schemas.openxmlformats.org/presentationml/2006/main">
  <p:tag name="KSO_WM_TAG_VERSION" val="1.0"/>
  <p:tag name="KSO_WM_BEAUTIFY_FLAG" val="#wm#"/>
  <p:tag name="KSO_WM_TEMPLATE_CATEGORY" val="custom"/>
  <p:tag name="KSO_WM_TEMPLATE_INDEX" val="148"/>
  <p:tag name="KSO_WM_UNIT_TYPE" val="a"/>
  <p:tag name="KSO_WM_UNIT_INDEX" val="1"/>
  <p:tag name="KSO_WM_UNIT_ID" val="custom148_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1.xml><?xml version="1.0" encoding="utf-8"?>
<p:tagLst xmlns:p="http://schemas.openxmlformats.org/presentationml/2006/main">
  <p:tag name="KSO_WM_TAG_VERSION" val="1.0"/>
  <p:tag name="KSO_WM_BEAUTIFY_FLAG" val="#wm#"/>
  <p:tag name="KSO_WM_TEMPLATE_CATEGORY" val="custom"/>
  <p:tag name="KSO_WM_TEMPLATE_INDEX" val="148"/>
  <p:tag name="KSO_WM_UNIT_TYPE" val="f"/>
  <p:tag name="KSO_WM_UNIT_INDEX" val="1"/>
  <p:tag name="KSO_WM_UNIT_ID" val="custom148_2*f*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22.xml><?xml version="1.0" encoding="utf-8"?>
<p:tagLst xmlns:p="http://schemas.openxmlformats.org/presentationml/2006/main">
  <p:tag name="KSO_WM_TEMPLATE_CATEGORY" val="custom"/>
  <p:tag name="KSO_WM_TEMPLATE_INDEX" val="148"/>
  <p:tag name="KSO_WM_TAG_VERSION" val="1.0"/>
  <p:tag name="KSO_WM_SLIDE_ID" val="custom148_2"/>
  <p:tag name="KSO_WM_SLIDE_INDEX" val="2"/>
  <p:tag name="KSO_WM_SLIDE_ITEM_CNT" val="1"/>
  <p:tag name="KSO_WM_SLIDE_LAYOUT" val="a_f"/>
  <p:tag name="KSO_WM_SLIDE_LAYOUT_CNT" val="1_1"/>
  <p:tag name="KSO_WM_SLIDE_TYPE" val="text"/>
  <p:tag name="KSO_WM_BEAUTIFY_FLAG" val="#wm#"/>
  <p:tag name="KSO_WM_SLIDE_POSITION" val="45*116"/>
  <p:tag name="KSO_WM_SLIDE_SIZE" val="631*352"/>
</p:tagLst>
</file>

<file path=ppt/tags/tag23.xml><?xml version="1.0" encoding="utf-8"?>
<p:tagLst xmlns:p="http://schemas.openxmlformats.org/presentationml/2006/main">
  <p:tag name="KSO_WM_TAG_VERSION" val="1.0"/>
  <p:tag name="KSO_WM_BEAUTIFY_FLAG" val="#wm#"/>
  <p:tag name="KSO_WM_TEMPLATE_CATEGORY" val="custom"/>
  <p:tag name="KSO_WM_TEMPLATE_INDEX" val="148"/>
  <p:tag name="KSO_WM_UNIT_TYPE" val="f"/>
  <p:tag name="KSO_WM_UNIT_INDEX" val="1"/>
  <p:tag name="KSO_WM_UNIT_ID" val="custom148_2*f*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24.xml><?xml version="1.0" encoding="utf-8"?>
<p:tagLst xmlns:p="http://schemas.openxmlformats.org/presentationml/2006/main">
  <p:tag name="KSO_WM_TEMPLATE_CATEGORY" val="custom"/>
  <p:tag name="KSO_WM_TEMPLATE_INDEX" val="148"/>
  <p:tag name="KSO_WM_TAG_VERSION" val="1.0"/>
  <p:tag name="KSO_WM_SLIDE_ID" val="custom148_2"/>
  <p:tag name="KSO_WM_SLIDE_INDEX" val="2"/>
  <p:tag name="KSO_WM_SLIDE_ITEM_CNT" val="1"/>
  <p:tag name="KSO_WM_SLIDE_LAYOUT" val="a_f"/>
  <p:tag name="KSO_WM_SLIDE_LAYOUT_CNT" val="1_1"/>
  <p:tag name="KSO_WM_SLIDE_TYPE" val="text"/>
  <p:tag name="KSO_WM_BEAUTIFY_FLAG" val="#wm#"/>
  <p:tag name="KSO_WM_SLIDE_POSITION" val="45*116"/>
  <p:tag name="KSO_WM_SLIDE_SIZE" val="631*352"/>
</p:tagLst>
</file>

<file path=ppt/tags/tag25.xml><?xml version="1.0" encoding="utf-8"?>
<p:tagLst xmlns:p="http://schemas.openxmlformats.org/presentationml/2006/main">
  <p:tag name="KSO_WM_TAG_VERSION" val="1.0"/>
  <p:tag name="KSO_WM_BEAUTIFY_FLAG" val="#wm#"/>
  <p:tag name="KSO_WM_TEMPLATE_CATEGORY" val="custom"/>
  <p:tag name="KSO_WM_TEMPLATE_INDEX" val="148"/>
  <p:tag name="KSO_WM_UNIT_TYPE" val="a"/>
  <p:tag name="KSO_WM_UNIT_INDEX" val="1"/>
  <p:tag name="KSO_WM_UNIT_ID" val="custom148_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6.xml><?xml version="1.0" encoding="utf-8"?>
<p:tagLst xmlns:p="http://schemas.openxmlformats.org/presentationml/2006/main">
  <p:tag name="KSO_WM_TAG_VERSION" val="1.0"/>
  <p:tag name="KSO_WM_BEAUTIFY_FLAG" val="#wm#"/>
  <p:tag name="KSO_WM_TEMPLATE_CATEGORY" val="custom"/>
  <p:tag name="KSO_WM_TEMPLATE_INDEX" val="148"/>
  <p:tag name="KSO_WM_UNIT_TYPE" val="f"/>
  <p:tag name="KSO_WM_UNIT_INDEX" val="1"/>
  <p:tag name="KSO_WM_UNIT_ID" val="custom148_2*f*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27.xml><?xml version="1.0" encoding="utf-8"?>
<p:tagLst xmlns:p="http://schemas.openxmlformats.org/presentationml/2006/main">
  <p:tag name="KSO_WM_TEMPLATE_CATEGORY" val="custom"/>
  <p:tag name="KSO_WM_TEMPLATE_INDEX" val="148"/>
  <p:tag name="KSO_WM_TAG_VERSION" val="1.0"/>
  <p:tag name="KSO_WM_SLIDE_ID" val="custom148_2"/>
  <p:tag name="KSO_WM_SLIDE_INDEX" val="2"/>
  <p:tag name="KSO_WM_SLIDE_ITEM_CNT" val="1"/>
  <p:tag name="KSO_WM_SLIDE_LAYOUT" val="a_f"/>
  <p:tag name="KSO_WM_SLIDE_LAYOUT_CNT" val="1_1"/>
  <p:tag name="KSO_WM_SLIDE_TYPE" val="text"/>
  <p:tag name="KSO_WM_BEAUTIFY_FLAG" val="#wm#"/>
  <p:tag name="KSO_WM_SLIDE_POSITION" val="45*116"/>
  <p:tag name="KSO_WM_SLIDE_SIZE" val="631*352"/>
</p:tagLst>
</file>

<file path=ppt/tags/tag28.xml><?xml version="1.0" encoding="utf-8"?>
<p:tagLst xmlns:p="http://schemas.openxmlformats.org/presentationml/2006/main">
  <p:tag name="KSO_WM_TAG_VERSION" val="1.0"/>
  <p:tag name="KSO_WM_BEAUTIFY_FLAG" val="#wm#"/>
  <p:tag name="KSO_WM_TEMPLATE_CATEGORY" val="custom"/>
  <p:tag name="KSO_WM_TEMPLATE_INDEX" val="148"/>
  <p:tag name="KSO_WM_UNIT_TYPE" val="a"/>
  <p:tag name="KSO_WM_UNIT_INDEX" val="1"/>
  <p:tag name="KSO_WM_UNIT_ID" val="custom148_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29.xml><?xml version="1.0" encoding="utf-8"?>
<p:tagLst xmlns:p="http://schemas.openxmlformats.org/presentationml/2006/main">
  <p:tag name="KSO_WM_TAG_VERSION" val="1.0"/>
  <p:tag name="KSO_WM_BEAUTIFY_FLAG" val="#wm#"/>
  <p:tag name="KSO_WM_TEMPLATE_CATEGORY" val="custom"/>
  <p:tag name="KSO_WM_TEMPLATE_INDEX" val="148"/>
  <p:tag name="KSO_WM_UNIT_TYPE" val="f"/>
  <p:tag name="KSO_WM_UNIT_INDEX" val="1"/>
  <p:tag name="KSO_WM_UNIT_ID" val="custom148_2*f*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3.xml><?xml version="1.0" encoding="utf-8"?>
<p:tagLst xmlns:p="http://schemas.openxmlformats.org/presentationml/2006/main">
  <p:tag name="KSO_WM_TEMPLATE_THUMBS_INDEX" val="1、8、12、13、16、21、25、30、34"/>
  <p:tag name="KSO_WM_TEMPLATE_CATEGORY" val="custom"/>
  <p:tag name="KSO_WM_TEMPLATE_INDEX" val="148"/>
  <p:tag name="KSO_WM_TAG_VERSION" val="1.0"/>
  <p:tag name="KSO_WM_SLIDE_ID" val="custom148_1"/>
  <p:tag name="KSO_WM_SLIDE_INDEX" val="1"/>
  <p:tag name="KSO_WM_SLIDE_ITEM_CNT" val="2"/>
  <p:tag name="KSO_WM_SLIDE_LAYOUT" val="a_b"/>
  <p:tag name="KSO_WM_SLIDE_LAYOUT_CNT" val="1_1"/>
  <p:tag name="KSO_WM_SLIDE_TYPE" val="title"/>
  <p:tag name="KSO_WM_BEAUTIFY_FLAG" val="#wm#"/>
</p:tagLst>
</file>

<file path=ppt/tags/tag30.xml><?xml version="1.0" encoding="utf-8"?>
<p:tagLst xmlns:p="http://schemas.openxmlformats.org/presentationml/2006/main">
  <p:tag name="KSO_WM_TEMPLATE_CATEGORY" val="custom"/>
  <p:tag name="KSO_WM_TEMPLATE_INDEX" val="148"/>
  <p:tag name="KSO_WM_TAG_VERSION" val="1.0"/>
  <p:tag name="KSO_WM_SLIDE_ID" val="custom148_2"/>
  <p:tag name="KSO_WM_SLIDE_INDEX" val="2"/>
  <p:tag name="KSO_WM_SLIDE_ITEM_CNT" val="1"/>
  <p:tag name="KSO_WM_SLIDE_LAYOUT" val="a_f"/>
  <p:tag name="KSO_WM_SLIDE_LAYOUT_CNT" val="1_1"/>
  <p:tag name="KSO_WM_SLIDE_TYPE" val="text"/>
  <p:tag name="KSO_WM_BEAUTIFY_FLAG" val="#wm#"/>
  <p:tag name="KSO_WM_SLIDE_POSITION" val="45*116"/>
  <p:tag name="KSO_WM_SLIDE_SIZE" val="631*352"/>
</p:tagLst>
</file>

<file path=ppt/tags/tag31.xml><?xml version="1.0" encoding="utf-8"?>
<p:tagLst xmlns:p="http://schemas.openxmlformats.org/presentationml/2006/main">
  <p:tag name="KSO_WM_TAG_VERSION" val="1.0"/>
  <p:tag name="KSO_WM_BEAUTIFY_FLAG" val="#wm#"/>
  <p:tag name="KSO_WM_TEMPLATE_CATEGORY" val="custom"/>
  <p:tag name="KSO_WM_TEMPLATE_INDEX" val="148"/>
  <p:tag name="KSO_WM_UNIT_TYPE" val="a"/>
  <p:tag name="KSO_WM_UNIT_INDEX" val="1"/>
  <p:tag name="KSO_WM_UNIT_ID" val="custom148_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32.xml><?xml version="1.0" encoding="utf-8"?>
<p:tagLst xmlns:p="http://schemas.openxmlformats.org/presentationml/2006/main">
  <p:tag name="KSO_WM_TAG_VERSION" val="1.0"/>
  <p:tag name="KSO_WM_BEAUTIFY_FLAG" val="#wm#"/>
  <p:tag name="KSO_WM_TEMPLATE_CATEGORY" val="custom"/>
  <p:tag name="KSO_WM_TEMPLATE_INDEX" val="148"/>
  <p:tag name="KSO_WM_UNIT_TYPE" val="f"/>
  <p:tag name="KSO_WM_UNIT_INDEX" val="1"/>
  <p:tag name="KSO_WM_UNIT_ID" val="custom148_2*f*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ags/tag33.xml><?xml version="1.0" encoding="utf-8"?>
<p:tagLst xmlns:p="http://schemas.openxmlformats.org/presentationml/2006/main">
  <p:tag name="KSO_WM_TEMPLATE_CATEGORY" val="custom"/>
  <p:tag name="KSO_WM_TEMPLATE_INDEX" val="148"/>
  <p:tag name="KSO_WM_TAG_VERSION" val="1.0"/>
  <p:tag name="KSO_WM_SLIDE_ID" val="custom148_2"/>
  <p:tag name="KSO_WM_SLIDE_INDEX" val="2"/>
  <p:tag name="KSO_WM_SLIDE_ITEM_CNT" val="1"/>
  <p:tag name="KSO_WM_SLIDE_LAYOUT" val="a_f"/>
  <p:tag name="KSO_WM_SLIDE_LAYOUT_CNT" val="1_1"/>
  <p:tag name="KSO_WM_SLIDE_TYPE" val="text"/>
  <p:tag name="KSO_WM_BEAUTIFY_FLAG" val="#wm#"/>
  <p:tag name="KSO_WM_SLIDE_POSITION" val="45*116"/>
  <p:tag name="KSO_WM_SLIDE_SIZE" val="631*352"/>
</p:tagLst>
</file>

<file path=ppt/tags/tag34.xml><?xml version="1.0" encoding="utf-8"?>
<p:tagLst xmlns:p="http://schemas.openxmlformats.org/presentationml/2006/main">
  <p:tag name="KSO_WM_TAG_VERSION" val="1.0"/>
  <p:tag name="KSO_WM_BEAUTIFY_FLAG" val="#wm#"/>
  <p:tag name="KSO_WM_TEMPLATE_CATEGORY" val="custom"/>
  <p:tag name="KSO_WM_TEMPLATE_INDEX" val="148"/>
  <p:tag name="KSO_WM_UNIT_TYPE" val="a"/>
  <p:tag name="KSO_WM_UNIT_INDEX" val="1"/>
  <p:tag name="KSO_WM_UNIT_ID" val="custom148_1*a*1"/>
  <p:tag name="KSO_WM_UNIT_CLEAR" val="1"/>
  <p:tag name="KSO_WM_UNIT_LAYERLEVEL" val="1"/>
  <p:tag name="KSO_WM_UNIT_VALUE" val="20"/>
  <p:tag name="KSO_WM_UNIT_ISCONTENTSTITLE" val="0"/>
  <p:tag name="KSO_WM_UNIT_HIGHLIGHT" val="0"/>
  <p:tag name="KSO_WM_UNIT_COMPATIBLE" val="0"/>
  <p:tag name="KSO_WM_UNIT_PRESET_TEXT_INDEX" val="3"/>
  <p:tag name="KSO_WM_UNIT_PRESET_TEXT_LEN" val="17"/>
</p:tagLst>
</file>

<file path=ppt/tags/tag35.xml><?xml version="1.0" encoding="utf-8"?>
<p:tagLst xmlns:p="http://schemas.openxmlformats.org/presentationml/2006/main">
  <p:tag name="KSO_WM_TEMPLATE_THUMBS_INDEX" val="1、8、12、13、16、21、25、30、34"/>
  <p:tag name="KSO_WM_TEMPLATE_CATEGORY" val="custom"/>
  <p:tag name="KSO_WM_TEMPLATE_INDEX" val="148"/>
  <p:tag name="KSO_WM_TAG_VERSION" val="1.0"/>
  <p:tag name="KSO_WM_SLIDE_ID" val="custom148_1"/>
  <p:tag name="KSO_WM_SLIDE_INDEX" val="1"/>
  <p:tag name="KSO_WM_SLIDE_ITEM_CNT" val="2"/>
  <p:tag name="KSO_WM_SLIDE_LAYOUT" val="a_b"/>
  <p:tag name="KSO_WM_SLIDE_LAYOUT_CNT" val="1_1"/>
  <p:tag name="KSO_WM_SLIDE_TYPE" val="title"/>
  <p:tag name="KSO_WM_BEAUTIFY_FLAG" val="#wm#"/>
</p:tagLst>
</file>

<file path=ppt/tags/tag4.xml><?xml version="1.0" encoding="utf-8"?>
<p:tagLst xmlns:p="http://schemas.openxmlformats.org/presentationml/2006/main">
  <p:tag name="KSO_WM_TEMPLATE_CATEGORY" val="custom"/>
  <p:tag name="KSO_WM_TEMPLATE_INDEX" val="148"/>
</p:tagLst>
</file>

<file path=ppt/tags/tag5.xml><?xml version="1.0" encoding="utf-8"?>
<p:tagLst xmlns:p="http://schemas.openxmlformats.org/presentationml/2006/main">
  <p:tag name="KSO_WM_TEMPLATE_CATEGORY" val="custom"/>
  <p:tag name="KSO_WM_TEMPLATE_INDEX" val="148"/>
</p:tagLst>
</file>

<file path=ppt/tags/tag6.xml><?xml version="1.0" encoding="utf-8"?>
<p:tagLst xmlns:p="http://schemas.openxmlformats.org/presentationml/2006/main">
  <p:tag name="KSO_WM_TAG_VERSION" val="1.0"/>
  <p:tag name="KSO_WM_BEAUTIFY_FLAG" val="#wm#"/>
  <p:tag name="KSO_WM_TEMPLATE_CATEGORY" val="custom"/>
  <p:tag name="KSO_WM_TEMPLATE_INDEX" val="148"/>
  <p:tag name="KSO_WM_UNIT_TYPE" val="a"/>
  <p:tag name="KSO_WM_UNIT_INDEX" val="1"/>
  <p:tag name="KSO_WM_UNIT_ID" val="custom148_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7.xml><?xml version="1.0" encoding="utf-8"?>
<p:tagLst xmlns:p="http://schemas.openxmlformats.org/presentationml/2006/main">
  <p:tag name="KSO_WM_TEMPLATE_CATEGORY" val="custom"/>
  <p:tag name="KSO_WM_TEMPLATE_INDEX" val="148"/>
</p:tagLst>
</file>

<file path=ppt/tags/tag8.xml><?xml version="1.0" encoding="utf-8"?>
<p:tagLst xmlns:p="http://schemas.openxmlformats.org/presentationml/2006/main">
  <p:tag name="KSO_WM_TAG_VERSION" val="1.0"/>
  <p:tag name="KSO_WM_BEAUTIFY_FLAG" val="#wm#"/>
  <p:tag name="KSO_WM_TEMPLATE_CATEGORY" val="custom"/>
  <p:tag name="KSO_WM_TEMPLATE_INDEX" val="148"/>
  <p:tag name="KSO_WM_UNIT_TYPE" val="a"/>
  <p:tag name="KSO_WM_UNIT_INDEX" val="1"/>
  <p:tag name="KSO_WM_UNIT_ID" val="custom148_2*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9.xml><?xml version="1.0" encoding="utf-8"?>
<p:tagLst xmlns:p="http://schemas.openxmlformats.org/presentationml/2006/main">
  <p:tag name="KSO_WM_TAG_VERSION" val="1.0"/>
  <p:tag name="KSO_WM_BEAUTIFY_FLAG" val="#wm#"/>
  <p:tag name="KSO_WM_TEMPLATE_CATEGORY" val="custom"/>
  <p:tag name="KSO_WM_TEMPLATE_INDEX" val="148"/>
  <p:tag name="KSO_WM_UNIT_TYPE" val="f"/>
  <p:tag name="KSO_WM_UNIT_INDEX" val="1"/>
  <p:tag name="KSO_WM_UNIT_ID" val="custom148_2*f*1"/>
  <p:tag name="KSO_WM_UNIT_CLEAR" val="1"/>
  <p:tag name="KSO_WM_UNIT_LAYERLEVEL" val="1"/>
  <p:tag name="KSO_WM_UNIT_VALUE" val="250"/>
  <p:tag name="KSO_WM_UNIT_HIGHLIGHT" val="0"/>
  <p:tag name="KSO_WM_UNIT_COMPATIBLE" val="0"/>
  <p:tag name="KSO_WM_UNIT_PRESET_TEXT_INDEX" val="5"/>
  <p:tag name="KSO_WM_UNIT_PRESET_TEXT_LEN" val="232"/>
</p:tagLst>
</file>

<file path=ppt/theme/theme1.xml><?xml version="1.0" encoding="utf-8"?>
<a:theme xmlns:a="http://schemas.openxmlformats.org/drawingml/2006/main" name="1_A000120141119A01PPBG">
  <a:themeElements>
    <a:clrScheme name="自定义 350">
      <a:dk1>
        <a:srgbClr val="FFFFFF"/>
      </a:dk1>
      <a:lt1>
        <a:srgbClr val="5F5F5F"/>
      </a:lt1>
      <a:dk2>
        <a:srgbClr val="FFFFFF"/>
      </a:dk2>
      <a:lt2>
        <a:srgbClr val="5F5F5F"/>
      </a:lt2>
      <a:accent1>
        <a:srgbClr val="FFB549"/>
      </a:accent1>
      <a:accent2>
        <a:srgbClr val="ED8E2F"/>
      </a:accent2>
      <a:accent3>
        <a:srgbClr val="55A3DE"/>
      </a:accent3>
      <a:accent4>
        <a:srgbClr val="00B0F0"/>
      </a:accent4>
      <a:accent5>
        <a:srgbClr val="C9C457"/>
      </a:accent5>
      <a:accent6>
        <a:srgbClr val="C00000"/>
      </a:accent6>
      <a:hlink>
        <a:srgbClr val="00B0F0"/>
      </a:hlink>
      <a:folHlink>
        <a:srgbClr val="AFB2B4"/>
      </a:folHlink>
    </a:clrScheme>
    <a:fontScheme name="自定义 15">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1264</Words>
  <Application/>
  <PresentationFormat/>
  <Paragraphs>99</Paragraphs>
  <Slides>17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17</vt:i4>
      </vt:variant>
    </vt:vector>
  </HeadingPairs>
  <TitlesOfParts>
    <vt:vector size="32" baseType="lpstr">
      <vt:lpstr>Arial</vt:lpstr>
      <vt:lpstr>宋体</vt:lpstr>
      <vt:lpstr>Wingdings</vt:lpstr>
      <vt:lpstr>Wingdings 2</vt:lpstr>
      <vt:lpstr>Impact</vt:lpstr>
      <vt:lpstr>幼圆</vt:lpstr>
      <vt:lpstr>Bell MT</vt:lpstr>
      <vt:lpstr>楷体_GB2312</vt:lpstr>
      <vt:lpstr>华文新魏</vt:lpstr>
      <vt:lpstr>黑体</vt:lpstr>
      <vt:lpstr>微软雅黑</vt:lpstr>
      <vt:lpstr>Latha</vt:lpstr>
      <vt:lpstr>Calibri</vt:lpstr>
      <vt:lpstr>Arial Unicode MS</vt:lpstr>
      <vt:lpstr>1_A000120141119A01PPBG</vt:lpstr>
      <vt:lpstr>落日</vt:lpstr>
      <vt:lpstr>PowerPoint 演示文稿</vt:lpstr>
      <vt:lpstr>PowerPoint 演示文稿</vt:lpstr>
      <vt:lpstr>PowerPoint 演示文稿</vt:lpstr>
      <vt:lpstr>PowerPoint 演示文稿</vt:lpstr>
      <vt:lpstr>PowerPoint 演示文稿</vt:lpstr>
      <vt:lpstr>插叙</vt:lpstr>
      <vt:lpstr>对比</vt:lpstr>
      <vt:lpstr>9点18分</vt:lpstr>
      <vt:lpstr>细节描写</vt:lpstr>
      <vt:lpstr>议论</vt:lpstr>
      <vt:lpstr>思考与练习2</vt:lpstr>
      <vt:lpstr>PowerPoint 演示文稿</vt:lpstr>
      <vt:lpstr>课题“落日”的含义：</vt:lpstr>
      <vt:lpstr>写作特点</vt:lpstr>
      <vt:lpstr>主旨</vt:lpstr>
      <vt:lpstr>莫忘国耻 警钟长鸣</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
  <dcterms:created xsi:type="dcterms:W3CDTF">2016-06-13T01:44:00Z</dcterms:created>
  <dcterms:modified xsi:type="dcterms:W3CDTF">2018-08-19T20:48:07Z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