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3" r:id="rId6"/>
    <p:sldId id="261" r:id="rId7"/>
    <p:sldId id="260" r:id="rId8"/>
    <p:sldId id="264" r:id="rId9"/>
    <p:sldId id="262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71220" y="0"/>
            <a:ext cx="10133330" cy="6438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中考第一轮复习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为何复习</a:t>
            </a:r>
            <a:endParaRPr lang="zh-CN" altLang="en-US" sz="4000"/>
          </a:p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、查漏补缺，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、温故知新，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举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纲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目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、胸有成竹。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/>
          </a:p>
          <a:p>
            <a:r>
              <a:rPr lang="zh-CN" altLang="en-US" sz="4000"/>
              <a:t>如何复习</a:t>
            </a:r>
            <a:endParaRPr lang="zh-CN" altLang="en-US" sz="4000"/>
          </a:p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、以本为主，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、以生为本，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、依序展开，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、横向联系。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8430" y="108585"/>
            <a:ext cx="11915140" cy="6464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八年级上册复习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内容：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一单元：学写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新闻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二单元：名人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回忆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三单元：歌咏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山水</a:t>
            </a:r>
            <a:r>
              <a:rPr lang="en-US" altLang="zh-CN" sz="40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四单元：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散文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欣赏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五单元：学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说明文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六单元：古人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志向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名著阅读：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《红星照耀中国》《昆虫记》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综合性学习：</a:t>
            </a:r>
            <a:r>
              <a:rPr lang="zh-CN" altLang="en-US" sz="40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人无信不立，互联网时代，文化遗产</a:t>
            </a:r>
            <a:endParaRPr lang="zh-CN" altLang="en-US" sz="40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口语交际：</a:t>
            </a:r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讲述，复述与转述</a:t>
            </a:r>
            <a:endParaRPr lang="zh-CN" altLang="en-US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语法：</a:t>
            </a:r>
            <a:r>
              <a:rPr lang="zh-CN" altLang="en-US" sz="36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句子成分和语气</a:t>
            </a:r>
            <a:endParaRPr lang="zh-CN" altLang="en-US" sz="36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新闻，传记，绘景，语言连贯，表达得体，说明文。</a:t>
            </a:r>
            <a:endParaRPr lang="zh-CN" altLang="en-US" sz="4000" b="1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4970" y="-635"/>
            <a:ext cx="11477625" cy="67106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ym typeface="+mn-ea"/>
              </a:rPr>
              <a:t>八年级上册复习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第一单元：学写新闻</a:t>
            </a:r>
            <a:endParaRPr lang="zh-CN" altLang="en-US" b="1">
              <a:sym typeface="+mn-ea"/>
            </a:endParaRPr>
          </a:p>
          <a:p>
            <a:r>
              <a:rPr lang="en-US" altLang="zh-CN" b="1">
                <a:sym typeface="+mn-ea"/>
              </a:rPr>
              <a:t>     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 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复习要点：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1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六要素：时地人事因果，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2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三特点：真实性时效性准确性，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3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五部分：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标题导语主体背景结语</a:t>
            </a:r>
            <a:r>
              <a:rPr lang="zh-CN" altLang="en-US" b="1">
                <a:sym typeface="+mn-ea"/>
              </a:rPr>
              <a:t>。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第二单元：名人回忆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 </a:t>
            </a:r>
            <a:r>
              <a:rPr lang="en-US" altLang="zh-CN" b="1">
                <a:sym typeface="+mn-ea"/>
              </a:rPr>
              <a:t>      </a:t>
            </a:r>
            <a:r>
              <a:rPr lang="zh-CN" altLang="en-US" b="1">
                <a:sym typeface="+mn-ea"/>
              </a:rPr>
              <a:t>复习要点：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6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《藤野先生》</a:t>
            </a:r>
            <a:r>
              <a:rPr lang="zh-CN" altLang="en-US" b="1">
                <a:sym typeface="+mn-ea"/>
              </a:rPr>
              <a:t>（对比手法、弃医从文），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7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《回忆我的母亲》（边叙边议、精神鼓励）</a:t>
            </a:r>
            <a:endParaRPr lang="zh-CN" altLang="en-US" b="1">
              <a:solidFill>
                <a:srgbClr val="7030A0"/>
              </a:solidFill>
              <a:sym typeface="+mn-ea"/>
            </a:endParaRPr>
          </a:p>
          <a:p>
            <a:r>
              <a:rPr lang="zh-CN" altLang="en-US" b="1">
                <a:solidFill>
                  <a:srgbClr val="7030A0"/>
                </a:solidFill>
                <a:sym typeface="+mn-ea"/>
              </a:rPr>
              <a:t>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    8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《列夫托尔斯泰》（铺陈蓄势、欲扬先抑、想象丰富）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9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《美丽的颜色》（科学的艰辛、坚守、乐观）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第三单元：歌咏山水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 </a:t>
            </a:r>
            <a:r>
              <a:rPr lang="en-US" altLang="zh-CN" b="1">
                <a:sym typeface="+mn-ea"/>
              </a:rPr>
              <a:t>      </a:t>
            </a:r>
            <a:r>
              <a:rPr lang="zh-CN" altLang="en-US" b="1">
                <a:sym typeface="+mn-ea"/>
              </a:rPr>
              <a:t>复习要点：</a:t>
            </a:r>
            <a:r>
              <a:rPr lang="en-US" altLang="zh-CN" b="1">
                <a:sym typeface="+mn-ea"/>
              </a:rPr>
              <a:t>10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《三峡》</a:t>
            </a:r>
            <a:r>
              <a:rPr lang="zh-CN" altLang="en-US" b="1">
                <a:sym typeface="+mn-ea"/>
              </a:rPr>
              <a:t>（文学常识、正侧描写、抓住特点、依序绘景、句式整齐、声韵和谐）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 </a:t>
            </a:r>
            <a:r>
              <a:rPr lang="en-US" altLang="zh-CN" b="1">
                <a:sym typeface="+mn-ea"/>
              </a:rPr>
              <a:t>     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11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《答谢中书书》（感受句美）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11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《记承天寺夜游》（名句赏析、理解闲人）</a:t>
            </a:r>
            <a:endParaRPr lang="zh-CN" altLang="en-US" b="1">
              <a:solidFill>
                <a:srgbClr val="7030A0"/>
              </a:solidFill>
              <a:sym typeface="+mn-ea"/>
            </a:endParaRPr>
          </a:p>
          <a:p>
            <a:r>
              <a:rPr lang="zh-CN" altLang="en-US" b="1">
                <a:solidFill>
                  <a:srgbClr val="7030A0"/>
                </a:solidFill>
                <a:sym typeface="+mn-ea"/>
              </a:rPr>
              <a:t>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      12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《于朱元思书》（写景特点、由景而人）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13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《唐诗五首》（三篇默写、唐诗唐人、律诗特点、名句赏析）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第四单元：散文欣赏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 </a:t>
            </a:r>
            <a:r>
              <a:rPr lang="en-US" altLang="zh-CN" b="1">
                <a:sym typeface="+mn-ea"/>
              </a:rPr>
              <a:t>      </a:t>
            </a:r>
            <a:r>
              <a:rPr lang="zh-CN" altLang="en-US" b="1">
                <a:sym typeface="+mn-ea"/>
              </a:rPr>
              <a:t>复习要点：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14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《背影》（写人叙事、详略得当）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15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《白杨礼赞》（作家作品、托物言志、象征）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 </a:t>
            </a:r>
            <a:r>
              <a:rPr lang="en-US" altLang="zh-CN" b="1" i="1">
                <a:solidFill>
                  <a:srgbClr val="7030A0"/>
                </a:solidFill>
                <a:sym typeface="+mn-ea"/>
              </a:rPr>
              <a:t> </a:t>
            </a:r>
            <a:r>
              <a:rPr lang="zh-CN" altLang="en-US" b="1" i="1">
                <a:solidFill>
                  <a:srgbClr val="7030A0"/>
                </a:solidFill>
                <a:sym typeface="+mn-ea"/>
              </a:rPr>
              <a:t>对比线索</a:t>
            </a:r>
            <a:endParaRPr lang="zh-CN" altLang="en-US" b="1">
              <a:solidFill>
                <a:srgbClr val="7030A0"/>
              </a:solidFill>
              <a:sym typeface="+mn-ea"/>
            </a:endParaRPr>
          </a:p>
          <a:p>
            <a:r>
              <a:rPr lang="zh-CN" altLang="en-US" b="1">
                <a:solidFill>
                  <a:srgbClr val="7030A0"/>
                </a:solidFill>
                <a:sym typeface="+mn-ea"/>
              </a:rPr>
              <a:t>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     16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《散文二篇》（哲理性散文）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17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《昆明的雨》（借景抒情）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  </a:t>
            </a:r>
            <a:r>
              <a:rPr lang="en-US" altLang="zh-CN" b="1">
                <a:sym typeface="+mn-ea"/>
              </a:rPr>
              <a:t>   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散文三类别、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三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特点。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第五单元：学说明文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 </a:t>
            </a:r>
            <a:r>
              <a:rPr lang="en-US" altLang="zh-CN" b="1">
                <a:sym typeface="+mn-ea"/>
              </a:rPr>
              <a:t>     </a:t>
            </a:r>
            <a:r>
              <a:rPr lang="zh-CN" altLang="en-US" b="1">
                <a:sym typeface="+mn-ea"/>
              </a:rPr>
              <a:t>复习要点：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1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分类：事物、事理，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2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三要素：内容的严密性、说明的条理性、语言的准确性，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3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说明对象及特点，</a:t>
            </a:r>
            <a:endParaRPr lang="zh-CN" altLang="en-US" b="1">
              <a:solidFill>
                <a:srgbClr val="7030A0"/>
              </a:solidFill>
              <a:sym typeface="+mn-ea"/>
            </a:endParaRPr>
          </a:p>
          <a:p>
            <a:r>
              <a:rPr lang="en-US" altLang="zh-CN" b="1">
                <a:solidFill>
                  <a:srgbClr val="7030A0"/>
                </a:solidFill>
                <a:sym typeface="+mn-ea"/>
              </a:rPr>
              <a:t>      4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、说明顺序：时间、空间、逻辑，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5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语言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风格：平实、生动，</a:t>
            </a:r>
            <a:endParaRPr lang="zh-CN" altLang="en-US" b="1">
              <a:sym typeface="+mn-ea"/>
            </a:endParaRPr>
          </a:p>
          <a:p>
            <a:r>
              <a:rPr lang="en-US" altLang="zh-CN" b="1">
                <a:sym typeface="+mn-ea"/>
              </a:rPr>
              <a:t>      6</a:t>
            </a:r>
            <a:r>
              <a:rPr lang="zh-CN" altLang="en-US" b="1">
                <a:sym typeface="+mn-ea"/>
              </a:rPr>
              <a:t>说明方法：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下定义、举例子、作比较、打比方、分类别、画图表、列数字、引用、作诠释、摹状貌</a:t>
            </a:r>
            <a:r>
              <a:rPr lang="zh-CN" altLang="en-US" b="1">
                <a:sym typeface="+mn-ea"/>
              </a:rPr>
              <a:t>等，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 </a:t>
            </a:r>
            <a:r>
              <a:rPr lang="en-US" altLang="zh-CN" b="1">
                <a:sym typeface="+mn-ea"/>
              </a:rPr>
              <a:t>        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 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说明文</a:t>
            </a:r>
            <a:r>
              <a:rPr lang="zh-CN" altLang="en-US" b="1">
                <a:sym typeface="+mn-ea"/>
              </a:rPr>
              <a:t>是抓住说明物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主要特点明白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人</a:t>
            </a:r>
            <a:r>
              <a:rPr lang="zh-CN" altLang="en-US" b="1">
                <a:sym typeface="+mn-ea"/>
              </a:rPr>
              <a:t>，</a:t>
            </a:r>
            <a:endParaRPr lang="zh-CN" altLang="en-US" b="1">
              <a:sym typeface="+mn-ea"/>
            </a:endParaRPr>
          </a:p>
          <a:p>
            <a:r>
              <a:rPr lang="en-US" altLang="zh-CN" b="1">
                <a:sym typeface="+mn-ea"/>
              </a:rPr>
              <a:t>           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记叙文</a:t>
            </a:r>
            <a:r>
              <a:rPr lang="zh-CN" altLang="en-US" b="1">
                <a:sym typeface="+mn-ea"/>
              </a:rPr>
              <a:t>是通过人物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事件情感</a:t>
            </a:r>
            <a:r>
              <a:rPr lang="zh-CN" altLang="en-US" b="1">
                <a:sym typeface="+mn-ea"/>
              </a:rPr>
              <a:t>来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感动人</a:t>
            </a:r>
            <a:r>
              <a:rPr lang="zh-CN" altLang="en-US" b="1">
                <a:sym typeface="+mn-ea"/>
              </a:rPr>
              <a:t>，</a:t>
            </a:r>
            <a:endParaRPr lang="zh-CN" altLang="en-US" b="1">
              <a:sym typeface="+mn-ea"/>
            </a:endParaRPr>
          </a:p>
          <a:p>
            <a:r>
              <a:rPr lang="en-US" altLang="zh-CN" b="1">
                <a:sym typeface="+mn-ea"/>
              </a:rPr>
              <a:t>           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议论文</a:t>
            </a:r>
            <a:r>
              <a:rPr lang="zh-CN" altLang="en-US" b="1">
                <a:sym typeface="+mn-ea"/>
              </a:rPr>
              <a:t>是通过论证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中心论点</a:t>
            </a:r>
            <a:r>
              <a:rPr lang="zh-CN" altLang="en-US" b="1">
                <a:sym typeface="+mn-ea"/>
              </a:rPr>
              <a:t>来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说服人</a:t>
            </a:r>
            <a:r>
              <a:rPr lang="zh-CN" altLang="en-US" b="1">
                <a:sym typeface="+mn-ea"/>
              </a:rPr>
              <a:t>。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第六单元：古人志向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 </a:t>
            </a:r>
            <a:r>
              <a:rPr lang="en-US" altLang="zh-CN" b="1">
                <a:sym typeface="+mn-ea"/>
              </a:rPr>
              <a:t>     </a:t>
            </a:r>
            <a:r>
              <a:rPr lang="en-US" altLang="zh-CN" b="1">
                <a:sym typeface="+mn-ea"/>
              </a:rPr>
              <a:t> </a:t>
            </a:r>
            <a:r>
              <a:rPr lang="zh-CN" altLang="en-US" b="1">
                <a:sym typeface="+mn-ea"/>
              </a:rPr>
              <a:t>复习要点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：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23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《孟子》（四书五经、政治主张、名句赏析）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24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《愚公移山》（精神可嘉、多种对比）</a:t>
            </a:r>
            <a:endParaRPr lang="zh-CN" altLang="en-US" b="1">
              <a:solidFill>
                <a:srgbClr val="7030A0"/>
              </a:solidFill>
              <a:sym typeface="+mn-ea"/>
            </a:endParaRPr>
          </a:p>
          <a:p>
            <a:r>
              <a:rPr lang="en-US" altLang="zh-CN" b="1">
                <a:solidFill>
                  <a:srgbClr val="7030A0"/>
                </a:solidFill>
                <a:sym typeface="+mn-ea"/>
              </a:rPr>
              <a:t>      25</a:t>
            </a:r>
            <a:r>
              <a:rPr lang="zh-CN" altLang="en-US" b="1">
                <a:solidFill>
                  <a:srgbClr val="7030A0"/>
                </a:solidFill>
                <a:sym typeface="+mn-ea"/>
              </a:rPr>
              <a:t>《周亚夫军细柳营》（《史记》常识、对比写人）</a:t>
            </a:r>
            <a:r>
              <a:rPr lang="en-US" altLang="zh-CN" b="1">
                <a:sym typeface="+mn-ea"/>
              </a:rPr>
              <a:t>26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《诗词五首》</a:t>
            </a:r>
            <a:r>
              <a:rPr lang="zh-CN" altLang="en-US" b="1">
                <a:sym typeface="+mn-ea"/>
              </a:rPr>
              <a:t>（全部默写、诗词言志、名句</a:t>
            </a:r>
            <a:r>
              <a:rPr lang="zh-CN" altLang="en-US" b="1">
                <a:sym typeface="+mn-ea"/>
              </a:rPr>
              <a:t>赏析）</a:t>
            </a:r>
            <a:endParaRPr lang="en-US" altLang="zh-CN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8000" y="3244850"/>
            <a:ext cx="609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：</a:t>
            </a:r>
            <a:endParaRPr lang="zh-CN" altLang="en-US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2330" y="-635"/>
            <a:ext cx="9956165" cy="6538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名著阅读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《红星照耀中国》美国</a:t>
            </a:r>
            <a:r>
              <a:rPr lang="en-US" altLang="zh-CN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埃德加</a:t>
            </a:r>
            <a:r>
              <a:rPr lang="zh-CN" altLang="en-US" sz="4000" b="1">
                <a:solidFill>
                  <a:srgbClr val="7030A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∙</a:t>
            </a:r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斯诺</a:t>
            </a:r>
            <a:endParaRPr lang="zh-CN" altLang="en-US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采访时间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193606--10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，采访对象，人物特点。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为何能照耀中国？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（见《中考总复习》）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《昆虫记》法国</a:t>
            </a:r>
            <a:r>
              <a:rPr lang="en-US" altLang="zh-CN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法布尔</a:t>
            </a:r>
            <a:endParaRPr lang="zh-CN" altLang="en-US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年十卷本科普巨著。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长期观察，关注生命，生动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说明。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（见《中考总复习》）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74955" y="0"/>
            <a:ext cx="11742420" cy="6337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综合性学习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人无信不立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名言、故事，反思身边事，如何做诚信人。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见《中考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总复习》）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我们的互联网时代：</a:t>
            </a:r>
            <a:endParaRPr lang="zh-CN" altLang="en-US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网络语言优与劣，电子阅读利与弊，使用网络善与恶</a:t>
            </a:r>
            <a:endParaRPr lang="zh-CN" altLang="en-US" sz="3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（见《中考总复习》）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身边的文化遗产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文化和自然遗产日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2006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626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它包括什么，为何要保护？（见八上语文书）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（见《中考总复习》）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5755" y="161925"/>
            <a:ext cx="11540490" cy="6320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口语交际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讲述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：把事情、感受、道理等</a:t>
            </a:r>
            <a:r>
              <a:rPr lang="zh-CN" altLang="en-US" sz="36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讲给别人听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要求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如下：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注意讲述的</a:t>
            </a: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对象和场合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（让人听懂、爱听）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要重点突出，</a:t>
            </a: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条理清楚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，运用一些说话技巧（听众互动、调整时间）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注意</a:t>
            </a: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口语表达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特点（多用口语、短句，语气语调自然大方，可用体态语）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复述与转述</a:t>
            </a:r>
            <a:r>
              <a:rPr lang="zh-CN" altLang="en-US" sz="36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6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复述原文，转述他人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复述要求：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对原材料有压缩，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条理清晰，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多用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口语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转述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要求：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信息准确，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改变人称、时间、空间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5475" y="635"/>
            <a:ext cx="11042015" cy="69361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语法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成分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：主谓宾、定状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补。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昨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天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，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全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体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同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学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都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做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完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了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语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法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作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业。</a:t>
            </a:r>
            <a:endParaRPr lang="zh-CN" altLang="en-US" sz="3600" b="1">
              <a:solidFill>
                <a:srgbClr val="00B0F0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昨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天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，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全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体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同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学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都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rgbClr val="7030A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做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完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了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语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法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r>
              <a:rPr lang="zh-CN" altLang="en-US" sz="3600" b="1">
                <a:solidFill>
                  <a:srgbClr val="00B0F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作 业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。</a:t>
            </a:r>
            <a:endParaRPr lang="zh-CN" altLang="en-US" sz="3600" b="1">
              <a:solidFill>
                <a:srgbClr val="00B0F0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r>
              <a:rPr lang="zh-CN" altLang="en-US" sz="36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[状语]，(定语)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主语</a:t>
            </a:r>
            <a:r>
              <a:rPr lang="zh-CN" altLang="en-US" sz="36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ǁ[状语]</a:t>
            </a:r>
            <a:r>
              <a:rPr lang="zh-CN" altLang="en-US" sz="3600" b="1">
                <a:solidFill>
                  <a:srgbClr val="7030A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谓语</a:t>
            </a:r>
            <a:r>
              <a:rPr lang="zh-CN" altLang="en-US" sz="36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&lt;补语&gt;(定语)</a:t>
            </a:r>
            <a:r>
              <a:rPr lang="zh-CN" altLang="en-US" sz="3600" b="1">
                <a:solidFill>
                  <a:srgbClr val="00B0F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宾语。</a:t>
            </a:r>
            <a:endParaRPr lang="zh-CN" altLang="en-US" sz="36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语气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根据不同语气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分：陈述句、疑问句、感叹句、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祈使句。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疑问句分：特殊疑问句、选择疑问句、是否疑问句、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反问句。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7425" y="86360"/>
            <a:ext cx="10380345" cy="42500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新闻，传记，绘景，说明文，语言连贯，表达得体。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前四种文体主要是了解学习。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后两类是作文的基本要求。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COMMONDATA" val="eyJoZGlkIjoiNmNjMDk2OGYxNzE5ZTE3YmJjYmY2YTYwMTE4MWNmZWIifQ=="/>
  <p:tag name="KSO_WPP_MARK_KEY" val="7db54a94-7c0f-471a-8b14-b4d6864b73d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1687</Words>
  <Application>WPS 演示</Application>
  <PresentationFormat>宽屏</PresentationFormat>
  <Paragraphs>99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楷体</vt:lpstr>
      <vt:lpstr>华文楷体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夕阳牛背</cp:lastModifiedBy>
  <cp:revision>196</cp:revision>
  <dcterms:created xsi:type="dcterms:W3CDTF">2019-06-19T02:08:00Z</dcterms:created>
  <dcterms:modified xsi:type="dcterms:W3CDTF">2023-04-06T13:07:01Z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CD603E5BC2CF43E298E6219200471012_11</vt:lpwstr>
  </property>
</Properties>
</file>