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88" r:id="rId2"/>
    <p:sldId id="318" r:id="rId3"/>
    <p:sldId id="316" r:id="rId4"/>
    <p:sldId id="317" r:id="rId5"/>
    <p:sldId id="291" r:id="rId6"/>
    <p:sldId id="312" r:id="rId7"/>
    <p:sldId id="313" r:id="rId8"/>
    <p:sldId id="309" r:id="rId9"/>
    <p:sldId id="337" r:id="rId10"/>
    <p:sldId id="338" r:id="rId11"/>
    <p:sldId id="339" r:id="rId12"/>
    <p:sldId id="294" r:id="rId13"/>
    <p:sldId id="285" r:id="rId14"/>
    <p:sldId id="314" r:id="rId15"/>
    <p:sldId id="263" r:id="rId16"/>
    <p:sldId id="284" r:id="rId17"/>
    <p:sldId id="289" r:id="rId18"/>
    <p:sldId id="278" r:id="rId19"/>
    <p:sldId id="319" r:id="rId20"/>
    <p:sldId id="265" r:id="rId21"/>
    <p:sldId id="341" r:id="rId22"/>
    <p:sldId id="342" r:id="rId23"/>
    <p:sldId id="340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66"/>
    <a:srgbClr val="CCFFFF"/>
    <a:srgbClr val="000099"/>
    <a:srgbClr val="CC0000"/>
    <a:srgbClr val="0000FF"/>
    <a:srgbClr val="FF3300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061"/>
  </p:normalViewPr>
  <p:slideViewPr>
    <p:cSldViewPr snapToObjects="1" showGuides="1">
      <p:cViewPr>
        <p:scale>
          <a:sx n="75" d="100"/>
          <a:sy n="75" d="100"/>
        </p:scale>
        <p:origin x="-1422" y="-354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KSO_CT2"/>
          <p:cNvSpPr>
            <a:spLocks noGrp="1"/>
          </p:cNvSpPr>
          <p:nvPr>
            <p:ph type="subTitle" idx="1"/>
          </p:nvPr>
        </p:nvSpPr>
        <p:spPr>
          <a:xfrm>
            <a:off x="2211977" y="3622767"/>
            <a:ext cx="6214743" cy="592181"/>
          </a:xfrm>
          <a:blipFill dpi="0" rotWithShape="1">
            <a:blip r:embed="rId3" cstate="print"/>
            <a:srcRect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/>
                </a:solidFill>
                <a:latin typeface="Arial" panose="020B060402020202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211977" y="2372498"/>
            <a:ext cx="6214743" cy="1162214"/>
          </a:xfrm>
        </p:spPr>
        <p:txBody>
          <a:bodyPr>
            <a:normAutofit/>
          </a:bodyPr>
          <a:lstStyle>
            <a:lvl1pPr algn="ctr">
              <a:defRPr sz="4000" baseline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ea typeface="+mj-ea"/>
              </a:defRPr>
            </a:lvl1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5625"/>
            <a:ext cx="7983537" cy="5178425"/>
          </a:xfrm>
        </p:spPr>
        <p:txBody>
          <a:bodyPr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09600" y="1130400"/>
            <a:ext cx="6678000" cy="699594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1209600" y="2181600"/>
            <a:ext cx="6678000" cy="291240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defRPr sz="2400">
                <a:solidFill>
                  <a:schemeClr val="tx1"/>
                </a:solidFill>
              </a:defRPr>
            </a:lvl1pPr>
            <a:lvl2pPr marL="803275" indent="-260350" defTabSz="-635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803275" algn="l"/>
              </a:tabLst>
              <a:defRPr sz="2000">
                <a:solidFill>
                  <a:schemeClr val="tx1"/>
                </a:solidFill>
                <a:latin typeface="+mn-ea"/>
                <a:ea typeface="+mn-ea"/>
              </a:defRPr>
            </a:lvl2pPr>
          </a:lstStyle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1574006" y="1831702"/>
            <a:ext cx="5995988" cy="1235075"/>
          </a:xfrm>
        </p:spPr>
        <p:txBody>
          <a:bodyPr anchor="b">
            <a:normAutofit/>
          </a:bodyPr>
          <a:lstStyle>
            <a:lvl1pPr algn="ctr">
              <a:defRPr sz="3200" baseline="0"/>
            </a:lvl1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1574006" y="3093766"/>
            <a:ext cx="5995988" cy="511583"/>
          </a:xfrm>
          <a:blipFill>
            <a:blip r:embed="rId2" cstate="print"/>
            <a:stretch>
              <a:fillRect t="-2000"/>
            </a:stretch>
          </a:blipFill>
        </p:spPr>
        <p:txBody>
          <a:bodyPr anchor="ctr">
            <a:normAutofit/>
          </a:bodyPr>
          <a:lstStyle>
            <a:lvl1pPr marL="0" indent="0" algn="ctr">
              <a:buNone/>
              <a:defRPr sz="1800" baseline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09600" y="752400"/>
            <a:ext cx="6721200" cy="699594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209600" y="1695600"/>
            <a:ext cx="6721200" cy="205964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defRPr sz="2400">
                <a:solidFill>
                  <a:schemeClr val="tx1"/>
                </a:solidFill>
              </a:defRPr>
            </a:lvl1pPr>
            <a:lvl2pPr marL="716280" indent="-271780" defTabSz="629920">
              <a:spcAft>
                <a:spcPts val="0"/>
              </a:spcAft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1209600" y="3877199"/>
            <a:ext cx="6721200" cy="2054043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defRPr sz="2400">
                <a:solidFill>
                  <a:schemeClr val="tx1"/>
                </a:solidFill>
              </a:defRPr>
            </a:lvl1pPr>
            <a:lvl2pPr marL="716280" indent="-255905" defTabSz="-635"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901700" algn="l"/>
              </a:tabLst>
              <a:defRPr sz="2000">
                <a:solidFill>
                  <a:schemeClr val="tx1"/>
                </a:solidFill>
                <a:latin typeface="+mn-ea"/>
                <a:ea typeface="+mn-ea"/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647155" y="295955"/>
            <a:ext cx="7886699" cy="71702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7155" y="1376362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647155" y="2200274"/>
            <a:ext cx="3868340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 marL="630555" indent="-186055" defTabSz="-635"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358775" algn="l"/>
              </a:tabLst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6463" y="1376362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646463" y="2200274"/>
            <a:ext cx="3887391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 marL="803275" indent="-260350" defTabSz="-635">
              <a:spcAft>
                <a:spcPts val="0"/>
              </a:spcAft>
              <a:buClr>
                <a:schemeClr val="tx1">
                  <a:lumMod val="50000"/>
                </a:schemeClr>
              </a:buClr>
              <a:buFont typeface="Arial" panose="020B0604020202020204" pitchFamily="34" charset="0"/>
              <a:buChar char="•"/>
              <a:tabLst>
                <a:tab pos="444500" algn="l"/>
              </a:tabLst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9344" y="1662172"/>
            <a:ext cx="5925313" cy="885956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B109850D-0D6D-4A73-86CC-0144F5CF1F23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FAC85E4F-3AC7-4976-9CE3-A9364AC471B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04805-93DF-4705-8899-8C802267297F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7628467" y="365125"/>
            <a:ext cx="886883" cy="5811838"/>
          </a:xfrm>
        </p:spPr>
        <p:txBody>
          <a:bodyPr vert="eaVert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627797" y="365125"/>
            <a:ext cx="6907536" cy="5811838"/>
          </a:xfrm>
        </p:spPr>
        <p:txBody>
          <a:bodyPr vert="eaVert"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 marL="630555" indent="-271780">
              <a:buClrTx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45704805-93DF-4705-8899-8C802267297F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8" t="-1" b="11852"/>
          <a:stretch>
            <a:fillRect/>
          </a:stretch>
        </p:blipFill>
        <p:spPr>
          <a:xfrm>
            <a:off x="0" y="720438"/>
            <a:ext cx="9142485" cy="61506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2"/>
            <a:ext cx="9144000" cy="6858002"/>
          </a:xfrm>
          <a:prstGeom prst="rect">
            <a:avLst/>
          </a:prstGeom>
          <a:gradFill flip="none" rotWithShape="1">
            <a:gsLst>
              <a:gs pos="84000">
                <a:srgbClr val="FDFFF7"/>
              </a:gs>
              <a:gs pos="100000">
                <a:srgbClr val="FFFFFF">
                  <a:shade val="100000"/>
                  <a:satMod val="115000"/>
                  <a:alpha val="1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461554" y="101596"/>
            <a:ext cx="8248533" cy="6995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461430" y="948916"/>
            <a:ext cx="8240189" cy="5193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</a:p>
          <a:p>
            <a:pPr lvl="1"/>
            <a:r>
              <a:rPr lang="zh-CN" altLang="zh-CN" dirty="0" smtClean="0"/>
              <a:t>第二级</a:t>
            </a:r>
          </a:p>
          <a:p>
            <a:pPr lvl="2"/>
            <a:r>
              <a:rPr lang="zh-CN" altLang="zh-CN" dirty="0" smtClean="0"/>
              <a:t>第三级</a:t>
            </a:r>
          </a:p>
          <a:p>
            <a:pPr lvl="3"/>
            <a:r>
              <a:rPr lang="zh-CN" altLang="zh-CN" dirty="0" smtClean="0"/>
              <a:t>第四级</a:t>
            </a:r>
          </a:p>
          <a:p>
            <a:pPr lvl="4"/>
            <a:r>
              <a:rPr lang="zh-CN" altLang="zh-CN" dirty="0" smtClean="0"/>
              <a:t>第五级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171450" indent="-171450" algn="l">
              <a:buFont typeface="Arial" panose="020B0604020202020204" pitchFamily="34" charset="0"/>
              <a:buChar char="•"/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04805-93DF-4705-8899-8C802267297F}" type="datetimeFigureOut">
              <a:rPr lang="zh-CN" altLang="en-US" smtClean="0"/>
              <a:pPr/>
              <a:t>2018-9-23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171450" indent="-171450" algn="ctr">
              <a:buFont typeface="Arial" panose="020B0604020202020204" pitchFamily="34" charset="0"/>
              <a:buChar char="•"/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171450" indent="-171450" algn="r">
              <a:buFont typeface="Arial" panose="020B0604020202020204" pitchFamily="34" charset="0"/>
              <a:buChar char="•"/>
              <a:defRPr sz="2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2A499-BA2D-4B14-A23E-F832C66777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1" i="0" kern="1200" baseline="0">
          <a:solidFill>
            <a:schemeClr val="accent1">
              <a:lumMod val="50000"/>
            </a:schemeClr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444500" indent="-444500" algn="just" defTabSz="914400" rtl="0" eaLnBrk="1" latinLnBrk="0" hangingPunct="1">
        <a:lnSpc>
          <a:spcPct val="110000"/>
        </a:lnSpc>
        <a:spcBef>
          <a:spcPts val="1800"/>
        </a:spcBef>
        <a:spcAft>
          <a:spcPts val="0"/>
        </a:spcAft>
        <a:buClr>
          <a:srgbClr val="963B22"/>
        </a:buClr>
        <a:buSzPct val="80000"/>
        <a:buFontTx/>
        <a:buBlip>
          <a:blip r:embed="rId13"/>
        </a:buBlip>
        <a:defRPr sz="2400" kern="1200" baseline="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1pPr>
      <a:lvl2pPr marL="716280" indent="-271780" algn="just" defTabSz="914400" rtl="0" eaLnBrk="1" latinLnBrk="0" hangingPunct="1">
        <a:spcBef>
          <a:spcPts val="0"/>
        </a:spcBef>
        <a:spcAft>
          <a:spcPts val="0"/>
        </a:spcAft>
        <a:buClrTx/>
        <a:buFont typeface="Arial" panose="020B0604020202020204" pitchFamily="34" charset="0"/>
        <a:buChar char="•"/>
        <a:tabLst>
          <a:tab pos="542925" algn="l"/>
        </a:tabLst>
        <a:defRPr sz="2000" kern="1200" baseline="0">
          <a:solidFill>
            <a:schemeClr val="tx1"/>
          </a:solidFill>
          <a:latin typeface="幼圆" panose="02010509060101010101" pitchFamily="49" charset="-122"/>
          <a:ea typeface="+mj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0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6.jpeg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2" Type="http://schemas.openxmlformats.org/officeDocument/2006/relationships/audio" Target="file:///C:\Users\Administrator\Desktop\10&#12289;&#25105;&#24456;&#24555;&#20048;\&#24494;&#39118;%20-%20&#20250;&#35758;&#28436;&#35762;&#32972;&#26223;&#38899;&#20048;.mp3" TargetMode="External"/><Relationship Id="rId1" Type="http://schemas.openxmlformats.org/officeDocument/2006/relationships/tags" Target="../tags/tag23.xml"/><Relationship Id="rId6" Type="http://schemas.microsoft.com/office/2007/relationships/media" Target="file:///C:\Users\Administrator\Desktop\10&#12289;&#25105;&#24456;&#24555;&#20048;\&#24494;&#39118;%20-%20&#20250;&#35758;&#28436;&#35762;&#32972;&#26223;&#38899;&#20048;.mp3" TargetMode="External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52228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pic>
        <p:nvPicPr>
          <p:cNvPr id="12290" name="内容占位符 52227" descr="水珠1颗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463" y="12700"/>
            <a:ext cx="9109075" cy="6832600"/>
          </a:xfrm>
        </p:spPr>
      </p:pic>
      <p:sp>
        <p:nvSpPr>
          <p:cNvPr id="12291" name="椭圆 52232"/>
          <p:cNvSpPr/>
          <p:nvPr/>
        </p:nvSpPr>
        <p:spPr>
          <a:xfrm>
            <a:off x="1692275" y="274638"/>
            <a:ext cx="4895850" cy="1873250"/>
          </a:xfrm>
          <a:prstGeom prst="ellipse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2" name="文本框 52230"/>
          <p:cNvSpPr txBox="1"/>
          <p:nvPr/>
        </p:nvSpPr>
        <p:spPr>
          <a:xfrm>
            <a:off x="1479550" y="555625"/>
            <a:ext cx="5043488" cy="1311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80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2 </a:t>
            </a:r>
            <a:r>
              <a:rPr lang="zh-CN" altLang="en-US" sz="8000" b="1" dirty="0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</a:rPr>
              <a:t>种 水 珠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标题 5939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pic>
        <p:nvPicPr>
          <p:cNvPr id="21506" name="内容占位符 59394" descr="PM_001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2754" t="4817" r="26050" b="4854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9397" name="文本框 59396"/>
          <p:cNvSpPr txBox="1"/>
          <p:nvPr/>
        </p:nvSpPr>
        <p:spPr>
          <a:xfrm>
            <a:off x="2411413" y="5229225"/>
            <a:ext cx="4392612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亮晶晶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的星星</a:t>
            </a:r>
          </a:p>
        </p:txBody>
      </p:sp>
      <p:pic>
        <p:nvPicPr>
          <p:cNvPr id="21508" name="图片 59399" descr="u=3029877382,3941943799&amp;fm=23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2988" y="549275"/>
            <a:ext cx="7200900" cy="4392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图片 59401" descr="11295670_215235264323_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04800" y="-315912"/>
            <a:ext cx="9753600" cy="71739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文本框 58372"/>
          <p:cNvSpPr txBox="1"/>
          <p:nvPr/>
        </p:nvSpPr>
        <p:spPr>
          <a:xfrm>
            <a:off x="2484438" y="5229225"/>
            <a:ext cx="4392612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亮晶晶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的宝石</a:t>
            </a:r>
          </a:p>
        </p:txBody>
      </p:sp>
      <p:pic>
        <p:nvPicPr>
          <p:cNvPr id="22530" name="图片 58380" descr="0130000043222013298269910584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2988" y="260350"/>
            <a:ext cx="7129462" cy="46085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6041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pic>
        <p:nvPicPr>
          <p:cNvPr id="23554" name="内容占位符 60418" descr="PM_001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2754" t="4817" r="26050" b="4854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3555" name="文本框 60419"/>
          <p:cNvSpPr txBox="1"/>
          <p:nvPr/>
        </p:nvSpPr>
        <p:spPr>
          <a:xfrm>
            <a:off x="457200" y="765175"/>
            <a:ext cx="4392613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亮晶晶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3" name="右箭头 60422"/>
          <p:cNvSpPr/>
          <p:nvPr/>
        </p:nvSpPr>
        <p:spPr>
          <a:xfrm>
            <a:off x="3851275" y="1085850"/>
            <a:ext cx="1223963" cy="331788"/>
          </a:xfrm>
          <a:prstGeom prst="rightArrow">
            <a:avLst>
              <a:gd name="adj1" fmla="val 50000"/>
              <a:gd name="adj2" fmla="val 92173"/>
            </a:avLst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4" name="文本框 60423"/>
          <p:cNvSpPr txBox="1"/>
          <p:nvPr/>
        </p:nvSpPr>
        <p:spPr>
          <a:xfrm>
            <a:off x="5075238" y="765175"/>
            <a:ext cx="1944687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4800">
                <a:latin typeface="Arial" panose="020B0604020202020204" pitchFamily="34" charset="0"/>
                <a:ea typeface="宋体" panose="02010600030101010101" pitchFamily="2" charset="-122"/>
              </a:rPr>
              <a:t>ABB</a:t>
            </a:r>
          </a:p>
        </p:txBody>
      </p:sp>
      <p:sp>
        <p:nvSpPr>
          <p:cNvPr id="60425" name="文本框 60424"/>
          <p:cNvSpPr txBox="1"/>
          <p:nvPr/>
        </p:nvSpPr>
        <p:spPr>
          <a:xfrm>
            <a:off x="1619250" y="1844675"/>
            <a:ext cx="5400675" cy="41195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笑哈哈  笑呵呵</a:t>
            </a:r>
          </a:p>
          <a:p>
            <a:pPr lvl="0" indent="0" algn="ctr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绿油油  红艳艳</a:t>
            </a:r>
          </a:p>
          <a:p>
            <a:pPr lvl="0" indent="0" algn="ctr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白花花   胖乎乎</a:t>
            </a:r>
          </a:p>
          <a:p>
            <a:pPr lvl="0" indent="0" algn="ctr">
              <a:spcBef>
                <a:spcPct val="50000"/>
              </a:spcBef>
            </a:pPr>
            <a:r>
              <a:rPr lang="zh-CN" altLang="en-US" sz="4800" dirty="0">
                <a:latin typeface="Arial" panose="020B0604020202020204" pitchFamily="34" charset="0"/>
                <a:ea typeface="宋体" panose="02010600030101010101" pitchFamily="2" charset="-122"/>
              </a:rPr>
              <a:t>白茫茫  红通通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4" grpId="0"/>
      <p:bldP spid="604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标题 4506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pic>
        <p:nvPicPr>
          <p:cNvPr id="24578" name="内容占位符 45059" descr="数珠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828213" cy="7224713"/>
          </a:xfrm>
        </p:spPr>
      </p:pic>
      <p:sp>
        <p:nvSpPr>
          <p:cNvPr id="24579" name="文本框 45062"/>
          <p:cNvSpPr txBox="1"/>
          <p:nvPr/>
        </p:nvSpPr>
        <p:spPr>
          <a:xfrm>
            <a:off x="900113" y="5013325"/>
            <a:ext cx="7343775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4000" dirty="0">
                <a:solidFill>
                  <a:srgbClr val="FFFF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一串亮晶晶的水珠，多好看呀！</a:t>
            </a: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标题 8192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pic>
        <p:nvPicPr>
          <p:cNvPr id="81923" name="内容占位符 81922" descr="串水珠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942013"/>
          </a:xfrm>
        </p:spPr>
      </p:pic>
      <p:sp>
        <p:nvSpPr>
          <p:cNvPr id="81924" name="文本框 81923"/>
          <p:cNvSpPr txBox="1"/>
          <p:nvPr/>
        </p:nvSpPr>
        <p:spPr>
          <a:xfrm>
            <a:off x="776288" y="5942013"/>
            <a:ext cx="8113712" cy="639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我想，这串水珠</a:t>
            </a:r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黑体" panose="02010609060101010101" charset="-122"/>
              </a:rPr>
              <a:t>一定</a:t>
            </a:r>
            <a:r>
              <a:rPr lang="zh-CN" altLang="en-US" sz="3600" b="1" dirty="0">
                <a:latin typeface="Arial" panose="020B0604020202020204" pitchFamily="34" charset="0"/>
                <a:ea typeface="黑体" panose="02010609060101010101" charset="-122"/>
              </a:rPr>
              <a:t>是夜雨送给我的。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内容占位符 38925" descr="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-6000" contrast="41999"/>
          </a:blip>
          <a:srcRect b="41956"/>
          <a:stretch>
            <a:fillRect/>
          </a:stretch>
        </p:blipFill>
        <p:spPr>
          <a:xfrm>
            <a:off x="0" y="2243138"/>
            <a:ext cx="9144000" cy="4614862"/>
          </a:xfrm>
        </p:spPr>
      </p:pic>
      <p:sp>
        <p:nvSpPr>
          <p:cNvPr id="27650" name="文本框 38918"/>
          <p:cNvSpPr txBox="1"/>
          <p:nvPr/>
        </p:nvSpPr>
        <p:spPr>
          <a:xfrm>
            <a:off x="827088" y="1125538"/>
            <a:ext cx="7489825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地上能</a:t>
            </a:r>
            <a:r>
              <a:rPr lang="zh-CN" altLang="en-US" sz="4000" b="1" u="sng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长出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小草，</a:t>
            </a:r>
            <a:r>
              <a:rPr lang="zh-CN" altLang="en-US" sz="4000" b="1" u="sng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长出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小树，</a:t>
            </a:r>
            <a:r>
              <a:rPr lang="zh-CN" altLang="en-US" sz="4000" b="1" u="sng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长出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小花朵，</a:t>
            </a:r>
            <a:r>
              <a:rPr lang="zh-CN" altLang="en-US" sz="4000" b="1" u="sng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长出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小蘑菇，</a:t>
            </a:r>
            <a:r>
              <a:rPr lang="zh-CN" altLang="en-US" sz="4000" b="1" u="sng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也能长出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亮晶晶的水珠吗？</a:t>
            </a:r>
            <a:endParaRPr lang="zh-CN" altLang="en-US" sz="40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63625" y="3429000"/>
            <a:ext cx="1966913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400" b="1">
                <a:latin typeface="Arial" panose="020B0604020202020204" pitchFamily="34" charset="0"/>
                <a:ea typeface="宋体" panose="02010600030101010101" pitchFamily="2" charset="-122"/>
              </a:rPr>
              <a:t>排比句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54273" descr="3"/>
          <p:cNvPicPr>
            <a:picLocks noChangeAspect="1"/>
          </p:cNvPicPr>
          <p:nvPr/>
        </p:nvPicPr>
        <p:blipFill>
          <a:blip r:embed="rId3" cstate="print">
            <a:lum bright="-6000" contrast="41999"/>
          </a:blip>
          <a:srcRect b="41956"/>
          <a:stretch>
            <a:fillRect/>
          </a:stretch>
        </p:blipFill>
        <p:spPr>
          <a:xfrm>
            <a:off x="0" y="2876550"/>
            <a:ext cx="9144000" cy="398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6" name="文本框 54275"/>
          <p:cNvSpPr txBox="1"/>
          <p:nvPr/>
        </p:nvSpPr>
        <p:spPr>
          <a:xfrm>
            <a:off x="538163" y="347663"/>
            <a:ext cx="4313237" cy="2835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地上能长出小草，</a:t>
            </a: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地上能长出小树，</a:t>
            </a: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地上能长出小花朵，</a:t>
            </a:r>
          </a:p>
          <a:p>
            <a:pPr lvl="0" indent="0"/>
            <a:r>
              <a:rPr lang="zh-CN" altLang="en-US" sz="3600" b="1" dirty="0">
                <a:solidFill>
                  <a:srgbClr val="0000CC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地上能长出小蘑菇。</a:t>
            </a:r>
          </a:p>
          <a:p>
            <a:pPr lvl="0" indent="0"/>
            <a:endParaRPr lang="zh-CN" altLang="en-US" sz="3600" b="1" dirty="0">
              <a:solidFill>
                <a:srgbClr val="0000CC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54277" name="文本框 54276"/>
          <p:cNvSpPr txBox="1"/>
          <p:nvPr/>
        </p:nvSpPr>
        <p:spPr>
          <a:xfrm>
            <a:off x="341313" y="3074988"/>
            <a:ext cx="8605837" cy="11906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宋体" panose="02010600030101010101" pitchFamily="2" charset="-122"/>
              </a:rPr>
              <a:t>地上能长出小草、小树、小蘑菇。</a:t>
            </a:r>
          </a:p>
          <a:p>
            <a:pPr lvl="0" indent="0"/>
            <a:endParaRPr lang="zh-CN" altLang="en-US" sz="3600" b="1" dirty="0">
              <a:solidFill>
                <a:srgbClr val="FF0000"/>
              </a:solidFill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6" grpId="0"/>
      <p:bldP spid="542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内容占位符 25603" descr="4"/>
          <p:cNvPicPr>
            <a:picLocks noGrp="1" noChangeAspect="1"/>
          </p:cNvPicPr>
          <p:nvPr>
            <p:ph idx="4294967295"/>
          </p:nvPr>
        </p:nvPicPr>
        <p:blipFill>
          <a:blip r:embed="rId4" cstate="print">
            <a:lum bright="-23999" contrast="78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5608" name="文本框 25607"/>
          <p:cNvSpPr txBox="1"/>
          <p:nvPr/>
        </p:nvSpPr>
        <p:spPr>
          <a:xfrm>
            <a:off x="215900" y="403225"/>
            <a:ext cx="7010400" cy="13112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地上能长出</a:t>
            </a: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en-US" altLang="zh-CN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____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checke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内容占位符 88065" descr="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lum bright="-6000" contrast="41999"/>
          </a:blip>
          <a:srcRect b="41956"/>
          <a:stretch>
            <a:fillRect/>
          </a:stretch>
        </p:blipFill>
        <p:spPr>
          <a:xfrm>
            <a:off x="0" y="2243138"/>
            <a:ext cx="9144000" cy="4614862"/>
          </a:xfrm>
        </p:spPr>
      </p:pic>
      <p:sp>
        <p:nvSpPr>
          <p:cNvPr id="30722" name="文本框 88066"/>
          <p:cNvSpPr txBox="1"/>
          <p:nvPr/>
        </p:nvSpPr>
        <p:spPr>
          <a:xfrm>
            <a:off x="827088" y="1125538"/>
            <a:ext cx="7489825" cy="2835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地上能长出小草，长出小树，长出小花朵，长出小蘑菇，也能长出亮晶晶的水珠</a:t>
            </a:r>
            <a:r>
              <a:rPr lang="zh-CN" altLang="en-US" sz="4000" b="1" dirty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吗</a:t>
            </a:r>
            <a:r>
              <a:rPr lang="zh-CN" altLang="en-US" sz="4000" b="1" i="1" u="sng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？ </a:t>
            </a:r>
          </a:p>
          <a:p>
            <a:pPr lvl="0" indent="0">
              <a:spcBef>
                <a:spcPct val="50000"/>
              </a:spcBef>
            </a:pPr>
            <a:endParaRPr lang="zh-CN" altLang="en-US" sz="4000" b="1" i="1" u="sng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03375" y="3309938"/>
            <a:ext cx="2176463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疑问句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30000" y="342000"/>
            <a:ext cx="7884000" cy="7740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smtClean="0">
                <a:latin typeface="+mj-lt"/>
                <a:ea typeface="+mj-ea"/>
                <a:cs typeface="+mj-cs"/>
              </a:rPr>
              <a:t>LOREM IPSUM DOLOR</a:t>
            </a:r>
            <a:endParaRPr lang="zh-CN" altLang="en-US" sz="3200" dirty="0" smtClean="0">
              <a:latin typeface="+mj-lt"/>
              <a:ea typeface="+mj-ea"/>
              <a:cs typeface="+mj-cs"/>
            </a:endParaRPr>
          </a:p>
        </p:txBody>
      </p:sp>
      <p:pic>
        <p:nvPicPr>
          <p:cNvPr id="2" name="图片 1"/>
          <p:cNvPicPr preferRelativeResize="0"/>
          <p:nvPr>
            <p:custDataLst>
              <p:tags r:id="rId3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713547" y="1314000"/>
            <a:ext cx="5716905" cy="428040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630000" y="5752800"/>
            <a:ext cx="7884000" cy="59760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 smtClean="0"/>
              <a:t>Lorem ipsum dolor sit </a:t>
            </a:r>
            <a:r>
              <a:rPr lang="en-US" altLang="zh-CN" dirty="0" err="1" smtClean="0"/>
              <a:t>amet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consectetur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adipisicing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elit</a:t>
            </a:r>
            <a:r>
              <a:rPr lang="en-US" altLang="zh-CN" dirty="0" smtClean="0"/>
              <a:t>.</a:t>
            </a:r>
            <a:endParaRPr lang="zh-CN" altLang="en-US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1272" descr="3"/>
          <p:cNvPicPr>
            <a:picLocks noChangeAspect="1"/>
          </p:cNvPicPr>
          <p:nvPr/>
        </p:nvPicPr>
        <p:blipFill>
          <a:blip r:embed="rId3" cstate="print">
            <a:lum bright="-6000" contrast="41999"/>
          </a:blip>
          <a:srcRect b="41956"/>
          <a:stretch>
            <a:fillRect/>
          </a:stretch>
        </p:blipFill>
        <p:spPr>
          <a:xfrm>
            <a:off x="0" y="2876550"/>
            <a:ext cx="9144000" cy="398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1177925" y="1193800"/>
            <a:ext cx="74803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l" fontAlgn="base"/>
            <a:r>
              <a:rPr lang="zh-CN" altLang="en-US" sz="4400" b="1" strike="noStrike" noProof="1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啊</a:t>
            </a:r>
            <a:r>
              <a:rPr lang="zh-CN" altLang="en-US" sz="4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，我把水珠种到地里去了</a:t>
            </a:r>
            <a:r>
              <a:rPr lang="zh-CN" altLang="en-US" sz="4400" b="1" strike="noStrike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ea"/>
              </a:rPr>
              <a:t>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97038" y="2676525"/>
            <a:ext cx="2022475" cy="76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/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感叹句</a:t>
            </a:r>
          </a:p>
        </p:txBody>
      </p:sp>
    </p:spTree>
    <p:custDataLst>
      <p:tags r:id="rId1"/>
    </p:custData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pPr lvl="0" indent="0"/>
            <a:endParaRPr lang="zh-CN" altLang="zh-CN" dirty="0"/>
          </a:p>
        </p:txBody>
      </p:sp>
      <p:pic>
        <p:nvPicPr>
          <p:cNvPr id="32770" name="内容占位符 8" descr="200865103842954_2.jpg"/>
          <p:cNvPicPr>
            <a:picLocks noGrp="1" noChangeAspect="1"/>
          </p:cNvPicPr>
          <p:nvPr>
            <p:ph idx="4294967295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28125" cy="6858000"/>
          </a:xfrm>
        </p:spPr>
      </p:pic>
      <p:pic>
        <p:nvPicPr>
          <p:cNvPr id="32771" name="图片 4" descr="5a06148fa1c5b3c2f11f36f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338" y="717550"/>
            <a:ext cx="2519362" cy="234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微风 - 会议演讲背景音乐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link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7164388" y="58769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文本框 1"/>
          <p:cNvSpPr txBox="1"/>
          <p:nvPr/>
        </p:nvSpPr>
        <p:spPr>
          <a:xfrm>
            <a:off x="3351213" y="1636713"/>
            <a:ext cx="5568950" cy="1189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我会写汉字</a:t>
            </a:r>
          </a:p>
        </p:txBody>
      </p:sp>
    </p:spTree>
    <p:custDataLst>
      <p:tags r:id="rId1"/>
    </p:custData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4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ctr"/>
          <a:lstStyle/>
          <a:p>
            <a:pPr lvl="0" indent="0"/>
            <a:endParaRPr lang="zh-CN" altLang="zh-CN" dirty="0"/>
          </a:p>
        </p:txBody>
      </p:sp>
      <p:sp>
        <p:nvSpPr>
          <p:cNvPr id="33794" name="内容占位符 2"/>
          <p:cNvSpPr>
            <a:spLocks noGrp="1"/>
          </p:cNvSpPr>
          <p:nvPr>
            <p:ph idx="4294967295"/>
          </p:nvPr>
        </p:nvSpPr>
        <p:spPr/>
        <p:txBody>
          <a:bodyPr wrap="square" lIns="91440" tIns="45720" rIns="91440" bIns="45720" anchor="t"/>
          <a:lstStyle/>
          <a:p>
            <a:pPr lvl="0" indent="-342900"/>
            <a:endParaRPr lang="zh-CN" altLang="zh-CN" dirty="0"/>
          </a:p>
        </p:txBody>
      </p:sp>
      <p:pic>
        <p:nvPicPr>
          <p:cNvPr id="33795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6" name="Picture 3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7875" y="908050"/>
            <a:ext cx="2265363" cy="208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7" name="Picture 3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6238" y="908050"/>
            <a:ext cx="2303462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8" name="Picture 3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19700" y="908050"/>
            <a:ext cx="2376488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9" name="Picture 3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65175" y="3392488"/>
            <a:ext cx="2328863" cy="2144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0" name="Picture 3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6238" y="3346450"/>
            <a:ext cx="2365375" cy="2236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1" name="Picture 3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84775" y="3346450"/>
            <a:ext cx="2411413" cy="2236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2" name="TextBox 3"/>
          <p:cNvSpPr txBox="1"/>
          <p:nvPr/>
        </p:nvSpPr>
        <p:spPr>
          <a:xfrm>
            <a:off x="1065213" y="227013"/>
            <a:ext cx="1728787" cy="2941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zh-CN" sz="54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   </a:t>
            </a:r>
            <a:endParaRPr lang="en-US" altLang="zh-CN" sz="4000" dirty="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lvl="0" indent="0"/>
            <a:r>
              <a:rPr lang="zh-CN" altLang="en-US" sz="11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过</a:t>
            </a:r>
          </a:p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3" name="TextBox 11"/>
          <p:cNvSpPr txBox="1"/>
          <p:nvPr/>
        </p:nvSpPr>
        <p:spPr>
          <a:xfrm>
            <a:off x="5565775" y="2927350"/>
            <a:ext cx="1649413" cy="2727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   </a:t>
            </a:r>
            <a:endParaRPr lang="en-US" altLang="zh-CN" sz="4000" dirty="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lvl="0" indent="0"/>
            <a:r>
              <a:rPr lang="zh-CN" altLang="en-US" sz="11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地</a:t>
            </a:r>
          </a:p>
          <a:p>
            <a:pPr lvl="0" indent="0"/>
            <a:endParaRPr lang="zh-CN" altLang="en-US" dirty="0">
              <a:latin typeface="Times New Roman" panose="02020603050405020304" pitchFamily="18" charset="0"/>
              <a:ea typeface="华文楷体" panose="02010600040101010101" pitchFamily="2" charset="-122"/>
            </a:endParaRPr>
          </a:p>
        </p:txBody>
      </p:sp>
      <p:sp>
        <p:nvSpPr>
          <p:cNvPr id="33804" name="TextBox 15"/>
          <p:cNvSpPr txBox="1"/>
          <p:nvPr/>
        </p:nvSpPr>
        <p:spPr>
          <a:xfrm>
            <a:off x="6164263" y="989013"/>
            <a:ext cx="185737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5" name="TextBox 14"/>
          <p:cNvSpPr txBox="1"/>
          <p:nvPr/>
        </p:nvSpPr>
        <p:spPr>
          <a:xfrm>
            <a:off x="3165475" y="404813"/>
            <a:ext cx="1649413" cy="2727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40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  </a:t>
            </a:r>
            <a:endParaRPr lang="en-US" altLang="zh-CN" sz="4000" dirty="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lvl="0" indent="0"/>
            <a:r>
              <a:rPr lang="zh-CN" altLang="en-US" sz="11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串</a:t>
            </a:r>
          </a:p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6" name="TextBox 16"/>
          <p:cNvSpPr txBox="1"/>
          <p:nvPr/>
        </p:nvSpPr>
        <p:spPr>
          <a:xfrm>
            <a:off x="1065213" y="2957513"/>
            <a:ext cx="1649412" cy="2667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   </a:t>
            </a:r>
          </a:p>
          <a:p>
            <a:pPr lvl="0" indent="0"/>
            <a:r>
              <a:rPr lang="zh-CN" altLang="en-US" sz="11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多</a:t>
            </a:r>
          </a:p>
          <a:p>
            <a:pPr lvl="0" indent="0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07" name="TextBox 17"/>
          <p:cNvSpPr txBox="1"/>
          <p:nvPr/>
        </p:nvSpPr>
        <p:spPr>
          <a:xfrm>
            <a:off x="3238500" y="3116263"/>
            <a:ext cx="1649413" cy="22701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   </a:t>
            </a:r>
            <a:endParaRPr lang="en-US" altLang="zh-CN" sz="36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lvl="0" indent="0"/>
            <a:r>
              <a:rPr lang="zh-CN" altLang="en-US" sz="11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闪</a:t>
            </a:r>
          </a:p>
        </p:txBody>
      </p:sp>
      <p:sp>
        <p:nvSpPr>
          <p:cNvPr id="33808" name="TextBox 19"/>
          <p:cNvSpPr txBox="1"/>
          <p:nvPr/>
        </p:nvSpPr>
        <p:spPr>
          <a:xfrm>
            <a:off x="5583238" y="474663"/>
            <a:ext cx="1649412" cy="23923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endParaRPr lang="en-US" altLang="zh-CN" sz="3600" b="1" dirty="0">
              <a:solidFill>
                <a:srgbClr val="000000"/>
              </a:solidFill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  <a:p>
            <a:pPr lvl="0" indent="0"/>
            <a:r>
              <a:rPr lang="zh-CN" altLang="en-US" sz="11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妈</a:t>
            </a:r>
          </a:p>
        </p:txBody>
      </p:sp>
    </p:spTree>
    <p:custDataLst>
      <p:tags r:id="rId1"/>
    </p:custDataLst>
  </p:cSld>
  <p:clrMapOvr>
    <a:masterClrMapping/>
  </p:clrMapOvr>
  <p:transition spd="slow"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2225" y="471488"/>
            <a:ext cx="9190038" cy="59150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8396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pic>
        <p:nvPicPr>
          <p:cNvPr id="14338" name="图片 83971" descr="8213906_160558370162_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753600" cy="737552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9" descr="数珠"/>
          <p:cNvPicPr>
            <a:picLocks noGrp="1" noChangeAspect="1"/>
          </p:cNvPicPr>
          <p:nvPr>
            <p:ph sz="quarter" idx="4294967295"/>
          </p:nvPr>
        </p:nvPicPr>
        <p:blipFill>
          <a:blip r:embed="rId4" cstate="print"/>
          <a:stretch>
            <a:fillRect/>
          </a:stretch>
        </p:blipFill>
        <p:spPr>
          <a:xfrm>
            <a:off x="684213" y="549275"/>
            <a:ext cx="3743325" cy="2689225"/>
          </a:xfrm>
        </p:spPr>
      </p:pic>
      <p:pic>
        <p:nvPicPr>
          <p:cNvPr id="15362" name="Picture 10" descr="水珠1颗"/>
          <p:cNvPicPr>
            <a:picLocks noGrp="1" noChangeAspect="1"/>
          </p:cNvPicPr>
          <p:nvPr>
            <p:ph sz="quarter" idx="4294967295"/>
          </p:nvPr>
        </p:nvPicPr>
        <p:blipFill>
          <a:blip r:embed="rId5" cstate="print"/>
          <a:stretch>
            <a:fillRect/>
          </a:stretch>
        </p:blipFill>
        <p:spPr>
          <a:xfrm>
            <a:off x="4648200" y="549275"/>
            <a:ext cx="4038600" cy="2689225"/>
          </a:xfrm>
        </p:spPr>
      </p:pic>
      <p:pic>
        <p:nvPicPr>
          <p:cNvPr id="15363" name="Picture 13" descr="水珠2"/>
          <p:cNvPicPr>
            <a:picLocks noGrp="1" noChangeAspect="1"/>
          </p:cNvPicPr>
          <p:nvPr>
            <p:ph sz="quarter" idx="4294967295"/>
          </p:nvPr>
        </p:nvPicPr>
        <p:blipFill>
          <a:blip r:embed="rId6" cstate="print"/>
          <a:stretch>
            <a:fillRect/>
          </a:stretch>
        </p:blipFill>
        <p:spPr>
          <a:xfrm>
            <a:off x="684213" y="3500438"/>
            <a:ext cx="3743325" cy="2946400"/>
          </a:xfrm>
        </p:spPr>
      </p:pic>
      <p:pic>
        <p:nvPicPr>
          <p:cNvPr id="15364" name="Picture 14" descr="串水珠"/>
          <p:cNvPicPr>
            <a:picLocks noGrp="1" noChangeAspect="1"/>
          </p:cNvPicPr>
          <p:nvPr>
            <p:ph sz="quarter" idx="4294967295"/>
          </p:nvPr>
        </p:nvPicPr>
        <p:blipFill>
          <a:blip r:embed="rId7" cstate="print"/>
          <a:stretch>
            <a:fillRect/>
          </a:stretch>
        </p:blipFill>
        <p:spPr>
          <a:xfrm>
            <a:off x="4648200" y="3619500"/>
            <a:ext cx="4038600" cy="2827338"/>
          </a:xfrm>
        </p:spPr>
      </p:pic>
      <p:sp>
        <p:nvSpPr>
          <p:cNvPr id="86023" name="文本框 86022"/>
          <p:cNvSpPr txBox="1"/>
          <p:nvPr/>
        </p:nvSpPr>
        <p:spPr>
          <a:xfrm>
            <a:off x="2981325" y="2879725"/>
            <a:ext cx="3006725" cy="1098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6600" b="1" dirty="0">
                <a:solidFill>
                  <a:srgbClr val="FF3300"/>
                </a:solidFill>
                <a:latin typeface="华文隶书" panose="02010800040101010101" charset="-122"/>
                <a:ea typeface="华文隶书" panose="02010800040101010101" charset="-122"/>
              </a:rPr>
              <a:t>水珠</a:t>
            </a:r>
          </a:p>
        </p:txBody>
      </p:sp>
    </p:spTree>
    <p:custDataLst>
      <p:tags r:id="rId1"/>
    </p:custDataLst>
  </p:cSld>
  <p:clrMapOvr>
    <a:masterClrMapping/>
  </p:clrMapOvr>
  <p:transition>
    <p:dissolve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8" name="组合 57347"/>
          <p:cNvGrpSpPr/>
          <p:nvPr/>
        </p:nvGrpSpPr>
        <p:grpSpPr>
          <a:xfrm>
            <a:off x="2378075" y="1228725"/>
            <a:ext cx="1128713" cy="1465263"/>
            <a:chOff x="3813" y="2417"/>
            <a:chExt cx="711" cy="923"/>
          </a:xfrm>
        </p:grpSpPr>
        <p:sp>
          <p:nvSpPr>
            <p:cNvPr id="16388" name="任意多边形 57348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0" name="文本框 57349"/>
            <p:cNvSpPr txBox="1"/>
            <p:nvPr/>
          </p:nvSpPr>
          <p:spPr>
            <a:xfrm>
              <a:off x="3813" y="2417"/>
              <a:ext cx="711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r>
                <a:rPr lang="en-GB" altLang="zh-CN" sz="3600" strike="noStrike" noProof="1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li</a:t>
              </a:r>
              <a:r>
                <a:rPr lang="en-GB" altLang="zh-CN" sz="3600" strike="noStrike" noProof="1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Comic Sans MS" panose="030F0902030302020204" pitchFamily="66" charset="0"/>
                  <a:ea typeface="MS PMincho" panose="02020600040205080304" pitchFamily="18" charset="-128"/>
                  <a:cs typeface="+mn-ea"/>
                </a:rPr>
                <a:t>à</a:t>
              </a:r>
              <a:r>
                <a:rPr lang="en-GB" altLang="zh-CN" sz="3600" strike="noStrike" noProof="1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ng</a:t>
              </a:r>
              <a:endParaRPr lang="en-GB" altLang="zh-CN" sz="3600" strike="noStrike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晾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7351" name="组合 57350"/>
          <p:cNvGrpSpPr/>
          <p:nvPr/>
        </p:nvGrpSpPr>
        <p:grpSpPr>
          <a:xfrm>
            <a:off x="4940300" y="1412875"/>
            <a:ext cx="814388" cy="1357313"/>
            <a:chOff x="3905" y="2473"/>
            <a:chExt cx="513" cy="867"/>
          </a:xfrm>
        </p:grpSpPr>
        <p:sp>
          <p:nvSpPr>
            <p:cNvPr id="16391" name="任意多边形 57351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3" name="文本框 57352"/>
            <p:cNvSpPr txBox="1"/>
            <p:nvPr/>
          </p:nvSpPr>
          <p:spPr>
            <a:xfrm>
              <a:off x="3918" y="2473"/>
              <a:ext cx="500" cy="7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fontAlgn="base"/>
              <a:r>
                <a:rPr lang="en-US" altLang="en-GB" sz="28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tiě</a:t>
              </a: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铁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7354" name="组合 57353"/>
          <p:cNvGrpSpPr/>
          <p:nvPr/>
        </p:nvGrpSpPr>
        <p:grpSpPr>
          <a:xfrm>
            <a:off x="6103938" y="1365250"/>
            <a:ext cx="814387" cy="1449388"/>
            <a:chOff x="3905" y="2444"/>
            <a:chExt cx="513" cy="896"/>
          </a:xfrm>
        </p:grpSpPr>
        <p:sp>
          <p:nvSpPr>
            <p:cNvPr id="16394" name="任意多边形 57354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6" name="文本框 57355"/>
            <p:cNvSpPr txBox="1"/>
            <p:nvPr/>
          </p:nvSpPr>
          <p:spPr>
            <a:xfrm>
              <a:off x="3918" y="2444"/>
              <a:ext cx="500" cy="7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fontAlgn="base"/>
              <a:r>
                <a:rPr lang="en-US" altLang="en-GB" sz="28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sī</a:t>
              </a: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丝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7357" name="组合 57356"/>
          <p:cNvGrpSpPr/>
          <p:nvPr/>
        </p:nvGrpSpPr>
        <p:grpSpPr>
          <a:xfrm>
            <a:off x="3725863" y="1357313"/>
            <a:ext cx="814387" cy="1376362"/>
            <a:chOff x="3905" y="2473"/>
            <a:chExt cx="513" cy="867"/>
          </a:xfrm>
        </p:grpSpPr>
        <p:sp>
          <p:nvSpPr>
            <p:cNvPr id="16397" name="任意多边形 57357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59" name="文本框 57358"/>
            <p:cNvSpPr txBox="1"/>
            <p:nvPr/>
          </p:nvSpPr>
          <p:spPr>
            <a:xfrm>
              <a:off x="3918" y="2473"/>
              <a:ext cx="500" cy="7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r>
                <a:rPr lang="en-GB" altLang="zh-CN" sz="2800" b="1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f</a:t>
              </a:r>
              <a:r>
                <a:rPr lang="en-GB" altLang="zh-CN" sz="2800" strike="noStrike" noProof="1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ú</a:t>
              </a:r>
              <a:endParaRPr lang="en-GB" altLang="zh-CN" sz="2800" strike="noStrike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服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7360" name="组合 57359"/>
          <p:cNvGrpSpPr/>
          <p:nvPr/>
        </p:nvGrpSpPr>
        <p:grpSpPr>
          <a:xfrm>
            <a:off x="5354638" y="3921125"/>
            <a:ext cx="1109662" cy="1449388"/>
            <a:chOff x="3863" y="2427"/>
            <a:chExt cx="607" cy="913"/>
          </a:xfrm>
        </p:grpSpPr>
        <p:sp>
          <p:nvSpPr>
            <p:cNvPr id="16400" name="任意多边形 57360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62" name="文本框 57361"/>
            <p:cNvSpPr txBox="1"/>
            <p:nvPr/>
          </p:nvSpPr>
          <p:spPr>
            <a:xfrm>
              <a:off x="3863" y="2427"/>
              <a:ext cx="607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r>
                <a:rPr lang="en-US" altLang="en-GB" sz="3200" b="1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shǎn</a:t>
              </a:r>
              <a:endParaRPr lang="en-US" altLang="en-GB" sz="3200" b="1" strike="noStrike" noProof="1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闪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7363" name="组合 57362"/>
          <p:cNvGrpSpPr/>
          <p:nvPr/>
        </p:nvGrpSpPr>
        <p:grpSpPr>
          <a:xfrm>
            <a:off x="149225" y="3827463"/>
            <a:ext cx="1069975" cy="1497012"/>
            <a:chOff x="3870" y="2478"/>
            <a:chExt cx="674" cy="862"/>
          </a:xfrm>
        </p:grpSpPr>
        <p:sp>
          <p:nvSpPr>
            <p:cNvPr id="16403" name="任意多边形 57363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65" name="文本框 57364"/>
            <p:cNvSpPr txBox="1"/>
            <p:nvPr/>
          </p:nvSpPr>
          <p:spPr>
            <a:xfrm>
              <a:off x="3870" y="2535"/>
              <a:ext cx="674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 fontAlgn="base"/>
              <a:r>
                <a:rPr lang="en-US" altLang="en-GB" sz="28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guò</a:t>
              </a: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过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7366" name="组合 57365"/>
          <p:cNvGrpSpPr/>
          <p:nvPr/>
        </p:nvGrpSpPr>
        <p:grpSpPr>
          <a:xfrm>
            <a:off x="1263650" y="3946525"/>
            <a:ext cx="1260475" cy="1376363"/>
            <a:chOff x="3763" y="2478"/>
            <a:chExt cx="793" cy="862"/>
          </a:xfrm>
        </p:grpSpPr>
        <p:sp>
          <p:nvSpPr>
            <p:cNvPr id="16406" name="任意多边形 57366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68" name="文本框 57367"/>
            <p:cNvSpPr txBox="1"/>
            <p:nvPr/>
          </p:nvSpPr>
          <p:spPr>
            <a:xfrm>
              <a:off x="3763" y="2478"/>
              <a:ext cx="793" cy="7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lvl="0" algn="ctr" fontAlgn="base"/>
              <a:r>
                <a:rPr lang="en-US" sz="28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chuàn</a:t>
              </a:r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串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7369" name="组合 57368"/>
          <p:cNvGrpSpPr/>
          <p:nvPr/>
        </p:nvGrpSpPr>
        <p:grpSpPr>
          <a:xfrm>
            <a:off x="2778125" y="3946525"/>
            <a:ext cx="812800" cy="1376363"/>
            <a:chOff x="3905" y="2473"/>
            <a:chExt cx="512" cy="867"/>
          </a:xfrm>
        </p:grpSpPr>
        <p:sp>
          <p:nvSpPr>
            <p:cNvPr id="16409" name="任意多边形 57369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71" name="文本框 57370"/>
            <p:cNvSpPr txBox="1"/>
            <p:nvPr/>
          </p:nvSpPr>
          <p:spPr>
            <a:xfrm>
              <a:off x="3918" y="2473"/>
              <a:ext cx="499" cy="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r>
                <a:rPr lang="en-US" altLang="en-GB" sz="28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mā</a:t>
              </a: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妈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7372" name="组合 57371"/>
          <p:cNvGrpSpPr/>
          <p:nvPr/>
        </p:nvGrpSpPr>
        <p:grpSpPr>
          <a:xfrm>
            <a:off x="1203325" y="1335088"/>
            <a:ext cx="935038" cy="1492250"/>
            <a:chOff x="3873" y="2473"/>
            <a:chExt cx="589" cy="867"/>
          </a:xfrm>
        </p:grpSpPr>
        <p:sp>
          <p:nvSpPr>
            <p:cNvPr id="16412" name="任意多边形 57372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74" name="文本框 57373"/>
            <p:cNvSpPr txBox="1"/>
            <p:nvPr/>
          </p:nvSpPr>
          <p:spPr>
            <a:xfrm>
              <a:off x="3873" y="2473"/>
              <a:ext cx="589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fontAlgn="base"/>
              <a:r>
                <a:rPr lang="en-US" altLang="zh-CN" sz="32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guà</a:t>
              </a: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挂</a:t>
              </a:r>
            </a:p>
          </p:txBody>
        </p:sp>
      </p:grpSp>
      <p:grpSp>
        <p:nvGrpSpPr>
          <p:cNvPr id="57375" name="组合 57374"/>
          <p:cNvGrpSpPr/>
          <p:nvPr/>
        </p:nvGrpSpPr>
        <p:grpSpPr>
          <a:xfrm>
            <a:off x="4011613" y="3954463"/>
            <a:ext cx="809625" cy="1376362"/>
            <a:chOff x="3905" y="2473"/>
            <a:chExt cx="510" cy="867"/>
          </a:xfrm>
        </p:grpSpPr>
        <p:sp>
          <p:nvSpPr>
            <p:cNvPr id="16415" name="任意多边形 57375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77" name="文本框 57376"/>
            <p:cNvSpPr txBox="1"/>
            <p:nvPr/>
          </p:nvSpPr>
          <p:spPr>
            <a:xfrm>
              <a:off x="3916" y="2473"/>
              <a:ext cx="499" cy="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r>
                <a:rPr lang="en-US" altLang="zh-CN" sz="28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duō</a:t>
              </a: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多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7378" name="组合 57377"/>
          <p:cNvGrpSpPr/>
          <p:nvPr/>
        </p:nvGrpSpPr>
        <p:grpSpPr>
          <a:xfrm>
            <a:off x="6770688" y="3921125"/>
            <a:ext cx="814387" cy="1492250"/>
            <a:chOff x="3905" y="2400"/>
            <a:chExt cx="513" cy="940"/>
          </a:xfrm>
        </p:grpSpPr>
        <p:sp>
          <p:nvSpPr>
            <p:cNvPr id="16418" name="任意多边形 57378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380" name="文本框 57379"/>
            <p:cNvSpPr txBox="1"/>
            <p:nvPr/>
          </p:nvSpPr>
          <p:spPr>
            <a:xfrm>
              <a:off x="3919" y="2400"/>
              <a:ext cx="499" cy="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r>
                <a:rPr lang="en-US" altLang="en-GB" sz="28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dì</a:t>
              </a: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地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889875" y="3878263"/>
            <a:ext cx="1130300" cy="1492250"/>
            <a:chOff x="3812" y="2400"/>
            <a:chExt cx="712" cy="940"/>
          </a:xfrm>
        </p:grpSpPr>
        <p:sp>
          <p:nvSpPr>
            <p:cNvPr id="16421" name="任意多边形 57378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12" y="2400"/>
              <a:ext cx="712" cy="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r>
                <a:rPr lang="en-US" altLang="en-GB" sz="28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zhǎng</a:t>
              </a:r>
              <a:endParaRPr lang="en-US" altLang="en-GB" sz="3600" strike="noStrike" noProof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长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83438" y="1365250"/>
            <a:ext cx="836612" cy="1492250"/>
            <a:chOff x="3905" y="2400"/>
            <a:chExt cx="527" cy="940"/>
          </a:xfrm>
        </p:grpSpPr>
        <p:sp>
          <p:nvSpPr>
            <p:cNvPr id="16424" name="任意多边形 57378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906" y="2400"/>
              <a:ext cx="526" cy="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r>
                <a:rPr lang="en-US" altLang="en-GB" sz="28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jīng</a:t>
              </a:r>
              <a:endParaRPr lang="en-US" altLang="en-GB" sz="3600" strike="noStrike" noProof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晶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00013" y="1322388"/>
            <a:ext cx="935037" cy="1492250"/>
            <a:chOff x="3873" y="2473"/>
            <a:chExt cx="589" cy="867"/>
          </a:xfrm>
        </p:grpSpPr>
        <p:sp>
          <p:nvSpPr>
            <p:cNvPr id="16427" name="任意多边形 57372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873" y="2473"/>
              <a:ext cx="589" cy="7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fontAlgn="base"/>
              <a:r>
                <a:rPr lang="en-US" altLang="zh-CN" sz="36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liú</a:t>
              </a:r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留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80388" y="1357313"/>
            <a:ext cx="952500" cy="1492250"/>
            <a:chOff x="3868" y="2400"/>
            <a:chExt cx="600" cy="940"/>
          </a:xfrm>
        </p:grpSpPr>
        <p:sp>
          <p:nvSpPr>
            <p:cNvPr id="16430" name="任意多边形 57378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868" y="2400"/>
              <a:ext cx="600" cy="78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r>
                <a:rPr lang="en-US" altLang="en-GB" sz="2800" strike="noStrike" noProof="1">
                  <a:solidFill>
                    <a:srgbClr val="CC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néng</a:t>
              </a:r>
              <a:endParaRPr lang="en-US" altLang="en-GB" sz="3600" strike="noStrike" noProof="1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 fontAlgn="base"/>
              <a:r>
                <a:rPr lang="zh-CN" altLang="en-US" sz="4800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能</a:t>
              </a:r>
              <a:endParaRPr lang="zh-CN" altLang="en-US" sz="4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73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3"/>
          <p:cNvGrpSpPr/>
          <p:nvPr/>
        </p:nvGrpSpPr>
        <p:grpSpPr>
          <a:xfrm>
            <a:off x="2700338" y="5322888"/>
            <a:ext cx="1724025" cy="1535112"/>
            <a:chOff x="2342637" y="1628964"/>
            <a:chExt cx="1725307" cy="1534917"/>
          </a:xfrm>
        </p:grpSpPr>
        <p:pic>
          <p:nvPicPr>
            <p:cNvPr id="17410" name="图片 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2637" y="1628964"/>
              <a:ext cx="1725307" cy="1534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81" name="Text Box 133"/>
            <p:cNvSpPr txBox="1">
              <a:spLocks noChangeArrowheads="1"/>
            </p:cNvSpPr>
            <p:nvPr/>
          </p:nvSpPr>
          <p:spPr bwMode="auto">
            <a:xfrm>
              <a:off x="2771581" y="1957535"/>
              <a:ext cx="797518" cy="8238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 algn="ctr" fontAlgn="base"/>
              <a:r>
                <a:rPr lang="zh-CN" altLang="en-US" sz="48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吗</a:t>
              </a:r>
              <a:endPara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pic>
        <p:nvPicPr>
          <p:cNvPr id="66591" name="Picture 31" descr="2007111419636602_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690577">
            <a:off x="3287713" y="1868488"/>
            <a:ext cx="2155825" cy="29432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3" name="组合 20"/>
          <p:cNvGrpSpPr/>
          <p:nvPr/>
        </p:nvGrpSpPr>
        <p:grpSpPr>
          <a:xfrm>
            <a:off x="5078413" y="309563"/>
            <a:ext cx="1725612" cy="1535112"/>
            <a:chOff x="2342637" y="1628964"/>
            <a:chExt cx="1725307" cy="1534917"/>
          </a:xfrm>
        </p:grpSpPr>
        <p:pic>
          <p:nvPicPr>
            <p:cNvPr id="17414" name="图片 21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2637" y="1628964"/>
              <a:ext cx="1725307" cy="1534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Text Box 133"/>
            <p:cNvSpPr txBox="1">
              <a:spLocks noChangeArrowheads="1"/>
            </p:cNvSpPr>
            <p:nvPr/>
          </p:nvSpPr>
          <p:spPr bwMode="auto">
            <a:xfrm>
              <a:off x="2769599" y="1957534"/>
              <a:ext cx="803133" cy="830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 algn="ctr" fontAlgn="base"/>
              <a:r>
                <a:rPr lang="zh-CN" altLang="en-US" sz="48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珠</a:t>
              </a:r>
              <a:endPara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7416" name="组合 23"/>
          <p:cNvGrpSpPr/>
          <p:nvPr/>
        </p:nvGrpSpPr>
        <p:grpSpPr>
          <a:xfrm>
            <a:off x="685800" y="3190875"/>
            <a:ext cx="1725613" cy="1533525"/>
            <a:chOff x="2342637" y="1807928"/>
            <a:chExt cx="1725307" cy="1534917"/>
          </a:xfrm>
        </p:grpSpPr>
        <p:pic>
          <p:nvPicPr>
            <p:cNvPr id="17417" name="图片 2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2637" y="1807928"/>
              <a:ext cx="1725307" cy="1534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Text Box 133"/>
            <p:cNvSpPr txBox="1">
              <a:spLocks noChangeArrowheads="1"/>
            </p:cNvSpPr>
            <p:nvPr/>
          </p:nvSpPr>
          <p:spPr bwMode="auto">
            <a:xfrm>
              <a:off x="2773726" y="1957288"/>
              <a:ext cx="794879" cy="8237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 algn="ctr" fontAlgn="base"/>
              <a:r>
                <a:rPr lang="zh-CN" altLang="en-US" sz="48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能</a:t>
              </a:r>
              <a:endPara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7419" name="组合 26"/>
          <p:cNvGrpSpPr/>
          <p:nvPr/>
        </p:nvGrpSpPr>
        <p:grpSpPr>
          <a:xfrm>
            <a:off x="830263" y="1677988"/>
            <a:ext cx="1725612" cy="1535112"/>
            <a:chOff x="2342637" y="1628964"/>
            <a:chExt cx="1725307" cy="1534917"/>
          </a:xfrm>
        </p:grpSpPr>
        <p:pic>
          <p:nvPicPr>
            <p:cNvPr id="17420" name="图片 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42637" y="1628964"/>
              <a:ext cx="1725307" cy="1534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" name="Text Box 133"/>
            <p:cNvSpPr txBox="1">
              <a:spLocks noChangeArrowheads="1"/>
            </p:cNvSpPr>
            <p:nvPr/>
          </p:nvSpPr>
          <p:spPr bwMode="auto">
            <a:xfrm>
              <a:off x="2773726" y="1957534"/>
              <a:ext cx="794879" cy="8228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 algn="ctr" fontAlgn="base"/>
              <a:r>
                <a:rPr lang="zh-CN" altLang="en-US" sz="48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丝</a:t>
              </a:r>
              <a:endPara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7422" name="组合 29"/>
          <p:cNvGrpSpPr/>
          <p:nvPr/>
        </p:nvGrpSpPr>
        <p:grpSpPr>
          <a:xfrm>
            <a:off x="1258888" y="4652963"/>
            <a:ext cx="1725612" cy="1535112"/>
            <a:chOff x="2342637" y="1628964"/>
            <a:chExt cx="1725307" cy="1534917"/>
          </a:xfrm>
        </p:grpSpPr>
        <p:pic>
          <p:nvPicPr>
            <p:cNvPr id="17423" name="图片 3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2637" y="1628964"/>
              <a:ext cx="1725307" cy="1534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" name="Text Box 133"/>
            <p:cNvSpPr txBox="1">
              <a:spLocks noChangeArrowheads="1"/>
            </p:cNvSpPr>
            <p:nvPr/>
          </p:nvSpPr>
          <p:spPr bwMode="auto">
            <a:xfrm>
              <a:off x="2773726" y="1957534"/>
              <a:ext cx="794879" cy="8228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 algn="ctr" fontAlgn="base"/>
              <a:r>
                <a:rPr lang="zh-CN" altLang="en-US" sz="48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碰</a:t>
              </a:r>
              <a:endPara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7425" name="组合 32"/>
          <p:cNvGrpSpPr/>
          <p:nvPr/>
        </p:nvGrpSpPr>
        <p:grpSpPr>
          <a:xfrm>
            <a:off x="3563938" y="0"/>
            <a:ext cx="1725612" cy="1535113"/>
            <a:chOff x="2342637" y="1628964"/>
            <a:chExt cx="1725307" cy="1534917"/>
          </a:xfrm>
        </p:grpSpPr>
        <p:pic>
          <p:nvPicPr>
            <p:cNvPr id="17426" name="图片 33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2637" y="1628964"/>
              <a:ext cx="1725307" cy="1534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" name="Text Box 133"/>
            <p:cNvSpPr txBox="1">
              <a:spLocks noChangeArrowheads="1"/>
            </p:cNvSpPr>
            <p:nvPr/>
          </p:nvSpPr>
          <p:spPr bwMode="auto">
            <a:xfrm>
              <a:off x="2774361" y="1957535"/>
              <a:ext cx="793609" cy="8238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 algn="ctr" fontAlgn="base"/>
              <a:r>
                <a:rPr lang="zh-CN" altLang="en-US" sz="48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服</a:t>
              </a:r>
              <a:endPara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7428" name="组合 35"/>
          <p:cNvGrpSpPr/>
          <p:nvPr/>
        </p:nvGrpSpPr>
        <p:grpSpPr>
          <a:xfrm>
            <a:off x="6372225" y="3046413"/>
            <a:ext cx="1725613" cy="1535112"/>
            <a:chOff x="2342637" y="1628964"/>
            <a:chExt cx="1725307" cy="1534917"/>
          </a:xfrm>
        </p:grpSpPr>
        <p:pic>
          <p:nvPicPr>
            <p:cNvPr id="17429" name="图片 36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2637" y="1628964"/>
              <a:ext cx="1725307" cy="1534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" name="Text Box 133"/>
            <p:cNvSpPr txBox="1">
              <a:spLocks noChangeArrowheads="1"/>
            </p:cNvSpPr>
            <p:nvPr/>
          </p:nvSpPr>
          <p:spPr bwMode="auto">
            <a:xfrm>
              <a:off x="2769599" y="1957534"/>
              <a:ext cx="803133" cy="8301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 algn="ctr" fontAlgn="base"/>
              <a:r>
                <a:rPr lang="zh-CN" altLang="en-US" sz="48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站</a:t>
              </a:r>
              <a:endPara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7431" name="组合 38"/>
          <p:cNvGrpSpPr/>
          <p:nvPr/>
        </p:nvGrpSpPr>
        <p:grpSpPr>
          <a:xfrm>
            <a:off x="5795963" y="4437063"/>
            <a:ext cx="1725612" cy="1535112"/>
            <a:chOff x="2342637" y="1628964"/>
            <a:chExt cx="1725307" cy="1534917"/>
          </a:xfrm>
        </p:grpSpPr>
        <p:pic>
          <p:nvPicPr>
            <p:cNvPr id="17432" name="图片 39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2637" y="1628964"/>
              <a:ext cx="1725307" cy="1534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" name="Text Box 133"/>
            <p:cNvSpPr txBox="1">
              <a:spLocks noChangeArrowheads="1"/>
            </p:cNvSpPr>
            <p:nvPr/>
          </p:nvSpPr>
          <p:spPr bwMode="auto">
            <a:xfrm>
              <a:off x="2774361" y="1957535"/>
              <a:ext cx="793609" cy="8238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 algn="ctr" fontAlgn="base"/>
              <a:r>
                <a:rPr lang="zh-CN" altLang="en-US" sz="48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菇</a:t>
              </a:r>
              <a:endPara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7434" name="组合 41"/>
          <p:cNvGrpSpPr/>
          <p:nvPr/>
        </p:nvGrpSpPr>
        <p:grpSpPr>
          <a:xfrm>
            <a:off x="4427538" y="5322888"/>
            <a:ext cx="1725612" cy="1535112"/>
            <a:chOff x="2342637" y="1628964"/>
            <a:chExt cx="1725307" cy="1534917"/>
          </a:xfrm>
        </p:grpSpPr>
        <p:pic>
          <p:nvPicPr>
            <p:cNvPr id="17435" name="图片 42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2637" y="1628964"/>
              <a:ext cx="1725307" cy="1534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4" name="Text Box 133"/>
            <p:cNvSpPr txBox="1">
              <a:spLocks noChangeArrowheads="1"/>
            </p:cNvSpPr>
            <p:nvPr/>
          </p:nvSpPr>
          <p:spPr bwMode="auto">
            <a:xfrm>
              <a:off x="2774361" y="1957535"/>
              <a:ext cx="793609" cy="8238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 algn="ctr" fontAlgn="base"/>
              <a:r>
                <a:rPr lang="zh-CN" altLang="en-US" sz="48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晾</a:t>
              </a:r>
              <a:endPara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7437" name="组合 44"/>
          <p:cNvGrpSpPr/>
          <p:nvPr/>
        </p:nvGrpSpPr>
        <p:grpSpPr>
          <a:xfrm>
            <a:off x="6159500" y="1533525"/>
            <a:ext cx="1725613" cy="1535113"/>
            <a:chOff x="2342637" y="1628964"/>
            <a:chExt cx="1725307" cy="1534917"/>
          </a:xfrm>
        </p:grpSpPr>
        <p:pic>
          <p:nvPicPr>
            <p:cNvPr id="17438" name="图片 45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2637" y="1628964"/>
              <a:ext cx="1725307" cy="1534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7" name="Text Box 133"/>
            <p:cNvSpPr txBox="1">
              <a:spLocks noChangeArrowheads="1"/>
            </p:cNvSpPr>
            <p:nvPr/>
          </p:nvSpPr>
          <p:spPr bwMode="auto">
            <a:xfrm>
              <a:off x="2769599" y="1957535"/>
              <a:ext cx="803133" cy="830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 algn="ctr" fontAlgn="base"/>
              <a:r>
                <a:rPr lang="zh-CN" altLang="en-US" sz="48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蘑</a:t>
              </a:r>
              <a:endParaRPr lang="zh-CN" altLang="en-US" sz="4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7440" name="组合 47"/>
          <p:cNvGrpSpPr/>
          <p:nvPr/>
        </p:nvGrpSpPr>
        <p:grpSpPr>
          <a:xfrm>
            <a:off x="1911350" y="476250"/>
            <a:ext cx="1724025" cy="1535113"/>
            <a:chOff x="2342637" y="1628964"/>
            <a:chExt cx="1725307" cy="1534917"/>
          </a:xfrm>
        </p:grpSpPr>
        <p:pic>
          <p:nvPicPr>
            <p:cNvPr id="17441" name="图片 48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2637" y="1628964"/>
              <a:ext cx="1725307" cy="15349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0" name="Text Box 133"/>
            <p:cNvSpPr txBox="1">
              <a:spLocks noChangeArrowheads="1"/>
            </p:cNvSpPr>
            <p:nvPr/>
          </p:nvSpPr>
          <p:spPr bwMode="auto">
            <a:xfrm>
              <a:off x="2772531" y="1957535"/>
              <a:ext cx="795611" cy="8228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lvl="0" algn="ctr" fontAlgn="base"/>
              <a:r>
                <a:rPr lang="zh-CN" altLang="en-US" sz="48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楷体_GB2312" pitchFamily="49" charset="-122"/>
                  <a:cs typeface="+mn-ea"/>
                </a:rPr>
                <a:t>铁</a:t>
              </a:r>
            </a:p>
          </p:txBody>
        </p:sp>
      </p:grpSp>
      <p:pic>
        <p:nvPicPr>
          <p:cNvPr id="79908" name="Picture 31" descr="2007111419636602_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02026">
            <a:off x="3419475" y="1989138"/>
            <a:ext cx="2155825" cy="294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909" name="Picture 31" descr="2007111419636602_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1727779">
            <a:off x="3419475" y="1916113"/>
            <a:ext cx="2155825" cy="294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910" name="Picture 31" descr="2007111419636602_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012875">
            <a:off x="3452813" y="2171700"/>
            <a:ext cx="2155825" cy="294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911" name="Picture 31" descr="2007111419636602_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894649">
            <a:off x="3452813" y="2098675"/>
            <a:ext cx="2155825" cy="294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912" name="Picture 31" descr="2007111419636602_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6119010">
            <a:off x="3165475" y="1955800"/>
            <a:ext cx="2155825" cy="294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913" name="Picture 31" descr="2007111419636602_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639069">
            <a:off x="3348038" y="1844675"/>
            <a:ext cx="2155825" cy="2943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9914" name="Picture 31" descr="2007111419636602_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9640720">
            <a:off x="3276600" y="2060575"/>
            <a:ext cx="2155825" cy="294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50" name="椭圆 79918"/>
          <p:cNvSpPr/>
          <p:nvPr/>
        </p:nvSpPr>
        <p:spPr>
          <a:xfrm>
            <a:off x="827088" y="0"/>
            <a:ext cx="914400" cy="914400"/>
          </a:xfrm>
          <a:prstGeom prst="ellipse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65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99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799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799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799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799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799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799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1"/>
          <p:cNvSpPr/>
          <p:nvPr/>
        </p:nvSpPr>
        <p:spPr>
          <a:xfrm rot="2639827">
            <a:off x="-1620837" y="-603250"/>
            <a:ext cx="11950700" cy="8181975"/>
          </a:xfrm>
          <a:prstGeom prst="rect">
            <a:avLst/>
          </a:prstGeom>
          <a:solidFill>
            <a:schemeClr val="accent1"/>
          </a:solidFill>
          <a:ln w="7938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/>
            <a:endParaRPr lang="zh-CN" altLang="en-US" sz="20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8434" name="Picture 25" descr="grass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-8133112">
            <a:off x="-2268537" y="5445125"/>
            <a:ext cx="5300662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25" descr="grass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643711">
            <a:off x="5580063" y="549275"/>
            <a:ext cx="5241925" cy="8286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7"/>
          <p:cNvGrpSpPr/>
          <p:nvPr/>
        </p:nvGrpSpPr>
        <p:grpSpPr>
          <a:xfrm>
            <a:off x="4500563" y="-819150"/>
            <a:ext cx="2757487" cy="3487738"/>
            <a:chOff x="793" y="2296"/>
            <a:chExt cx="1737" cy="2197"/>
          </a:xfrm>
        </p:grpSpPr>
        <p:pic>
          <p:nvPicPr>
            <p:cNvPr id="18437" name="图片 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93" y="2296"/>
              <a:ext cx="1737" cy="21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917" name="Text Box 30"/>
            <p:cNvSpPr txBox="1">
              <a:spLocks noChangeArrowheads="1"/>
            </p:cNvSpPr>
            <p:nvPr/>
          </p:nvSpPr>
          <p:spPr bwMode="auto">
            <a:xfrm>
              <a:off x="1246" y="3112"/>
              <a:ext cx="975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一定</a:t>
              </a:r>
              <a:endPara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3" name="Group 38"/>
          <p:cNvGrpSpPr/>
          <p:nvPr/>
        </p:nvGrpSpPr>
        <p:grpSpPr>
          <a:xfrm>
            <a:off x="5219700" y="4581525"/>
            <a:ext cx="2855913" cy="3486150"/>
            <a:chOff x="1126" y="1752"/>
            <a:chExt cx="1799" cy="2196"/>
          </a:xfrm>
        </p:grpSpPr>
        <p:pic>
          <p:nvPicPr>
            <p:cNvPr id="18440" name="图片 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126" y="1752"/>
              <a:ext cx="1799" cy="21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1" name="Text Box 31"/>
            <p:cNvSpPr txBox="1"/>
            <p:nvPr/>
          </p:nvSpPr>
          <p:spPr>
            <a:xfrm>
              <a:off x="1670" y="2568"/>
              <a:ext cx="998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蘑菇</a:t>
              </a:r>
              <a:endParaRPr lang="zh-CN" altLang="en-US" sz="40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41"/>
          <p:cNvGrpSpPr/>
          <p:nvPr/>
        </p:nvGrpSpPr>
        <p:grpSpPr>
          <a:xfrm>
            <a:off x="-541337" y="1412875"/>
            <a:ext cx="2917825" cy="3486150"/>
            <a:chOff x="1746" y="1298"/>
            <a:chExt cx="1838" cy="2196"/>
          </a:xfrm>
        </p:grpSpPr>
        <p:pic>
          <p:nvPicPr>
            <p:cNvPr id="18443" name="图片 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46" y="1298"/>
              <a:ext cx="1838" cy="21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7913" name="Text Box 32"/>
            <p:cNvSpPr txBox="1">
              <a:spLocks noChangeArrowheads="1"/>
            </p:cNvSpPr>
            <p:nvPr/>
          </p:nvSpPr>
          <p:spPr bwMode="auto">
            <a:xfrm>
              <a:off x="2132" y="2114"/>
              <a:ext cx="1111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晾衣服</a:t>
              </a:r>
              <a:endParaRPr kumimoji="0" lang="en-US" altLang="zh-CN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5" name="Group 40"/>
          <p:cNvGrpSpPr/>
          <p:nvPr/>
        </p:nvGrpSpPr>
        <p:grpSpPr>
          <a:xfrm>
            <a:off x="6372225" y="1628775"/>
            <a:ext cx="2855913" cy="3487738"/>
            <a:chOff x="2562" y="890"/>
            <a:chExt cx="1799" cy="2197"/>
          </a:xfrm>
        </p:grpSpPr>
        <p:pic>
          <p:nvPicPr>
            <p:cNvPr id="18446" name="图片 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62" y="890"/>
              <a:ext cx="1799" cy="219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7" name="Text Box 33"/>
            <p:cNvSpPr txBox="1"/>
            <p:nvPr/>
          </p:nvSpPr>
          <p:spPr>
            <a:xfrm>
              <a:off x="3061" y="1756"/>
              <a:ext cx="102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4000" b="1">
                  <a:latin typeface="Arial" panose="020B0604020202020204" pitchFamily="34" charset="0"/>
                  <a:ea typeface="宋体" panose="02010600030101010101" pitchFamily="2" charset="-122"/>
                </a:rPr>
                <a:t>铁丝</a:t>
              </a:r>
            </a:p>
          </p:txBody>
        </p:sp>
      </p:grpSp>
      <p:grpSp>
        <p:nvGrpSpPr>
          <p:cNvPr id="6" name="Group 42"/>
          <p:cNvGrpSpPr/>
          <p:nvPr/>
        </p:nvGrpSpPr>
        <p:grpSpPr>
          <a:xfrm>
            <a:off x="1692275" y="-747712"/>
            <a:ext cx="2855913" cy="3486150"/>
            <a:chOff x="2215" y="346"/>
            <a:chExt cx="1799" cy="2196"/>
          </a:xfrm>
        </p:grpSpPr>
        <p:pic>
          <p:nvPicPr>
            <p:cNvPr id="18449" name="图片 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15" y="346"/>
              <a:ext cx="1799" cy="21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50" name="Text Box 35"/>
            <p:cNvSpPr txBox="1"/>
            <p:nvPr/>
          </p:nvSpPr>
          <p:spPr>
            <a:xfrm>
              <a:off x="2700" y="1163"/>
              <a:ext cx="1284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方凳</a:t>
              </a:r>
              <a:endParaRPr lang="zh-CN" altLang="en-US" sz="40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39"/>
          <p:cNvGrpSpPr/>
          <p:nvPr/>
        </p:nvGrpSpPr>
        <p:grpSpPr>
          <a:xfrm>
            <a:off x="2124075" y="3789363"/>
            <a:ext cx="2917825" cy="3486150"/>
            <a:chOff x="3334" y="28"/>
            <a:chExt cx="1838" cy="2196"/>
          </a:xfrm>
        </p:grpSpPr>
        <p:pic>
          <p:nvPicPr>
            <p:cNvPr id="18452" name="图片 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334" y="28"/>
              <a:ext cx="1838" cy="21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53" name="Text Box 34"/>
            <p:cNvSpPr txBox="1"/>
            <p:nvPr/>
          </p:nvSpPr>
          <p:spPr>
            <a:xfrm>
              <a:off x="3787" y="894"/>
              <a:ext cx="1225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spcBef>
                  <a:spcPct val="50000"/>
                </a:spcBef>
              </a:pPr>
              <a:r>
                <a:rPr lang="zh-CN" altLang="en-US" sz="4000" b="1" dirty="0">
                  <a:latin typeface="Arial" panose="020B0604020202020204" pitchFamily="34" charset="0"/>
                  <a:ea typeface="宋体" panose="02010600030101010101" pitchFamily="2" charset="-122"/>
                </a:rPr>
                <a:t>水珠</a:t>
              </a:r>
              <a:endParaRPr lang="zh-CN" altLang="en-US" sz="40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40989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825" y="4941888"/>
            <a:ext cx="904875" cy="958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55" name="Freeform 31"/>
          <p:cNvSpPr/>
          <p:nvPr/>
        </p:nvSpPr>
        <p:spPr>
          <a:xfrm>
            <a:off x="-180975" y="1268413"/>
            <a:ext cx="1944688" cy="12969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25" h="817">
                <a:moveTo>
                  <a:pt x="0" y="0"/>
                </a:moveTo>
                <a:cubicBezTo>
                  <a:pt x="102" y="158"/>
                  <a:pt x="204" y="317"/>
                  <a:pt x="363" y="408"/>
                </a:cubicBezTo>
                <a:cubicBezTo>
                  <a:pt x="522" y="499"/>
                  <a:pt x="809" y="477"/>
                  <a:pt x="953" y="545"/>
                </a:cubicBezTo>
                <a:cubicBezTo>
                  <a:pt x="1097" y="613"/>
                  <a:pt x="1172" y="764"/>
                  <a:pt x="1225" y="817"/>
                </a:cubicBezTo>
              </a:path>
            </a:pathLst>
          </a:custGeom>
          <a:noFill/>
          <a:ln w="65151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6" name="Freeform 32"/>
          <p:cNvSpPr/>
          <p:nvPr/>
        </p:nvSpPr>
        <p:spPr>
          <a:xfrm>
            <a:off x="1258888" y="981075"/>
            <a:ext cx="1512887" cy="9350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25" h="817">
                <a:moveTo>
                  <a:pt x="0" y="0"/>
                </a:moveTo>
                <a:cubicBezTo>
                  <a:pt x="102" y="158"/>
                  <a:pt x="204" y="317"/>
                  <a:pt x="363" y="408"/>
                </a:cubicBezTo>
                <a:cubicBezTo>
                  <a:pt x="522" y="499"/>
                  <a:pt x="809" y="477"/>
                  <a:pt x="953" y="545"/>
                </a:cubicBezTo>
                <a:cubicBezTo>
                  <a:pt x="1097" y="613"/>
                  <a:pt x="1172" y="764"/>
                  <a:pt x="1225" y="817"/>
                </a:cubicBezTo>
              </a:path>
            </a:pathLst>
          </a:custGeom>
          <a:noFill/>
          <a:ln w="65151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7" name="Freeform 33"/>
          <p:cNvSpPr/>
          <p:nvPr/>
        </p:nvSpPr>
        <p:spPr>
          <a:xfrm>
            <a:off x="468313" y="981075"/>
            <a:ext cx="2160587" cy="15128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25" h="817">
                <a:moveTo>
                  <a:pt x="0" y="0"/>
                </a:moveTo>
                <a:cubicBezTo>
                  <a:pt x="102" y="158"/>
                  <a:pt x="204" y="317"/>
                  <a:pt x="363" y="408"/>
                </a:cubicBezTo>
                <a:cubicBezTo>
                  <a:pt x="522" y="499"/>
                  <a:pt x="809" y="477"/>
                  <a:pt x="953" y="545"/>
                </a:cubicBezTo>
                <a:cubicBezTo>
                  <a:pt x="1097" y="613"/>
                  <a:pt x="1172" y="764"/>
                  <a:pt x="1225" y="817"/>
                </a:cubicBezTo>
              </a:path>
            </a:pathLst>
          </a:custGeom>
          <a:noFill/>
          <a:ln w="65151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8" name="Freeform 34"/>
          <p:cNvSpPr/>
          <p:nvPr/>
        </p:nvSpPr>
        <p:spPr>
          <a:xfrm>
            <a:off x="8101013" y="4508500"/>
            <a:ext cx="1368425" cy="1079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25" h="817">
                <a:moveTo>
                  <a:pt x="0" y="0"/>
                </a:moveTo>
                <a:cubicBezTo>
                  <a:pt x="102" y="158"/>
                  <a:pt x="204" y="317"/>
                  <a:pt x="363" y="408"/>
                </a:cubicBezTo>
                <a:cubicBezTo>
                  <a:pt x="522" y="499"/>
                  <a:pt x="809" y="477"/>
                  <a:pt x="953" y="545"/>
                </a:cubicBezTo>
                <a:cubicBezTo>
                  <a:pt x="1097" y="613"/>
                  <a:pt x="1172" y="764"/>
                  <a:pt x="1225" y="817"/>
                </a:cubicBezTo>
              </a:path>
            </a:pathLst>
          </a:custGeom>
          <a:noFill/>
          <a:ln w="65151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59" name="Freeform 35"/>
          <p:cNvSpPr/>
          <p:nvPr/>
        </p:nvSpPr>
        <p:spPr>
          <a:xfrm>
            <a:off x="7019925" y="4724400"/>
            <a:ext cx="1944688" cy="12969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25" h="817">
                <a:moveTo>
                  <a:pt x="0" y="0"/>
                </a:moveTo>
                <a:cubicBezTo>
                  <a:pt x="102" y="158"/>
                  <a:pt x="204" y="317"/>
                  <a:pt x="363" y="408"/>
                </a:cubicBezTo>
                <a:cubicBezTo>
                  <a:pt x="522" y="499"/>
                  <a:pt x="809" y="477"/>
                  <a:pt x="953" y="545"/>
                </a:cubicBezTo>
                <a:cubicBezTo>
                  <a:pt x="1097" y="613"/>
                  <a:pt x="1172" y="764"/>
                  <a:pt x="1225" y="817"/>
                </a:cubicBezTo>
              </a:path>
            </a:pathLst>
          </a:custGeom>
          <a:noFill/>
          <a:ln w="65151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60" name="Freeform 36"/>
          <p:cNvSpPr/>
          <p:nvPr/>
        </p:nvSpPr>
        <p:spPr>
          <a:xfrm>
            <a:off x="5867400" y="4724400"/>
            <a:ext cx="2305050" cy="16573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225" h="817">
                <a:moveTo>
                  <a:pt x="0" y="0"/>
                </a:moveTo>
                <a:cubicBezTo>
                  <a:pt x="102" y="158"/>
                  <a:pt x="204" y="317"/>
                  <a:pt x="363" y="408"/>
                </a:cubicBezTo>
                <a:cubicBezTo>
                  <a:pt x="522" y="499"/>
                  <a:pt x="809" y="477"/>
                  <a:pt x="953" y="545"/>
                </a:cubicBezTo>
                <a:cubicBezTo>
                  <a:pt x="1097" y="613"/>
                  <a:pt x="1172" y="764"/>
                  <a:pt x="1225" y="817"/>
                </a:cubicBezTo>
              </a:path>
            </a:pathLst>
          </a:custGeom>
          <a:noFill/>
          <a:ln w="65151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2.96296E-6 L -0.23038 -0.0442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96296E-6 C 0.00157 0.00394 0.01094 0.0088 0.01407 0.0088 C 0.0342 0.0088 0.05538 -0.05486 0.05538 -0.11574 C 0.05538 -0.08541 0.0658 -0.05486 0.07535 -0.05486 C 0.08611 -0.05486 0.09566 -0.08611 0.09566 -0.11574 C 0.09566 -0.10115 0.10139 -0.08541 0.10608 -0.08541 C 0.11181 -0.08541 0.11684 -0.10092 0.11684 -0.11574 C 0.11684 -0.10879 0.11979 -0.10115 0.12257 -0.10115 C 0.12431 -0.10115 0.12709 -0.10972 0.12709 -0.11574 C 0.12709 -0.11273 0.12882 -0.10879 0.13004 -0.10879 C 0.13038 -0.10879 0.13264 -0.11273 0.13264 -0.11574 C 0.13264 -0.11527 0.13316 -0.11273 0.13386 -0.11273 C 0.13386 -0.11319 0.13542 -0.11527 0.13542 -0.11574 C 0.13542 -0.11574 0.13542 -0.11527 0.13577 -0.11527 C 0.13577 -0.11551 0.13681 -0.11574 0.13681 -0.11574 C 0.13681 -0.11574 0.13681 -0.11574 0.13681 -0.11551 C 0.13716 -0.11551 0.13716 -0.11574 0.13716 -0.11574 C 0.1382 -0.11574 0.1382 -0.11574 0.1382 -0.11551 C 0.13976 -0.11551 0.13976 -0.11574 0.13976 -0.11574 " pathEditMode="relative" rAng="0" ptsTypes="fffffffffffffffffff">
                                      <p:cBhvr>
                                        <p:cTn id="10" dur="2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0" y="-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81481E-6 L 0.18698 0.176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0" y="8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976 -0.11551 C 0.1408 -0.11135 0.14601 -0.10625 0.14774 -0.10625 C 0.1592 -0.10625 0.17118 -0.17709 0.17118 -0.24676 C 0.17118 -0.21227 0.17691 -0.17709 0.18264 -0.17709 C 0.18837 -0.17709 0.19392 -0.2125 0.19392 -0.24676 C 0.19392 -0.22986 0.19687 -0.21227 0.19983 -0.21227 C 0.20278 -0.21227 0.20573 -0.22963 0.20573 -0.24676 C 0.20573 -0.23843 0.20729 -0.22986 0.20885 -0.22986 C 0.21024 -0.22986 0.21163 -0.23889 0.21163 -0.24676 C 0.21163 -0.24283 0.2125 -0.23843 0.21302 -0.23843 C 0.21354 -0.23843 0.21441 -0.24283 0.21441 -0.24676 C 0.21441 -0.24514 0.21493 -0.24283 0.21528 -0.24283 C 0.21528 -0.24375 0.21597 -0.24514 0.21597 -0.24676 C 0.21597 -0.2463 0.21597 -0.24514 0.21649 -0.24514 C 0.21649 -0.24584 0.21701 -0.24653 0.21701 -0.24676 C 0.21701 -0.24653 0.21701 -0.2463 0.21701 -0.24584 C 0.21736 -0.24584 0.21736 -0.24653 0.21736 -0.24676 C 0.21771 -0.24676 0.21771 -0.24653 0.21771 -0.24584 C 0.2184 -0.24584 0.2184 -0.24653 0.2184 -0.24676 " pathEditMode="relative" rAng="0" ptsTypes="fffffffffffffffffff">
                                      <p:cBhvr>
                                        <p:cTn id="18" dur="2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11111E-6 L 0.04861 0.365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1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184 -0.24676 C 0.22014 -0.24375 0.22726 -0.23981 0.23003 -0.23981 C 0.24601 -0.23981 0.26215 -0.2919 0.26215 -0.34352 C 0.26215 -0.31782 0.27049 -0.2919 0.27847 -0.2919 C 0.28681 -0.2919 0.29444 -0.31828 0.29444 -0.34352 C 0.29444 -0.33102 0.29861 -0.31782 0.3026 -0.31782 C 0.30677 -0.31782 0.31094 -0.33055 0.31094 -0.34352 C 0.31094 -0.33727 0.31302 -0.33102 0.3151 -0.33102 C 0.31701 -0.33102 0.3191 -0.33773 0.3191 -0.34352 C 0.3191 -0.34074 0.32031 -0.33727 0.32135 -0.33727 C 0.3217 -0.33727 0.32326 -0.34074 0.32326 -0.34352 C 0.32326 -0.34236 0.32378 -0.34074 0.32448 -0.34074 C 0.32448 -0.34097 0.32552 -0.34236 0.32552 -0.34352 C 0.32552 -0.34352 0.32552 -0.34236 0.32604 -0.34236 C 0.32604 -0.34282 0.32656 -0.34352 0.32656 -0.34352 C 0.32656 -0.34352 0.32656 -0.34328 0.32656 -0.34282 C 0.32726 -0.34282 0.32726 -0.34352 0.32726 -0.34352 C 0.32778 -0.34352 0.32778 -0.34352 0.32778 -0.34282 C 0.32865 -0.34282 0.32865 -0.34352 0.32865 -0.34352 " pathEditMode="relative" rAng="0" ptsTypes="fffffffffffffffffff">
                                      <p:cBhvr>
                                        <p:cTn id="26" dur="2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-4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4.07407E-6 L -0.19549 -0.5060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0" y="-2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962 -0.34908 C 0.32205 -0.3463 0.33194 -0.34144 0.33524 -0.34144 C 0.35729 -0.34144 0.37986 -0.39931 0.37986 -0.45695 C 0.37986 -0.42894 0.39115 -0.39931 0.40174 -0.39931 C 0.41302 -0.39931 0.42378 -0.42894 0.42378 -0.45695 C 0.42378 -0.44352 0.42934 -0.42894 0.4349 -0.42894 C 0.44062 -0.42894 0.44618 -0.44352 0.44618 -0.45695 C 0.44618 -0.45093 0.44931 -0.44352 0.45174 -0.44352 C 0.45486 -0.44352 0.45764 -0.45093 0.45764 -0.45695 C 0.45764 -0.4544 0.4592 -0.45093 0.46042 -0.45093 C 0.46128 -0.45093 0.46319 -0.4544 0.46319 -0.45695 C 0.46319 -0.45648 0.46389 -0.4544 0.46476 -0.4544 C 0.46476 -0.45463 0.46632 -0.45648 0.46632 -0.45695 C 0.46632 -0.45671 0.46632 -0.45648 0.46684 -0.45648 C 0.46684 -0.45695 0.46753 -0.45695 0.46753 -0.45671 C 0.46753 -0.45695 0.46753 -0.45671 0.46753 -0.45648 C 0.4684 -0.45695 0.4684 -0.45671 0.4684 -0.45695 C 0.4691 -0.45695 0.4691 -0.45671 0.4691 -0.45648 C 0.47031 -0.45695 0.47031 -0.45671 0.47031 -0.45695 " pathEditMode="relative" rAng="0" ptsTypes="fffffffffffffffffff">
                                      <p:cBhvr>
                                        <p:cTn id="34" dur="2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-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-0.19548 -0.1805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0" y="-9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7031 -0.45695 C 0.4724 -0.45324 0.48073 -0.44931 0.48351 -0.44931 C 0.50191 -0.44931 0.52083 -0.50625 0.52083 -0.5632 C 0.52083 -0.53472 0.53021 -0.50625 0.53924 -0.50625 C 0.54861 -0.50625 0.55729 -0.53542 0.55729 -0.5632 C 0.55729 -0.54954 0.56233 -0.53472 0.56701 -0.53472 C 0.5717 -0.53472 0.57639 -0.54884 0.57639 -0.5632 C 0.57639 -0.55625 0.57882 -0.54954 0.5809 -0.54954 C 0.58351 -0.54954 0.58576 -0.55672 0.58576 -0.5632 C 0.58576 -0.55996 0.58715 -0.55625 0.58819 -0.55625 C 0.58889 -0.55625 0.59062 -0.55996 0.59062 -0.5632 C 0.59062 -0.56181 0.59115 -0.55996 0.59184 -0.55996 C 0.59184 -0.56019 0.59306 -0.56181 0.59306 -0.5632 C 0.59306 -0.5625 0.59306 -0.56181 0.5934 -0.56181 C 0.5934 -0.56204 0.59427 -0.56273 0.59427 -0.5632 C 0.59427 -0.56297 0.59427 -0.5625 0.59427 -0.56204 C 0.59479 -0.56204 0.59479 -0.56273 0.59479 -0.56297 C 0.59549 -0.56297 0.59549 -0.56273 0.59549 -0.56204 C 0.59635 -0.56204 0.59635 -0.56273 0.59635 -0.56297 " pathEditMode="relative" rAng="0" ptsTypes="fffffffffffffffffff">
                                      <p:cBhvr>
                                        <p:cTn id="42" dur="2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-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22222E-6 L 0.13281 0.071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635 -0.56296 C 0.59913 -0.55902 0.60937 -0.55486 0.61302 -0.55486 C 0.63611 -0.55486 0.65972 -0.61574 0.65972 -0.67639 C 0.65972 -0.64606 0.67135 -0.61574 0.68247 -0.61574 C 0.69444 -0.61574 0.70556 -0.64652 0.70556 -0.67639 C 0.70556 -0.66157 0.71128 -0.64606 0.71719 -0.64606 C 0.72326 -0.64606 0.72899 -0.66111 0.72899 -0.67639 C 0.72899 -0.66875 0.73194 -0.66157 0.7349 -0.66157 C 0.73785 -0.66157 0.7408 -0.66944 0.7408 -0.67639 C 0.7408 -0.67291 0.74236 -0.66875 0.74375 -0.66875 C 0.74462 -0.66875 0.74687 -0.67291 0.74687 -0.67639 C 0.74687 -0.67477 0.74757 -0.67291 0.74826 -0.67291 C 0.74826 -0.67315 0.74965 -0.67477 0.74965 -0.67639 C 0.74965 -0.67546 0.74965 -0.67477 0.75069 -0.67477 C 0.75069 -0.67523 0.75139 -0.67592 0.75139 -0.67639 C 0.75139 -0.67615 0.75139 -0.67546 0.75139 -0.67523 C 0.75208 -0.67523 0.75208 -0.67592 0.75208 -0.67615 C 0.75278 -0.67615 0.75278 -0.67592 0.75278 -0.67523 C 0.75382 -0.67523 0.75382 -0.67592 0.75382 -0.67615 " pathEditMode="relative" rAng="0" ptsTypes="fffffffffffffffffff">
                                      <p:cBhvr>
                                        <p:cTn id="50" dur="2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00" y="-5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382 -0.67616 C 0.75486 -0.67477 0.76007 -0.67315 0.76198 -0.67315 C 0.77344 -0.67315 0.78524 -0.69306 0.78524 -0.71204 C 0.78524 -0.70278 0.79115 -0.69306 0.79687 -0.69306 C 0.8026 -0.69306 0.80816 -0.70301 0.80816 -0.71204 C 0.80816 -0.70764 0.81111 -0.70278 0.81424 -0.70278 C 0.81701 -0.70278 0.81997 -0.70764 0.81997 -0.71204 C 0.81997 -0.70995 0.82135 -0.70764 0.82292 -0.70764 C 0.82448 -0.70764 0.82604 -0.71019 0.82604 -0.71204 C 0.82604 -0.71134 0.82656 -0.70995 0.82743 -0.70995 C 0.82778 -0.70995 0.82882 -0.71134 0.82882 -0.71204 C 0.82882 -0.71181 0.82934 -0.71134 0.82969 -0.71134 C 0.82969 -0.71111 0.83038 -0.71181 0.83038 -0.71204 C 0.83038 -0.71204 0.83038 -0.71181 0.83056 -0.71181 C 0.83056 -0.71204 0.83125 -0.71204 0.83125 -0.71204 C 0.83125 -0.71204 0.83125 -0.71181 0.83125 -0.71204 C 0.8316 -0.71204 0.8316 -0.71181 0.8316 -0.71204 C 0.83177 -0.71204 0.83177 -0.71204 0.83177 -0.71181 C 0.83264 -0.71204 0.83264 -0.71181 0.83264 -0.71204 " pathEditMode="relative" rAng="0" ptsTypes="fffffffffffffffffff">
                                      <p:cBhvr>
                                        <p:cTn id="54" dur="2000" fill="hold"/>
                                        <p:tgtEl>
                                          <p:spTgt spid="409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" y="-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76801" descr="2"/>
          <p:cNvPicPr>
            <a:picLocks noChangeAspect="1"/>
          </p:cNvPicPr>
          <p:nvPr/>
        </p:nvPicPr>
        <p:blipFill>
          <a:blip r:embed="rId4" cstate="print">
            <a:lum bright="29999"/>
          </a:blip>
          <a:stretch>
            <a:fillRect/>
          </a:stretch>
        </p:blipFill>
        <p:spPr>
          <a:xfrm>
            <a:off x="-18097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矩形 76802"/>
          <p:cNvSpPr/>
          <p:nvPr/>
        </p:nvSpPr>
        <p:spPr>
          <a:xfrm>
            <a:off x="317500" y="3433761"/>
            <a:ext cx="8343900" cy="2528889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</a:ln>
        </p:spPr>
        <p:txBody>
          <a:bodyPr>
            <a:spAutoFit/>
          </a:bodyPr>
          <a:lstStyle/>
          <a:p>
            <a:pPr lvl="0" algn="l" fontAlgn="base"/>
            <a:r>
              <a:rPr lang="en-US" altLang="zh-CN" sz="40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    </a:t>
            </a:r>
            <a:r>
              <a:rPr lang="zh-CN" altLang="en-US" sz="40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我知道夜里下过雨了，你看，夜雨给我留下了一串水珠，就挂在妈妈晾衣服的铁丝上，</a:t>
            </a:r>
            <a:r>
              <a:rPr lang="zh-CN" altLang="en-US" sz="4000" b="1" strike="noStrike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楷体_GB2312" pitchFamily="49" charset="-122"/>
                <a:ea typeface="楷体_GB2312" pitchFamily="49" charset="-122"/>
                <a:cs typeface="+mn-ea"/>
              </a:rPr>
              <a:t>亮晶晶</a:t>
            </a:r>
            <a:r>
              <a:rPr lang="zh-CN" altLang="en-US" sz="40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ea"/>
              </a:rPr>
              <a:t>的，多好看呀！</a:t>
            </a:r>
          </a:p>
        </p:txBody>
      </p:sp>
      <p:grpSp>
        <p:nvGrpSpPr>
          <p:cNvPr id="76804" name="组合 76803"/>
          <p:cNvGrpSpPr/>
          <p:nvPr/>
        </p:nvGrpSpPr>
        <p:grpSpPr>
          <a:xfrm rot="-1120495">
            <a:off x="5548313" y="881063"/>
            <a:ext cx="792162" cy="1397000"/>
            <a:chOff x="3905" y="2460"/>
            <a:chExt cx="499" cy="880"/>
          </a:xfrm>
        </p:grpSpPr>
        <p:sp>
          <p:nvSpPr>
            <p:cNvPr id="19460" name="任意多边形 76804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6" name="文本框 76805"/>
            <p:cNvSpPr txBox="1"/>
            <p:nvPr/>
          </p:nvSpPr>
          <p:spPr>
            <a:xfrm>
              <a:off x="4110" y="2460"/>
              <a:ext cx="116" cy="5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6807" name="组合 76806"/>
          <p:cNvGrpSpPr/>
          <p:nvPr/>
        </p:nvGrpSpPr>
        <p:grpSpPr>
          <a:xfrm>
            <a:off x="6340475" y="1455738"/>
            <a:ext cx="792163" cy="1397000"/>
            <a:chOff x="3905" y="2460"/>
            <a:chExt cx="499" cy="880"/>
          </a:xfrm>
        </p:grpSpPr>
        <p:sp>
          <p:nvSpPr>
            <p:cNvPr id="19463" name="任意多边形 76807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09" name="文本框 76808"/>
            <p:cNvSpPr txBox="1"/>
            <p:nvPr/>
          </p:nvSpPr>
          <p:spPr>
            <a:xfrm>
              <a:off x="4110" y="2460"/>
              <a:ext cx="116" cy="5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65" name="组合 76809"/>
          <p:cNvGrpSpPr/>
          <p:nvPr/>
        </p:nvGrpSpPr>
        <p:grpSpPr>
          <a:xfrm>
            <a:off x="7277100" y="1455738"/>
            <a:ext cx="677863" cy="1012825"/>
            <a:chOff x="3905" y="2460"/>
            <a:chExt cx="499" cy="880"/>
          </a:xfrm>
        </p:grpSpPr>
        <p:sp>
          <p:nvSpPr>
            <p:cNvPr id="19466" name="任意多边形 76810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2" name="文本框 76811"/>
            <p:cNvSpPr txBox="1"/>
            <p:nvPr/>
          </p:nvSpPr>
          <p:spPr>
            <a:xfrm>
              <a:off x="4100" y="2460"/>
              <a:ext cx="136" cy="6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68" name="组合 76812"/>
          <p:cNvGrpSpPr/>
          <p:nvPr/>
        </p:nvGrpSpPr>
        <p:grpSpPr>
          <a:xfrm rot="-1021793">
            <a:off x="3008313" y="1597025"/>
            <a:ext cx="792162" cy="1304925"/>
            <a:chOff x="3905" y="2458"/>
            <a:chExt cx="499" cy="882"/>
          </a:xfrm>
        </p:grpSpPr>
        <p:sp>
          <p:nvSpPr>
            <p:cNvPr id="19469" name="任意多边形 76813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5" name="文本框 76814"/>
            <p:cNvSpPr txBox="1"/>
            <p:nvPr/>
          </p:nvSpPr>
          <p:spPr>
            <a:xfrm>
              <a:off x="4109" y="2458"/>
              <a:ext cx="116" cy="53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71" name="组合 76815"/>
          <p:cNvGrpSpPr/>
          <p:nvPr/>
        </p:nvGrpSpPr>
        <p:grpSpPr>
          <a:xfrm>
            <a:off x="2200275" y="2365375"/>
            <a:ext cx="488950" cy="1068388"/>
            <a:chOff x="3905" y="2460"/>
            <a:chExt cx="499" cy="880"/>
          </a:xfrm>
        </p:grpSpPr>
        <p:sp>
          <p:nvSpPr>
            <p:cNvPr id="19472" name="任意多边形 76816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18" name="文本框 76817"/>
            <p:cNvSpPr txBox="1"/>
            <p:nvPr/>
          </p:nvSpPr>
          <p:spPr>
            <a:xfrm>
              <a:off x="4078" y="2460"/>
              <a:ext cx="180" cy="6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9474" name="组合 76818"/>
          <p:cNvGrpSpPr/>
          <p:nvPr/>
        </p:nvGrpSpPr>
        <p:grpSpPr>
          <a:xfrm rot="-304558">
            <a:off x="7726363" y="2154238"/>
            <a:ext cx="792162" cy="1397000"/>
            <a:chOff x="3905" y="2460"/>
            <a:chExt cx="499" cy="880"/>
          </a:xfrm>
        </p:grpSpPr>
        <p:sp>
          <p:nvSpPr>
            <p:cNvPr id="19475" name="任意多边形 76819"/>
            <p:cNvSpPr/>
            <p:nvPr/>
          </p:nvSpPr>
          <p:spPr>
            <a:xfrm>
              <a:off x="3905" y="2478"/>
              <a:ext cx="499" cy="862"/>
            </a:xfrm>
            <a:custGeom>
              <a:avLst/>
              <a:gdLst/>
              <a:ahLst/>
              <a:cxnLst/>
              <a:rect l="0" t="0" r="0" b="0"/>
              <a:pathLst>
                <a:path w="927" h="1586">
                  <a:moveTo>
                    <a:pt x="423" y="6"/>
                  </a:moveTo>
                  <a:cubicBezTo>
                    <a:pt x="467" y="0"/>
                    <a:pt x="593" y="200"/>
                    <a:pt x="661" y="317"/>
                  </a:cubicBezTo>
                  <a:cubicBezTo>
                    <a:pt x="729" y="434"/>
                    <a:pt x="797" y="556"/>
                    <a:pt x="834" y="710"/>
                  </a:cubicBezTo>
                  <a:cubicBezTo>
                    <a:pt x="871" y="864"/>
                    <a:pt x="927" y="1100"/>
                    <a:pt x="881" y="1240"/>
                  </a:cubicBezTo>
                  <a:cubicBezTo>
                    <a:pt x="835" y="1380"/>
                    <a:pt x="685" y="1516"/>
                    <a:pt x="560" y="1551"/>
                  </a:cubicBezTo>
                  <a:cubicBezTo>
                    <a:pt x="435" y="1586"/>
                    <a:pt x="220" y="1535"/>
                    <a:pt x="130" y="1451"/>
                  </a:cubicBezTo>
                  <a:cubicBezTo>
                    <a:pt x="40" y="1367"/>
                    <a:pt x="0" y="1184"/>
                    <a:pt x="21" y="1048"/>
                  </a:cubicBezTo>
                  <a:cubicBezTo>
                    <a:pt x="42" y="912"/>
                    <a:pt x="196" y="753"/>
                    <a:pt x="258" y="637"/>
                  </a:cubicBezTo>
                  <a:cubicBezTo>
                    <a:pt x="320" y="521"/>
                    <a:pt x="368" y="459"/>
                    <a:pt x="396" y="354"/>
                  </a:cubicBezTo>
                  <a:cubicBezTo>
                    <a:pt x="424" y="249"/>
                    <a:pt x="418" y="78"/>
                    <a:pt x="423" y="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91A5F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821" name="文本框 76820"/>
            <p:cNvSpPr txBox="1"/>
            <p:nvPr/>
          </p:nvSpPr>
          <p:spPr>
            <a:xfrm>
              <a:off x="4110" y="2460"/>
              <a:ext cx="116" cy="5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algn="ctr" fontAlgn="base"/>
              <a:endParaRPr lang="zh-CN" altLang="en-GB" sz="2800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dissolve/>
    <p:sndAc>
      <p:stSnd>
        <p:snd r:embed="rId3" name="MTA_02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37889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endParaRPr lang="zh-CN" altLang="en-US" dirty="0"/>
          </a:p>
        </p:txBody>
      </p:sp>
      <p:pic>
        <p:nvPicPr>
          <p:cNvPr id="20482" name="内容占位符 37892" descr="PM_001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2754" t="4817" r="26050" b="4854"/>
          <a:stretch>
            <a:fillRect/>
          </a:stretch>
        </p:blipFill>
        <p:spPr>
          <a:xfrm>
            <a:off x="0" y="0"/>
            <a:ext cx="9144000" cy="6743700"/>
          </a:xfrm>
        </p:spPr>
      </p:pic>
      <p:pic>
        <p:nvPicPr>
          <p:cNvPr id="20483" name="内容占位符 37894" descr="水珠1颗"/>
          <p:cNvPicPr>
            <a:picLocks noGrp="1" noChangeAspect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>
          <a:xfrm>
            <a:off x="684213" y="549275"/>
            <a:ext cx="7488237" cy="5572125"/>
          </a:xfrm>
        </p:spPr>
      </p:pic>
      <p:sp>
        <p:nvSpPr>
          <p:cNvPr id="37898" name="文本框 37897"/>
          <p:cNvSpPr txBox="1"/>
          <p:nvPr/>
        </p:nvSpPr>
        <p:spPr>
          <a:xfrm>
            <a:off x="2411413" y="5229225"/>
            <a:ext cx="4392612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亮晶晶</a:t>
            </a: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的水珠</a:t>
            </a:r>
          </a:p>
        </p:txBody>
      </p:sp>
      <p:sp>
        <p:nvSpPr>
          <p:cNvPr id="37899" name="爆炸形 1 37898"/>
          <p:cNvSpPr/>
          <p:nvPr/>
        </p:nvSpPr>
        <p:spPr>
          <a:xfrm>
            <a:off x="684213" y="1125538"/>
            <a:ext cx="4392612" cy="4608512"/>
          </a:xfrm>
          <a:prstGeom prst="irregularSeal1">
            <a:avLst/>
          </a:prstGeom>
          <a:solidFill>
            <a:srgbClr val="00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ctr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900" name="文本框 37899"/>
          <p:cNvSpPr txBox="1"/>
          <p:nvPr/>
        </p:nvSpPr>
        <p:spPr>
          <a:xfrm>
            <a:off x="457200" y="2636838"/>
            <a:ext cx="5183188" cy="1616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形容物体明亮</a:t>
            </a:r>
          </a:p>
          <a:p>
            <a:pPr lvl="0" indent="0" algn="ctr"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闪烁发光。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8" grpId="0"/>
      <p:bldP spid="3790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  <p:tag name="KSO_WM_TAG_VERSION" val="1.0"/>
  <p:tag name="KSO_WM_SLIDE_ID" val="custom104_5"/>
  <p:tag name="KSO_WM_SLIDE_INDEX" val="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49*103"/>
  <p:tag name="KSO_WM_SLIDE_SIZE" val="622*39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04"/>
  <p:tag name="KSO_WM_UNIT_TYPE" val="a"/>
  <p:tag name="KSO_WM_UNIT_INDEX" val="1"/>
  <p:tag name="KSO_WM_UNIT_ID" val="custom104_5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04"/>
  <p:tag name="KSO_WM_UNIT_TYPE" val="d"/>
  <p:tag name="KSO_WM_UNIT_INDEX" val="1"/>
  <p:tag name="KSO_WM_UNIT_ID" val="custom104_5*d*1"/>
  <p:tag name="KSO_WM_UNIT_CLEAR" val="0"/>
  <p:tag name="KSO_WM_UNIT_LAYERLEVEL" val="1"/>
  <p:tag name="KSO_WM_UNIT_VALUE" val="1188*2194"/>
  <p:tag name="KSO_WM_UNIT_HIGHLIGHT" val="0"/>
  <p:tag name="KSO_WM_UNIT_COMPATIBLE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104"/>
  <p:tag name="KSO_WM_UNIT_TYPE" val="f"/>
  <p:tag name="KSO_WM_UNIT_INDEX" val="1"/>
  <p:tag name="KSO_WM_UNIT_ID" val="custom104_5*f*1"/>
  <p:tag name="KSO_WM_UNIT_CLEAR" val="1"/>
  <p:tag name="KSO_WM_UNIT_LAYERLEVEL" val="1"/>
  <p:tag name="KSO_WM_UNIT_VALUE" val="33"/>
  <p:tag name="KSO_WM_UNIT_HIGHLIGHT" val="0"/>
  <p:tag name="KSO_WM_UNIT_COMPATIBLE" val="0"/>
  <p:tag name="KSO_WM_UNIT_PRESET_TEXT_INDEX" val="4"/>
  <p:tag name="KSO_WM_UNIT_PRESET_TEXT_LEN" val="5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04"/>
</p:tagLst>
</file>

<file path=ppt/theme/theme1.xml><?xml version="1.0" encoding="utf-8"?>
<a:theme xmlns:a="http://schemas.openxmlformats.org/drawingml/2006/main" name="1_A000120140530B01PPBG">
  <a:themeElements>
    <a:clrScheme name="KSO_GREEN5">
      <a:dk1>
        <a:srgbClr val="3D3F41"/>
      </a:dk1>
      <a:lt1>
        <a:srgbClr val="FFFFFF"/>
      </a:lt1>
      <a:dk2>
        <a:srgbClr val="3D3F41"/>
      </a:dk2>
      <a:lt2>
        <a:srgbClr val="FFFFFF"/>
      </a:lt2>
      <a:accent1>
        <a:srgbClr val="BABD3D"/>
      </a:accent1>
      <a:accent2>
        <a:srgbClr val="7DB359"/>
      </a:accent2>
      <a:accent3>
        <a:srgbClr val="DCAB48"/>
      </a:accent3>
      <a:accent4>
        <a:srgbClr val="6B8A4B"/>
      </a:accent4>
      <a:accent5>
        <a:srgbClr val="409BA2"/>
      </a:accent5>
      <a:accent6>
        <a:srgbClr val="B84D30"/>
      </a:accent6>
      <a:hlink>
        <a:srgbClr val="00B0F0"/>
      </a:hlink>
      <a:folHlink>
        <a:srgbClr val="AFB2B4"/>
      </a:folHlink>
    </a:clrScheme>
    <a:fontScheme name="自定义 39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种水珠</Template>
  <TotalTime>1</TotalTime>
  <Words>386</Words>
  <PresentationFormat>On-screen Show (4:3)</PresentationFormat>
  <Paragraphs>88</Paragraphs>
  <Slides>23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1_A000120140530B01PPBG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csfc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xbany</cp:lastModifiedBy>
  <dcterms:created xsi:type="dcterms:W3CDTF">2007-04-14T11:39:00Z</dcterms:created>
  <dcterms:modified xsi:type="dcterms:W3CDTF">2018-09-23T04:22:19Z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2052-10.1.0.6146</vt:lpwstr>
  </property>
</Properties>
</file>