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19" r:id="rId3"/>
    <p:sldId id="301" r:id="rId4"/>
    <p:sldId id="300" r:id="rId5"/>
    <p:sldId id="299" r:id="rId6"/>
    <p:sldId id="298" r:id="rId7"/>
    <p:sldId id="297" r:id="rId8"/>
    <p:sldId id="296" r:id="rId9"/>
    <p:sldId id="295" r:id="rId10"/>
    <p:sldId id="294" r:id="rId11"/>
    <p:sldId id="293" r:id="rId12"/>
    <p:sldId id="292" r:id="rId13"/>
    <p:sldId id="308" r:id="rId14"/>
    <p:sldId id="307" r:id="rId15"/>
    <p:sldId id="306" r:id="rId16"/>
    <p:sldId id="305" r:id="rId17"/>
    <p:sldId id="313" r:id="rId18"/>
    <p:sldId id="312" r:id="rId19"/>
    <p:sldId id="311" r:id="rId20"/>
    <p:sldId id="310" r:id="rId21"/>
    <p:sldId id="309" r:id="rId22"/>
    <p:sldId id="304" r:id="rId23"/>
    <p:sldId id="314" r:id="rId24"/>
    <p:sldId id="318" r:id="rId25"/>
    <p:sldId id="317" r:id="rId26"/>
    <p:sldId id="316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1853" autoAdjust="0"/>
  </p:normalViewPr>
  <p:slideViewPr>
    <p:cSldViewPr>
      <p:cViewPr varScale="1">
        <p:scale>
          <a:sx n="81" d="100"/>
          <a:sy n="81" d="100"/>
        </p:scale>
        <p:origin x="-124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klxuexi.com/images/pic/P1_xiaoxue/jiazhang/7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39752" y="2060848"/>
            <a:ext cx="4714908" cy="303980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  <a:softEdge rad="317500"/>
          </a:effectLst>
        </p:spPr>
      </p:pic>
      <p:sp>
        <p:nvSpPr>
          <p:cNvPr id="5" name="矩形 4"/>
          <p:cNvSpPr/>
          <p:nvPr/>
        </p:nvSpPr>
        <p:spPr>
          <a:xfrm>
            <a:off x="2699792" y="908720"/>
            <a:ext cx="3797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微软雅黑" pitchFamily="34" charset="-122"/>
                <a:ea typeface="微软雅黑" pitchFamily="34" charset="-122"/>
                <a:sym typeface="楷体" pitchFamily="49" charset="-122"/>
              </a:rPr>
              <a:t>第 二 单 元 学 习 评 价</a:t>
            </a:r>
            <a:endParaRPr lang="en-US" altLang="zh-CN" sz="2800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微软雅黑" pitchFamily="34" charset="-122"/>
              <a:ea typeface="微软雅黑" pitchFamily="34" charset="-122"/>
              <a:sym typeface="楷体" pitchFamily="49" charset="-122"/>
            </a:endParaRP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627784" y="1556792"/>
            <a:ext cx="402225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分钟　满分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592" y="26064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九年级语文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63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39552" y="620688"/>
            <a:ext cx="7967246" cy="5567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劳碌了一天的母亲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迷迷糊糊地睡着了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而他却怎么也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睡不着。他看着母亲腿上被烧焦的皮肤通红一片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有些地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方还留下了水泡。他用手触碰了一下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感觉连心的痛。所有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的委屈化成了泪水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从他的眼里流到了嘴里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涩涩的。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时钟已经指向了夜里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点多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他还是睡不着。为了赚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够学费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他和母亲除了一日三餐外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其他的开支减了又减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在要买点什么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也是选一些地摊货。而刚刚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母亲连一盒烫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伤膏也舍不得买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硬说擦点酱油就好了。这样一想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他的心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更痛了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他失去了父亲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他不能再失去母亲了。他穿好衣服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走上街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向附近的药店跑去。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12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683568" y="260648"/>
            <a:ext cx="7853432" cy="612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他跑进药店的时候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药店准备关门了。他很快选定了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一盒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元的烫伤膏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他把烫伤膏攥紧在手里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就在掏钱的时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他才发觉自己只是带来了今天全部的劳务费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15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元。他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站在柜台前犹豫了很久。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“你到底要不要买啊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我们要关门了。”店主催促他。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“要的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我没有这么多钱。”他吞吞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吐吐。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“明天来吧。”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“哦不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我欠你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元钱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我明天下午一定还。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”他快急哭了。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“那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22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22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22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2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539552" y="476672"/>
            <a:ext cx="7848872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求求你吧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我妈妈她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……”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他心底的那点坚强终于崩溃了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泪雨滂沱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他把自己和母亲的遭遇说给了店主。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“那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你把药拿走吧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不够的钱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算是我资助给你的吧。”店主说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快些回家吧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不要让妈妈等急了。”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母亲的腿上的伤很快就愈合了。他也如愿在县城读完高中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考上了省城的一所大学。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当他和母亲要离开县城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打算到省城继续谋生的时候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他整理好铁皮屋里所有的行李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突然一张药费单抖落了出来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他露出了笑容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他知道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上面写着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这个世界很冷也很暖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冷暖之间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我不能只是流泪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我要做一个含泪奔跑的人。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275856" y="6093296"/>
            <a:ext cx="420660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时文选粹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略有删改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11560" y="980728"/>
            <a:ext cx="8064896" cy="489364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下列对小说有关内容的分析和概括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不正确的一项是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小说开篇写到“就在他初中毕业的这个暑假里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他尝到了冷也尝到了暖”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这在文中起到了总领全篇的作用。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城管巡查”导致母亲脚受伤一情节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在小说中起到了推动故事情节发展的作用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为后文主人公看到城市的“暖”做了铺垫。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第七自然段中他用手触碰母亲被烧焦的皮肤和水泡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感觉连心的痛。这说明他理解了母亲生活的艰难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也流露出他深深的自责和对母亲麻木、不敢斗争的痛心。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小说中细节描写十分突出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把这些细节串联起来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就展现了“少年”艰难成长的历程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也集中体现了文题“含泪奔跑”的含义。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640" y="1340768"/>
            <a:ext cx="39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611560" y="764704"/>
            <a:ext cx="914400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这篇小说的主题是什么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请简要分析。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这篇小说运用了多种表现手法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请举例并分析。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340768"/>
            <a:ext cx="777686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 smtClean="0">
                <a:solidFill>
                  <a:srgbClr val="FF0000"/>
                </a:solidFill>
              </a:rPr>
              <a:t>“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沉闷的空气里弥漫着炙热的气流”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写出了少年初到县城的不适应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他感到燥热、陌生、恐惧。“闻不到熟悉的稻花的香甜”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表现了少年对乡村生活的怀念和留恋。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爱护子女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目标远大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意志坚定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勇于担当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自立自强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忍辱负重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吃苦耐劳。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683568" y="836712"/>
            <a:ext cx="8002512" cy="96128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有人认为这篇小说的主角是警犬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有人认为是事件中的所有当事人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赞成哪一种观点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请表明观点并阐述理由。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916832"/>
            <a:ext cx="77048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母亲让少年感到温暖。母亲虽身患重疾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但为了让儿子能够继续求学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毅然决定离开家乡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去县城、省城谋生。家庭变故、生活窘迫困顿、高强度劳动、突遭烧伤……母亲毫不退缩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她顽强坚韧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最终帮助儿子实现了“读书的梦想”。无声母爱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是少年一生珍视的温暖。药店店主让少年感到温暖。在少年极度尴尬、无助之时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好心店主的善言善行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既解了少年的燃眉之急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更让他心生暖意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感受到了人生的希望。“好心的路人”让少年感到温暖。路人的挺身而出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既解救了母亲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又让母亲、儿子在极端痛苦无助时得到了一丝安慰。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683568" y="620688"/>
            <a:ext cx="8026556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     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狗 鼻 子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商人叶列麦伊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巴勃金有件貂皮大衣给人偷走了。 商人叶列麦伊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endParaRPr kumimoji="0" lang="en-US" altLang="zh-CN" sz="20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巴勃金嚎了起来。他真心疼这件皮大衣呀。 他说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诸位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我那件皮大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衣可是好货啊。太可惜了。钱我舍得花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我非把这个贼抓到不可。我要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啐他一脸唾沫。”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于是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叶列麦伊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巴勃金叫来警犬搜查。来了一个戴鸭舌帽、打裹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腿的便衣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领着一只狗。狗还是个大个头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毛是褐色的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嘴脸尖尖的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一副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尊容很不雅观。便衣把那条狗推到门旁去闻脚印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自己“嘘”了一声就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退到一边。警犬嗅了嗅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朝人群扫了一眼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自然四周有许多围观的人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然跑到住在五号的一个叫费奥克拉的女人跟前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一个劲儿地闻她的裙子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下摆。女人往人群里躲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狗一口咬住裙子。女人往一旁跑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它也跟着。一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句话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它咬住女人的裙角就是不放。女人扑通一声跪倒在便衣面前。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89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89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89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89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389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611560" y="836712"/>
            <a:ext cx="8100294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完了。”她说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我犯案啦。我不抵赖。”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她说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有五桶酒曲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这不假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还有酿酒用的全套家什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这也是真的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藏在浴室里。把我送警察局好了。”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人们自然惊得叫出了声。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“那件皮大衣呢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有人问。她说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皮大衣我可不知道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听都没听说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过。别的都是实话。抓走我好了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随你们罚吧。”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这女人就给带走了。 便衣牵过那只大狗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又推它去闻脚印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说了声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“嘘”又退到一旁。狗转了转眼珠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鼻子嗅了嗅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忽地冲着房产管理员跑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过去。管理员吓得脸色煞白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摔了个仰面朝天。他说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诸位好人呀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你们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的觉悟高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把我捆了吧。我收了大伙的水费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全让我给乱花了。”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611560" y="692696"/>
            <a:ext cx="7528023" cy="50130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住户们当然一拥而上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把管理员捆绑起来。这当儿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警犬又转到七号房客的跟前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一口咬住他的裤腿。这位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公民一下子面如土色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瘫倒在人群前面。他说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我有罪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我有罪。是我涂改了劳动履历表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瞒了一年。照理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我身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强力壮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该去服兵役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保卫国家。可我反倒躲在七号房里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用着电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享受各种公共福利。你们把我逮起来吧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人们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发慌了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这是条什么狗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这么吓人呀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那个商人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叶列麦伊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巴勃金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一个劲儿眨巴着眼睛。他朝四周看了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掏出钱递给便衣。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9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9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9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9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395536" y="188640"/>
            <a:ext cx="8408071" cy="603960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快把这条狗牵走吧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真见它的鬼。丢了貂皮大衣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我认倒霉了。丢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就丢了吧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他正说着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狗已经过来了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站到商人面前不停地摇尾巴。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商人叶列麦伊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巴勃金慌了手脚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掉头就走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狗追着不放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跑到他跟前就闻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他那双套鞋。商人吓得脸色刷地就白了。他说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老天有眼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我实说了吧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我自己就是个混账小偷。那件皮大衣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说实话也不是我的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是我哥哥的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赖着没还。我真该死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我真后悔啊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这下子人群哄地四散而逃。狗也顾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不得闻了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就近咬住了两三个人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咬住就不放。这几位也一一坦白了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打牌把公款给输了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一个抄起熨斗砸了自己的太太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还有一个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说的那事简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直叫人没法言传。人一跑光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院子便空空如也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只剩下那条狗和便衣。这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时警犬忽然走到便衣跟前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大摇其尾巴。便衣脸色陡地变了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一下子跪倒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在狗跟前。他说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要咬你就咬吧。你的狗食费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我领的是三十卢布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可自己私吞了二十卢布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……”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后来怎样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我就不得而知了。是非之地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不可久留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我便赶紧溜之乎也。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5652120" y="6237312"/>
            <a:ext cx="1723549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本文有改动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19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19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19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19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4198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4198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4198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4198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971600" y="0"/>
            <a:ext cx="7903126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一、积累与运用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25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下列词语中加点的字注音完全正确的一项是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蘸水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à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阔绰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chuò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颓唐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tuí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    海市蜃楼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shèn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捯气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itchFamily="18" charset="0"/>
              </a:rPr>
              <a:t>á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　名讳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huì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咀嚼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ji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itchFamily="18" charset="0"/>
              </a:rPr>
              <a:t>á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　契诃夫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kē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荣膺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yīng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　 骸骨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itchFamily="18" charset="0"/>
              </a:rPr>
              <a:t>á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i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绽裂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itchFamily="18" charset="0"/>
              </a:rPr>
              <a:t>à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吹毛求疵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腻歪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 腌臜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itchFamily="18" charset="0"/>
              </a:rPr>
              <a:t>ā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窒息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  滑稽可笑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5589241"/>
            <a:ext cx="6120680" cy="120032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解析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]B.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“嚼”读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jué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“诃”读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hē;C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“疵”读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cī;D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“腌”读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ā,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“稽”读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jī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28384" y="620688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dirty="0"/>
          </a:p>
        </p:txBody>
      </p:sp>
      <p:sp>
        <p:nvSpPr>
          <p:cNvPr id="5" name="对角圆角矩形 4"/>
          <p:cNvSpPr/>
          <p:nvPr/>
        </p:nvSpPr>
        <p:spPr>
          <a:xfrm>
            <a:off x="827584" y="5589240"/>
            <a:ext cx="6624736" cy="1008112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475656" y="1700808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283968" y="1628800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87624" y="2276872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572000" y="2276872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475656" y="2780928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211960" y="2780928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475656" y="3356992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1960" y="3356992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763688" y="3861048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923928" y="3861048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187624" y="4437112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788024" y="4437112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475656" y="4941168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851920" y="5013176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067944" y="5517232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187624" y="5517232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899592" y="980728"/>
            <a:ext cx="710963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以“狗鼻子”为题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有什么深刻含义和作用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?(5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1700808"/>
            <a:ext cx="73448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狗鼻子具有较强的辨别气味的功能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小说中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它能够识别出不同人在日常生活中的丑恶心理和罪恶行为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象征着正义的审判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狗鼻子是将各种人串联起来的媒介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是全文的行文线索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在文中起到引带各色人物出场、推动情节发展的作用。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解析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]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在小说类阅读文本中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有时文章的题目就是小说的线索。本文题目“狗鼻子”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通读全文可知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就是小说的线索。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899592" y="1052736"/>
            <a:ext cx="6340197" cy="7386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这篇小说的主题是什么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请简要分析。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1772816"/>
            <a:ext cx="75608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这篇小说以寻找商人叶列麦伊·巴勃金被人偷走的貂皮大衣为主线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将社会上形形色色、方方面面的人物统统纳入写作范畴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揭露并批判了人性自私、贪婪等阴暗和丑恶的一面。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解析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]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小说的主题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往往蕴含在故事情节的发展中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本文通过写寻找叶列麦伊·巴勃金被人偷走的貂皮大衣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揭露了人们贪婪自私的一面。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39552" y="836712"/>
            <a:ext cx="6234399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这篇小说运用了多种表现手法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请举例并分析。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1340768"/>
            <a:ext cx="8280920" cy="4654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这篇小说运用了对比、夸张、象征、以小见大等表现手法。对比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小说使用了对比的手法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将常态下的人物与真实的人性进行对比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暴露出人性中阴暗、丑恶的一面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凸显了小说的主旨。夸张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采用放大式的表现手法增强了小说的讽刺意味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使小说具有更加吸引读者的表达效果。象征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小说中“狗鼻子”象征了正义的审判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各色人等以及各自身上所发生的故事实则象征了一类人、一类事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作者借象征手法批判了现实中人性的丑恶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丰富并深刻了文章的内涵。以小见大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小说表面上写的是生活中的一件小事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实际上揭示的是一个深刻的主题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反映的是人性的大问题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切入口小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但意义深刻。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[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解析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]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表现手法主要有对比、夸张、象征、以小见大等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从文中找出相对应的例子并简单分析一下就可以。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755576" y="528936"/>
            <a:ext cx="7746031" cy="1292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有人认为这篇小说的主角是警犬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有人认为是事件中的所有当事人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你赞成哪一种观点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请表明观点并阐述理由。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827584" y="1772816"/>
            <a:ext cx="7843814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警犬是主角。理由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警犬贯串故事的始终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故事的展开都是靠警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犬的活动推动的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小说的主旨也是通过警犬的一系列活动揭示的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的题目就是“狗鼻子”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因此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主角应该是警犬。　示例二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所有当事人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是主角。理由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警犬的活动仅仅是串起故事的线索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警犬是一个具有象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征意义的角色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是小说的一个“工具”。小说的主题是通过所有当事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人这个“群体”解释的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所有当事人身上所反映的内容具有普遍性和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典型性。因此说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小说的主角是所有当事人。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这两种观点可以任选一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但要详细阐述理由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不可泛泛而谈。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4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323528" y="0"/>
            <a:ext cx="8352928" cy="61863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三、写作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在面临种种挫折和不幸的日子里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在心情极为忧郁的日子里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在缺乏信心感到前途渺茫的日子里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在不被理解遭受误解的日子里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不要抱怨生活给了你太多的磨难、太多的曲折、太多的愁苦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请给自己一个微笑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早晨起来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对自己微笑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让自己带着一天的好心情出门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夜晚归来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对自己微笑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祝福自己有一个甜甜的美梦。把每一次失败都归结为一次尝试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不去自卑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把每一次成功都想象成一种幸运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丢掉自傲。给自己一个微笑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把心胸打开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阳光会不请自来。从一个微笑开始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成功近了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幸福也就不远了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请以“给自己一个微笑”为话题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自拟题目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写一篇文章。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539552" y="1124744"/>
            <a:ext cx="8113118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写作提示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这是一个话题作文题。对于话题作文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们可以围绕话题从自己最擅长的方面写。话题作文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给我们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扩大了写作范围。写作前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首先要定好作文题目。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这个话题适宜写成散文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可以写成记叙散文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也可以选取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生活中触动你心灵的一点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写成抒情散文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还可以发表自己的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看法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写成议论性的散文。最好选择自己最擅长的来写。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6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6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6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6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60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827584" y="620688"/>
            <a:ext cx="6364243" cy="27970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下列词语中没有错别字的一项是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砚台　羼水　奄奄一息　三顾茅泸</a:t>
            </a: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荤菜　窒息　望眼欲穿　云山雾罩</a:t>
            </a: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荣膺　门槛　提心掉胆　如坐针毡</a:t>
            </a: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无聊　格局　不屑置辨　一想天开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3645024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解析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] A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项中的“泸”应为“庐”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;C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项中的“掉”应为“吊”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;D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项中“辨”应为“辩”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“一”应为“异”。　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899592" y="3573016"/>
            <a:ext cx="7488832" cy="1656184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2200" y="692697"/>
            <a:ext cx="432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83568" y="548680"/>
            <a:ext cx="8154925" cy="50130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下列句子中加点词语运用不正确的一项是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既然人称大学问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那就要打扮得斯文模样儿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于是穿起了长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说话也歇斯底里。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近年来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贪官携巨额赃款外逃事件频发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面对巨款流失境外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的现实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我国的诉讼制度目前还束手无策。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孔乙己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你当真认识字么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孔乙己看着问他的人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显出不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屑置辩的神气。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命运对他实在太苛刻了。然而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尽管奄奄一息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他还是不情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愿死。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5445224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解析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]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“歇斯底里”形容情绪异常激动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举止失常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与原文“斯文”矛盾。应为“咬文嚼字”。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611560" y="5517232"/>
            <a:ext cx="7056784" cy="98640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52320" y="620688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dirty="0"/>
          </a:p>
        </p:txBody>
      </p:sp>
      <p:sp>
        <p:nvSpPr>
          <p:cNvPr id="6" name="椭圆 5"/>
          <p:cNvSpPr/>
          <p:nvPr/>
        </p:nvSpPr>
        <p:spPr>
          <a:xfrm>
            <a:off x="2123728" y="2204864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411760" y="2204864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771800" y="2204864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059832" y="2204864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99592" y="4365104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187624" y="4365104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475656" y="4365104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460432" y="3861048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868144" y="4941168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228184" y="4941168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516216" y="4941168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804248" y="4941168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004048" y="3284984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292080" y="3284984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580112" y="3284984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868144" y="3284984"/>
            <a:ext cx="4571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827584" y="536301"/>
            <a:ext cx="7848872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下列对课文的解说不正确的一项是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鲁迅笔下的孔乙己的性格既可悲又可笑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怀着科举失败的痛而又以读书人自居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贫困不能自存而又好喝懒做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很想清白做人而又不免偷窃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死要面子、怕人嘲笑而又自欺欺人、迂腐可笑。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短篇小说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热爱生命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描写了一个淘金者在荒原上迷路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在自然环境极端险恶的情况下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与饥饿、寒冷、恐惧和死亡做斗争的故事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表现出人战胜自然、战胜死亡的积极思想。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C.《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孔乙己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社戏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故乡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里的“我”都是作者自己。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D.《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变色龙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蒲柳人家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的作者分别是俄国的契诃夫和中国的刘绍棠。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5445224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解析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]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不是作者自己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而是作品中的人物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作者只是以第一人称写的。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827584" y="5373216"/>
            <a:ext cx="7776864" cy="864096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24128" y="620688"/>
            <a:ext cx="3577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23528" y="836712"/>
            <a:ext cx="8614859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综合性学习。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13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某校九年级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班同学准备以“守住心灵的净土”为专题开展一次综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合性学习活动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现在请你参加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完成以下任务。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学校广播室将要对这次活动进行宣传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请你为这次活动拟写一则宣传语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表达坚守心灵净土的美好愿望。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(2)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班级将开展一系列活动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需要策划组织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请同学们集思广益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为你策划的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活动拟定一个活动主题。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班级将要举办“守住心灵的净土”的演讲比赛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下面是某同学演讲稿中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的一部分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请你再补充一个例子。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浩浩历史长河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滤过浮躁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退去枷锁。庄子一生见证乱世沧桑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高洁的精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神滋养出拒绝诱惑的内力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陶渊明隐居山林田园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远离世事纷扰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淡泊名利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 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2348880"/>
            <a:ext cx="80648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守住一片心灵的净土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开启一片纯净的蓝天。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寻找生命中的那片蓝海。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李白孤高狷介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虽始终抱有济世之志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却不愿折腰事权贵。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473037" y="-32637"/>
            <a:ext cx="8670963" cy="67403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二、阅读理解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45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（一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含泪奔跑的少年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(2016·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湖北黄冈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在他的记忆里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他从未离开过生养他的大山。他今年初中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毕业了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以优异的成绩考上了县城的重点中学。在城里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他这个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年纪还是个孩子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还要在父母面前撒娇。然而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他俨然是个大人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就在他初中毕业的这个暑假里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他尝到了冷也尝到了暖。冷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暖过后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他仿佛一夜成人。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父亲在他初中毕业后第一个星期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突遭车祸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留下他和母亲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相依为命。肇事司机也在车祸中死亡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父亲的死没有得到任何赔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偿。母亲患有先天性小儿麻痹症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走路一瘸一跛的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生活勉强能够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自理。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81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81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81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81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819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473037" y="476672"/>
            <a:ext cx="8670963" cy="5567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起初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他和母亲商议着辍学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但母亲坚决不同意。为了下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学期的学费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为了以后的生活有个着落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母亲决定带他到县城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谋生。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进了城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他才知道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城市人山人海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高楼林立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但这些繁华不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属于他们。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沉闷的空气里弥漫着炙热的气流</a:t>
            </a:r>
            <a:r>
              <a:rPr kumimoji="0" lang="en-US" altLang="zh-CN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一阵风袭来</a:t>
            </a:r>
            <a:r>
              <a:rPr kumimoji="0" lang="en-US" altLang="zh-CN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也闻</a:t>
            </a:r>
            <a:endParaRPr kumimoji="0" lang="en-US" altLang="zh-CN" sz="24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不到熟悉的稻花的香甜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。母亲在城市边缘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租了间铁皮房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用木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板搭了张床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然后找两块红砖架个小铁锅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算是在城里落下了脚。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母亲从工厂找到店铺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从店铺找到垃圾收购站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可没有人愿意收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留一个瘸子。无奈之下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母亲做了个烧烤车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还给他钉了个刷皮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鞋的木箱。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323528" y="476672"/>
            <a:ext cx="8356775" cy="55779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每天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他们从铁皮屋里出来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一个推着车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一个挎着刷鞋箱。趁着昏黄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的路灯还没有熄灭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他们匆匆地赶到市里繁华的公园门口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占个地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摆个摊。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等到公园里的最后一拨人散去后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他们才拖着疲惫不堪的身子回家。他心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里其实有一万个不愿意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可是为了读书的梦想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他又能够说些什么呢。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大多数的日子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他就蹲在母亲的烧烤车边给人刷皮鞋。一天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他看到很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多人在公园里玩耍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他心动了。他知会了母亲一声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便走进了公园深处。偏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偏是这一天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城管突然来巡查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公园门口所有的小摊小贩一窝蜂地溜走了。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走路一瘸一跛的母亲因为跑得慢了些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被城管逮了个正着。在和城管的纠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缠中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烧烤摊被推倒了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烧得红彤彤的木炭倒在了母亲腿上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一股焦肉的味道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让好心的路人愤怒了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城管见势不妙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很快怏怏离去。这天夜里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一对苦难的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母子推着车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走在回家的路上。闪烁的街灯照在清冷的马路上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留下一对孤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独的含泪的影子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一长一短地走着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成了一道痛苦抽搐的风景。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0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02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02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024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02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024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6447</Words>
  <Application>Kingsoft Office WPP</Application>
  <PresentationFormat>全屏显示(4:3)</PresentationFormat>
  <Paragraphs>263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2015-11-21T07:20:00Z</dcterms:created>
  <dcterms:modified xsi:type="dcterms:W3CDTF">2017-02-07T07:28:44Z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语文备课大师【全免费】</vt:lpwstr>
  </property>
</Properties>
</file>