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8" d="100"/>
          <a:sy n="98" d="100"/>
        </p:scale>
        <p:origin x="-750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rcRect t="24938"/>
          <a:stretch>
            <a:fillRect/>
          </a:stretch>
        </p:blipFill>
        <p:spPr>
          <a:xfrm>
            <a:off x="-7620" y="-7620"/>
            <a:ext cx="9180195" cy="51587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27580" y="354330"/>
            <a:ext cx="428434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奉赠韦左丞丈二十二韵</a:t>
            </a:r>
          </a:p>
          <a:p>
            <a:pPr algn="ctr"/>
            <a:r>
              <a:rPr lang="zh-CN" altLang="en-US" sz="2800" b="1"/>
              <a:t>[ 唐 ] 杜甫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59535" y="1416685"/>
            <a:ext cx="6349365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纨绔不饿死，儒冠多误身。丈人试静听，贱子请具陈。</a:t>
            </a:r>
          </a:p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甫昔少年日，早充观国宾。</a:t>
            </a:r>
            <a:r>
              <a:rPr lang="zh-CN" altLang="en-US" sz="2000" b="1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rPr>
              <a:t>读书破万卷，下笔如有神。</a:t>
            </a:r>
          </a:p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赋料扬雄敌，诗看子建亲。李邕求识面，王翰愿卜邻。</a:t>
            </a:r>
          </a:p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自谓颇挺出，立登要路津。致君尧舜上，再使风俗淳。</a:t>
            </a:r>
          </a:p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此意竟萧条，行歌非隐沦。骑驴十三载，旅食京华春。</a:t>
            </a:r>
          </a:p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朝扣富儿门，暮随肥马尘。残杯与冷炙，到处潜悲辛。</a:t>
            </a:r>
          </a:p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主上顷见征，欻然欲求伸。青冥却垂翅，蹭蹬无纵鳞。</a:t>
            </a:r>
          </a:p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甚愧丈人厚，甚知丈人真。每于百僚上，猥颂佳句新。</a:t>
            </a:r>
          </a:p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窃效贡公喜，难甘原宪贫。焉能心怏怏，只是走踆踆。</a:t>
            </a:r>
          </a:p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今欲东入海，即将西去秦。尚怜终南山，回首清渭滨。</a:t>
            </a:r>
          </a:p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常拟报一饭，况怀辞大臣。白鸥没浩荡，万里谁能驯？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279</Words>
  <Application>Microsoft Office PowerPoint</Application>
  <PresentationFormat>全屏显示(16:9)</PresentationFormat>
  <Paragraphs>13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Manager>网资源www.wang26.cn专业学习资料平台</Manager>
  <Company>网资源www.wang26.cn专业学习资料平台</Company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2018-11-29T00:55:00Z</dcterms:created>
  <dcterms:modified xsi:type="dcterms:W3CDTF">2019-01-21T06:55:58Z</dcterms:modified>
  <cp:category>语文备课大师【全免费】</cp:category>
</cp:coreProperties>
</file>