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3"/>
    <p:sldId id="320" r:id="rId4"/>
    <p:sldId id="321" r:id="rId5"/>
    <p:sldId id="324" r:id="rId6"/>
    <p:sldId id="329" r:id="rId7"/>
    <p:sldId id="328" r:id="rId8"/>
    <p:sldId id="333" r:id="rId9"/>
    <p:sldId id="332" r:id="rId10"/>
    <p:sldId id="331" r:id="rId11"/>
    <p:sldId id="330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979712" y="764704"/>
            <a:ext cx="4934364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海底两万里》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快速阅读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----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名著导读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t018646c33781730fb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760" y="2492896"/>
            <a:ext cx="4464496" cy="388843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赏析评论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5" name="Picture 1" descr="C:\Users\Administrator\Desktop\课件图12\u=4127896679,103702335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196752"/>
            <a:ext cx="8280920" cy="4392488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1340768"/>
            <a:ext cx="741682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这部小说是一本科幻文学巨作。通过描述几个人在“鹦鹉螺号”的带领下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走进海洋感受海底那奇妙的世界。书中通过生动夸张的描写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充分表现了海底的奇妙世界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阅读完后让人会有流连忘返的感觉。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读后感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并不是每一本科幻小说都像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一样富有强烈的可读性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它作为一本不是凭空捏造而是远见加博学累积成的小说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不但为对海底知识了解不详尽的读者解读了他们的旅程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更让后人看到了古人的智慧与文明。整部小说动用大量篇幅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不厌其烦地介绍诸如洋流、鱼类、贝类、珊瑚、海底植物、海藻、海洋生物循环系统、珍珠生产等科学知识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成为名副其实的科学启蒙小说。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备注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小说中的长度单位“里”是法国历史上的古里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长度因省份的不同而有所差异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还有古驿里、古陆里和古海里之分。阿龙纳斯教授在书中用的是古陆里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一古陆里大约等于四公里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海底两万里就是能够绕地球两圈的八万公里。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展示导入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1520" y="1124744"/>
            <a:ext cx="8424936" cy="448849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268760"/>
            <a:ext cx="7992888" cy="4104456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39552" y="1211956"/>
            <a:ext cx="7776864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片段鉴赏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两个船员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遵照船长的嘱咐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走上来帮助我们穿这些不透水的、沉甸甸的衣服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衣服是用橡胶制成的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可以承担强大的压力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不受损伤。应当说这是一套又柔软又坚固的甲胄。上衣和裤子是连在一起的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裤脚下是很厚的鞋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鞋底装有很重的铅铁板。上衣全部由铜片编叠起来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像铁甲一般保护着胸部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可以抵抗水的冲压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让肺部自由呼吸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衣袖跟手套连在一起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很柔软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丝毫不妨碍两手的运动。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那些不完备的有缺点的潜水衣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例如十八世纪发明的被人称赞的树皮胸甲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无袖外罩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入海衣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藏身箱等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跟我们眼前这套完美的潜水衣比较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实在是太相形见绌了。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展示导入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8352928" cy="48965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547664" y="1484784"/>
            <a:ext cx="712879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尼摩船长、他的一个同伴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一个臂力过人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像赫克留斯一般的大力士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、康塞尔和我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一共四个人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全都穿好了潜水衣。现在只要把我们的脑袋钻进金属圆球中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我们就算装备完了。但在戴上金属圆球之前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我要求尼摩船长给我看一看我们要带的猎枪。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诺第留斯号船上的一个船员拿一支很简单的枪给我看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枪托是钢片制的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体积相当大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是储藏压缩空气的容器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上面有活塞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转动机件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便可以使空气流入枪筒。枪托里面装了一盒子弹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盒中有二十粒电气弹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利用弹簧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子弹可以自动跳入枪膛中。一粒子弹发出之后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另一粒立即填补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可以连续发射。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展示导入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980728"/>
            <a:ext cx="7776864" cy="4536504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71600" y="1124744"/>
            <a:ext cx="7488832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尼摩船长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这支枪十分好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并且便于使用。我现在真想试试它。不过我们怎样到海底下去呢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“教授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此刻诺第留斯号搁浅在海底下十米深处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我们只待动身出发了。”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“我们怎样出来呢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“您不久就知道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尼摩船长把自己的脑袋钻进圆球帽子里面去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康塞尔和我照着他的动作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各自戴上圆球帽。我们又听到加拿大人讽刺地对我们说了一声“好好地打猎去吧”。我们潜水衣的上部是一个有螺丝钉的铜领子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铜帽就钉在领子上。圆球上有三个孔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用很厚的玻璃防护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只要人头在圆球内部转动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就可以看见四面八方的东西。当脑袋钻进圆球中的时候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放在我们背上的卢格罗尔呼吸器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立即起了作用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就我个人来说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我呼吸很顺利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没有困难。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实践阅读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26" name="Picture 2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052736"/>
            <a:ext cx="7848871" cy="4896544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187624" y="1484784"/>
            <a:ext cx="712879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阅读教材中的精彩选篇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然后进行个性化点评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一、个性化点评要点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想象大胆合理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环境描写的特点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作者运用的修辞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人物描写的方法等。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二、学生自读名著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选择自己喜欢的片段进行赏析。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三、小组交流。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实践阅读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12\QQ截图201609111649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836712"/>
            <a:ext cx="8712968" cy="5256584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3568" y="960984"/>
            <a:ext cx="756084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在凡尔纳的时代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人们还没有发明可以在水下遨游的潜水艇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甚至连电灯都还没有出现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在这样的背景下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凡尔纳在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中成功地塑造出鹦鹉螺号潜水艇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并在小说发表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人们制造出的真实的潜水艇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与小说描写的大同小异。所以说凡尔纳作品中的幻想都以科学为依据。他的许多作品中所描绘的科学幻想在今天都得以实现。更重要的是他作品中的幻想大胆新奇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并以其逼真、生动、美丽如画令人读来趣味盎然。他的作品情节惊险曲折、人物栩栩如生、结局出人意料。所有这些使他的作品具有永恒的魅力。这也正是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这部科幻小说经历一百多年仍为广大读者所喜欢的原因。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作业布置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Desktop\21.02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556791"/>
            <a:ext cx="8426649" cy="2304257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1679205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布置作业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整理读书笔记。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知识链接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简介与赏析评论及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读后感。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817" name="Picture 1" descr="C:\Users\Administrator\Desktop\课件图12\u=927143133,288203002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980728"/>
            <a:ext cx="8424936" cy="504056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244299"/>
            <a:ext cx="7380312" cy="4662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儒勒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凡尔纳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(1828—1905),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法国小说家。从小向往航海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曾离家当见习水手。青年时代在巴黎学过法律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但不愿当律师而从事文学创作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写过一些剧本和小说。后以创作科幻小说为主。自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气球上的五星期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获得成功之后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每年都要发表一两部新作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作品共达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66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部之多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总称为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在已知和未知的世界中奇异的漫游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。其中最有名的三部曲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格兰特船长的儿女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神秘岛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。此外的作品还有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地心游记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环游月球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机器岛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而最受读者欢迎的是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八十天环游地球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。后一部作品写主人公福克先生和朋友打赌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80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天内环游地球一周。他带着仆人路路通跋山涉水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在海上遇难获救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到过印度和中国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最后回到伦敦时比规定的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80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天晚了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 。结果他赢了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因为当他自西向东越过国际日界线时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日期自然而然向后调整了一天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从而获得了意想不到的胜利。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内容简介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2" name="Picture 2" descr="C:\Users\Administrator\Desktop\课件图12\图片1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7"/>
            <a:ext cx="8640960" cy="4032447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87624" y="1916832"/>
            <a:ext cx="6732240" cy="31393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海底两万里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这部作品叙述法国生物学者阿龙纳斯在海洋深处旅行的故事。这事发生在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1866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当时海上发现了一只被断定为独角鲸的大怪物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他接受邀请参加追捕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在追捕过程中不幸落水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泅到怪物的脊背上。其实这怪物并非什么独角鲸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而是一艘构造奇妙的潜水船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潜水船是船长尼摩在大洋中的一座荒岛上秘密建造的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船身坚固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利用海洋发电。尼摩船长邀请阿龙纳斯作海底旅行。他们从太平洋出发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经过珊瑚岛、印度洋、红海、地中海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进入大西洋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看到许多罕见的海生动植物和水中的奇异景象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又经历了搁浅、土人围攻、同鲨鱼搏斗、冰山封路、章鱼袭击等许多险情。最后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当潜水船到达挪威海岸时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阿龙纳斯不辞而别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把他所知道的海底秘密公之于世。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2415</Words>
  <Application>Kingsoft Office WPP</Application>
  <PresentationFormat>全屏显示(4:3)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84</cp:revision>
  <dcterms:created xsi:type="dcterms:W3CDTF">2015-11-21T07:20:00Z</dcterms:created>
  <dcterms:modified xsi:type="dcterms:W3CDTF">2017-02-07T02:47:19Z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