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" y="3017520"/>
            <a:ext cx="1182751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875665"/>
            <a:ext cx="9441815" cy="5106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475615"/>
            <a:ext cx="9418955" cy="5906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727075"/>
            <a:ext cx="9479915" cy="5403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085215"/>
            <a:ext cx="9411335" cy="46869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2244090"/>
            <a:ext cx="9319895" cy="23698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1405255"/>
            <a:ext cx="9548495" cy="40468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1069975"/>
            <a:ext cx="9586595" cy="4717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1050925"/>
            <a:ext cx="9487535" cy="47555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081405"/>
            <a:ext cx="9502775" cy="46945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822325"/>
            <a:ext cx="9380855" cy="52127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695450"/>
            <a:ext cx="9373235" cy="3467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2015-05-05T08:02:00Z</dcterms:created>
  <dcterms:modified xsi:type="dcterms:W3CDTF">2018-01-17T06:36:37Z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