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4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96" y="-624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image" Target="../media/image1.png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4" Type="http://schemas.openxmlformats.org/officeDocument/2006/relationships/tags" Target="../tags/tag208.xml"/><Relationship Id="rId53" Type="http://schemas.openxmlformats.org/officeDocument/2006/relationships/tags" Target="../tags/tag207.xml"/><Relationship Id="rId52" Type="http://schemas.openxmlformats.org/officeDocument/2006/relationships/tags" Target="../tags/tag206.xml"/><Relationship Id="rId51" Type="http://schemas.openxmlformats.org/officeDocument/2006/relationships/tags" Target="../tags/tag205.xml"/><Relationship Id="rId50" Type="http://schemas.openxmlformats.org/officeDocument/2006/relationships/tags" Target="../tags/tag204.xml"/><Relationship Id="rId5" Type="http://schemas.openxmlformats.org/officeDocument/2006/relationships/tags" Target="../tags/tag159.xml"/><Relationship Id="rId49" Type="http://schemas.openxmlformats.org/officeDocument/2006/relationships/tags" Target="../tags/tag203.xml"/><Relationship Id="rId48" Type="http://schemas.openxmlformats.org/officeDocument/2006/relationships/tags" Target="../tags/tag202.xml"/><Relationship Id="rId47" Type="http://schemas.openxmlformats.org/officeDocument/2006/relationships/tags" Target="../tags/tag201.xml"/><Relationship Id="rId46" Type="http://schemas.openxmlformats.org/officeDocument/2006/relationships/tags" Target="../tags/tag200.xml"/><Relationship Id="rId45" Type="http://schemas.openxmlformats.org/officeDocument/2006/relationships/tags" Target="../tags/tag199.xml"/><Relationship Id="rId44" Type="http://schemas.openxmlformats.org/officeDocument/2006/relationships/tags" Target="../tags/tag198.xml"/><Relationship Id="rId43" Type="http://schemas.openxmlformats.org/officeDocument/2006/relationships/tags" Target="../tags/tag197.xml"/><Relationship Id="rId42" Type="http://schemas.openxmlformats.org/officeDocument/2006/relationships/tags" Target="../tags/tag196.xml"/><Relationship Id="rId41" Type="http://schemas.openxmlformats.org/officeDocument/2006/relationships/tags" Target="../tags/tag195.xml"/><Relationship Id="rId40" Type="http://schemas.openxmlformats.org/officeDocument/2006/relationships/tags" Target="../tags/tag194.xml"/><Relationship Id="rId4" Type="http://schemas.openxmlformats.org/officeDocument/2006/relationships/tags" Target="../tags/tag158.xml"/><Relationship Id="rId39" Type="http://schemas.openxmlformats.org/officeDocument/2006/relationships/tags" Target="../tags/tag193.xml"/><Relationship Id="rId38" Type="http://schemas.openxmlformats.org/officeDocument/2006/relationships/tags" Target="../tags/tag192.xml"/><Relationship Id="rId37" Type="http://schemas.openxmlformats.org/officeDocument/2006/relationships/tags" Target="../tags/tag191.xml"/><Relationship Id="rId36" Type="http://schemas.openxmlformats.org/officeDocument/2006/relationships/tags" Target="../tags/tag190.xml"/><Relationship Id="rId35" Type="http://schemas.openxmlformats.org/officeDocument/2006/relationships/tags" Target="../tags/tag189.xml"/><Relationship Id="rId34" Type="http://schemas.openxmlformats.org/officeDocument/2006/relationships/tags" Target="../tags/tag188.xml"/><Relationship Id="rId33" Type="http://schemas.openxmlformats.org/officeDocument/2006/relationships/tags" Target="../tags/tag187.xml"/><Relationship Id="rId32" Type="http://schemas.openxmlformats.org/officeDocument/2006/relationships/tags" Target="../tags/tag186.xml"/><Relationship Id="rId31" Type="http://schemas.openxmlformats.org/officeDocument/2006/relationships/tags" Target="../tags/tag185.xml"/><Relationship Id="rId30" Type="http://schemas.openxmlformats.org/officeDocument/2006/relationships/tags" Target="../tags/tag184.xml"/><Relationship Id="rId3" Type="http://schemas.openxmlformats.org/officeDocument/2006/relationships/tags" Target="../tags/tag157.xml"/><Relationship Id="rId29" Type="http://schemas.openxmlformats.org/officeDocument/2006/relationships/tags" Target="../tags/tag183.xml"/><Relationship Id="rId28" Type="http://schemas.openxmlformats.org/officeDocument/2006/relationships/tags" Target="../tags/tag182.xml"/><Relationship Id="rId27" Type="http://schemas.openxmlformats.org/officeDocument/2006/relationships/tags" Target="../tags/tag181.xml"/><Relationship Id="rId26" Type="http://schemas.openxmlformats.org/officeDocument/2006/relationships/tags" Target="../tags/tag180.xml"/><Relationship Id="rId25" Type="http://schemas.openxmlformats.org/officeDocument/2006/relationships/tags" Target="../tags/tag179.xml"/><Relationship Id="rId24" Type="http://schemas.openxmlformats.org/officeDocument/2006/relationships/tags" Target="../tags/tag178.xml"/><Relationship Id="rId23" Type="http://schemas.openxmlformats.org/officeDocument/2006/relationships/tags" Target="../tags/tag177.xml"/><Relationship Id="rId22" Type="http://schemas.openxmlformats.org/officeDocument/2006/relationships/tags" Target="../tags/tag176.xml"/><Relationship Id="rId21" Type="http://schemas.openxmlformats.org/officeDocument/2006/relationships/tags" Target="../tags/tag175.xml"/><Relationship Id="rId20" Type="http://schemas.openxmlformats.org/officeDocument/2006/relationships/tags" Target="../tags/tag174.xml"/><Relationship Id="rId2" Type="http://schemas.openxmlformats.org/officeDocument/2006/relationships/tags" Target="../tags/tag156.xml"/><Relationship Id="rId19" Type="http://schemas.openxmlformats.org/officeDocument/2006/relationships/tags" Target="../tags/tag173.xml"/><Relationship Id="rId18" Type="http://schemas.openxmlformats.org/officeDocument/2006/relationships/tags" Target="../tags/tag172.xml"/><Relationship Id="rId17" Type="http://schemas.openxmlformats.org/officeDocument/2006/relationships/tags" Target="../tags/tag171.xml"/><Relationship Id="rId16" Type="http://schemas.openxmlformats.org/officeDocument/2006/relationships/tags" Target="../tags/tag170.xml"/><Relationship Id="rId15" Type="http://schemas.openxmlformats.org/officeDocument/2006/relationships/tags" Target="../tags/tag169.xml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image" Target="../media/image4.emf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2" Type="http://schemas.openxmlformats.org/officeDocument/2006/relationships/tags" Target="../tags/tag267.xml"/><Relationship Id="rId51" Type="http://schemas.openxmlformats.org/officeDocument/2006/relationships/tags" Target="../tags/tag266.xml"/><Relationship Id="rId50" Type="http://schemas.openxmlformats.org/officeDocument/2006/relationships/tags" Target="../tags/tag265.xml"/><Relationship Id="rId5" Type="http://schemas.openxmlformats.org/officeDocument/2006/relationships/tags" Target="../tags/tag220.xml"/><Relationship Id="rId49" Type="http://schemas.openxmlformats.org/officeDocument/2006/relationships/tags" Target="../tags/tag264.xml"/><Relationship Id="rId48" Type="http://schemas.openxmlformats.org/officeDocument/2006/relationships/tags" Target="../tags/tag263.xml"/><Relationship Id="rId47" Type="http://schemas.openxmlformats.org/officeDocument/2006/relationships/tags" Target="../tags/tag262.xml"/><Relationship Id="rId46" Type="http://schemas.openxmlformats.org/officeDocument/2006/relationships/tags" Target="../tags/tag261.xml"/><Relationship Id="rId45" Type="http://schemas.openxmlformats.org/officeDocument/2006/relationships/tags" Target="../tags/tag260.xml"/><Relationship Id="rId44" Type="http://schemas.openxmlformats.org/officeDocument/2006/relationships/tags" Target="../tags/tag259.xml"/><Relationship Id="rId43" Type="http://schemas.openxmlformats.org/officeDocument/2006/relationships/tags" Target="../tags/tag258.xml"/><Relationship Id="rId42" Type="http://schemas.openxmlformats.org/officeDocument/2006/relationships/tags" Target="../tags/tag257.xml"/><Relationship Id="rId41" Type="http://schemas.openxmlformats.org/officeDocument/2006/relationships/tags" Target="../tags/tag256.xml"/><Relationship Id="rId40" Type="http://schemas.openxmlformats.org/officeDocument/2006/relationships/tags" Target="../tags/tag255.xml"/><Relationship Id="rId4" Type="http://schemas.openxmlformats.org/officeDocument/2006/relationships/tags" Target="../tags/tag219.xml"/><Relationship Id="rId39" Type="http://schemas.openxmlformats.org/officeDocument/2006/relationships/tags" Target="../tags/tag254.xml"/><Relationship Id="rId38" Type="http://schemas.openxmlformats.org/officeDocument/2006/relationships/tags" Target="../tags/tag253.xml"/><Relationship Id="rId37" Type="http://schemas.openxmlformats.org/officeDocument/2006/relationships/tags" Target="../tags/tag252.xml"/><Relationship Id="rId36" Type="http://schemas.openxmlformats.org/officeDocument/2006/relationships/tags" Target="../tags/tag251.xml"/><Relationship Id="rId35" Type="http://schemas.openxmlformats.org/officeDocument/2006/relationships/tags" Target="../tags/tag250.xml"/><Relationship Id="rId34" Type="http://schemas.openxmlformats.org/officeDocument/2006/relationships/tags" Target="../tags/tag249.xml"/><Relationship Id="rId33" Type="http://schemas.openxmlformats.org/officeDocument/2006/relationships/tags" Target="../tags/tag248.xml"/><Relationship Id="rId32" Type="http://schemas.openxmlformats.org/officeDocument/2006/relationships/tags" Target="../tags/tag247.xml"/><Relationship Id="rId31" Type="http://schemas.openxmlformats.org/officeDocument/2006/relationships/tags" Target="../tags/tag246.xml"/><Relationship Id="rId30" Type="http://schemas.openxmlformats.org/officeDocument/2006/relationships/tags" Target="../tags/tag245.xml"/><Relationship Id="rId3" Type="http://schemas.openxmlformats.org/officeDocument/2006/relationships/tags" Target="../tags/tag218.xml"/><Relationship Id="rId29" Type="http://schemas.openxmlformats.org/officeDocument/2006/relationships/tags" Target="../tags/tag244.xml"/><Relationship Id="rId28" Type="http://schemas.openxmlformats.org/officeDocument/2006/relationships/tags" Target="../tags/tag243.xml"/><Relationship Id="rId27" Type="http://schemas.openxmlformats.org/officeDocument/2006/relationships/tags" Target="../tags/tag242.xml"/><Relationship Id="rId26" Type="http://schemas.openxmlformats.org/officeDocument/2006/relationships/tags" Target="../tags/tag241.xml"/><Relationship Id="rId25" Type="http://schemas.openxmlformats.org/officeDocument/2006/relationships/tags" Target="../tags/tag240.xml"/><Relationship Id="rId24" Type="http://schemas.openxmlformats.org/officeDocument/2006/relationships/tags" Target="../tags/tag239.xml"/><Relationship Id="rId23" Type="http://schemas.openxmlformats.org/officeDocument/2006/relationships/tags" Target="../tags/tag238.xml"/><Relationship Id="rId22" Type="http://schemas.openxmlformats.org/officeDocument/2006/relationships/tags" Target="../tags/tag237.xml"/><Relationship Id="rId21" Type="http://schemas.openxmlformats.org/officeDocument/2006/relationships/tags" Target="../tags/tag236.xml"/><Relationship Id="rId20" Type="http://schemas.openxmlformats.org/officeDocument/2006/relationships/tags" Target="../tags/tag235.xml"/><Relationship Id="rId2" Type="http://schemas.openxmlformats.org/officeDocument/2006/relationships/tags" Target="../tags/tag217.xml"/><Relationship Id="rId19" Type="http://schemas.openxmlformats.org/officeDocument/2006/relationships/tags" Target="../tags/tag234.xml"/><Relationship Id="rId18" Type="http://schemas.openxmlformats.org/officeDocument/2006/relationships/tags" Target="../tags/tag233.xml"/><Relationship Id="rId17" Type="http://schemas.openxmlformats.org/officeDocument/2006/relationships/tags" Target="../tags/tag232.xml"/><Relationship Id="rId16" Type="http://schemas.openxmlformats.org/officeDocument/2006/relationships/tags" Target="../tags/tag231.xml"/><Relationship Id="rId15" Type="http://schemas.openxmlformats.org/officeDocument/2006/relationships/tags" Target="../tags/tag230.xml"/><Relationship Id="rId14" Type="http://schemas.openxmlformats.org/officeDocument/2006/relationships/tags" Target="../tags/tag229.xml"/><Relationship Id="rId13" Type="http://schemas.openxmlformats.org/officeDocument/2006/relationships/tags" Target="../tags/tag228.xml"/><Relationship Id="rId12" Type="http://schemas.openxmlformats.org/officeDocument/2006/relationships/tags" Target="../tags/tag227.xml"/><Relationship Id="rId11" Type="http://schemas.openxmlformats.org/officeDocument/2006/relationships/tags" Target="../tags/tag226.xml"/><Relationship Id="rId10" Type="http://schemas.openxmlformats.org/officeDocument/2006/relationships/tags" Target="../tags/tag225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image" Target="../media/image4.emf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4" Type="http://schemas.openxmlformats.org/officeDocument/2006/relationships/tags" Target="../tags/tag279.xml"/><Relationship Id="rId13" Type="http://schemas.openxmlformats.org/officeDocument/2006/relationships/tags" Target="../tags/tag278.xml"/><Relationship Id="rId12" Type="http://schemas.openxmlformats.org/officeDocument/2006/relationships/tags" Target="../tags/tag277.xml"/><Relationship Id="rId11" Type="http://schemas.openxmlformats.org/officeDocument/2006/relationships/tags" Target="../tags/tag276.xml"/><Relationship Id="rId10" Type="http://schemas.openxmlformats.org/officeDocument/2006/relationships/tags" Target="../tags/tag275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86.xml"/><Relationship Id="rId8" Type="http://schemas.openxmlformats.org/officeDocument/2006/relationships/tags" Target="../tags/tag285.xml"/><Relationship Id="rId7" Type="http://schemas.openxmlformats.org/officeDocument/2006/relationships/tags" Target="../tags/tag284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image" Target="../media/image4.emf"/><Relationship Id="rId2" Type="http://schemas.openxmlformats.org/officeDocument/2006/relationships/tags" Target="../tags/tag280.xml"/><Relationship Id="rId10" Type="http://schemas.openxmlformats.org/officeDocument/2006/relationships/tags" Target="../tags/tag28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0" Type="http://schemas.openxmlformats.org/officeDocument/2006/relationships/tags" Target="../tags/tag316.xml"/><Relationship Id="rId3" Type="http://schemas.openxmlformats.org/officeDocument/2006/relationships/tags" Target="../tags/tag289.xml"/><Relationship Id="rId29" Type="http://schemas.openxmlformats.org/officeDocument/2006/relationships/tags" Target="../tags/tag315.xml"/><Relationship Id="rId28" Type="http://schemas.openxmlformats.org/officeDocument/2006/relationships/tags" Target="../tags/tag314.xml"/><Relationship Id="rId27" Type="http://schemas.openxmlformats.org/officeDocument/2006/relationships/tags" Target="../tags/tag313.xml"/><Relationship Id="rId26" Type="http://schemas.openxmlformats.org/officeDocument/2006/relationships/tags" Target="../tags/tag312.xml"/><Relationship Id="rId25" Type="http://schemas.openxmlformats.org/officeDocument/2006/relationships/tags" Target="../tags/tag311.xml"/><Relationship Id="rId24" Type="http://schemas.openxmlformats.org/officeDocument/2006/relationships/tags" Target="../tags/tag310.xml"/><Relationship Id="rId23" Type="http://schemas.openxmlformats.org/officeDocument/2006/relationships/tags" Target="../tags/tag309.xml"/><Relationship Id="rId22" Type="http://schemas.openxmlformats.org/officeDocument/2006/relationships/tags" Target="../tags/tag308.xml"/><Relationship Id="rId21" Type="http://schemas.openxmlformats.org/officeDocument/2006/relationships/tags" Target="../tags/tag307.xml"/><Relationship Id="rId20" Type="http://schemas.openxmlformats.org/officeDocument/2006/relationships/tags" Target="../tags/tag306.xml"/><Relationship Id="rId2" Type="http://schemas.openxmlformats.org/officeDocument/2006/relationships/tags" Target="../tags/tag288.xml"/><Relationship Id="rId19" Type="http://schemas.openxmlformats.org/officeDocument/2006/relationships/tags" Target="../tags/tag305.xml"/><Relationship Id="rId18" Type="http://schemas.openxmlformats.org/officeDocument/2006/relationships/tags" Target="../tags/tag304.xml"/><Relationship Id="rId17" Type="http://schemas.openxmlformats.org/officeDocument/2006/relationships/tags" Target="../tags/tag303.xml"/><Relationship Id="rId16" Type="http://schemas.openxmlformats.org/officeDocument/2006/relationships/tags" Target="../tags/tag302.xml"/><Relationship Id="rId15" Type="http://schemas.openxmlformats.org/officeDocument/2006/relationships/tags" Target="../tags/tag301.xml"/><Relationship Id="rId14" Type="http://schemas.openxmlformats.org/officeDocument/2006/relationships/tags" Target="../tags/tag300.xml"/><Relationship Id="rId13" Type="http://schemas.openxmlformats.org/officeDocument/2006/relationships/tags" Target="../tags/tag299.xml"/><Relationship Id="rId12" Type="http://schemas.openxmlformats.org/officeDocument/2006/relationships/tags" Target="../tags/tag298.xml"/><Relationship Id="rId11" Type="http://schemas.openxmlformats.org/officeDocument/2006/relationships/tags" Target="../tags/tag297.xml"/><Relationship Id="rId10" Type="http://schemas.openxmlformats.org/officeDocument/2006/relationships/tags" Target="../tags/tag29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4.xml"/><Relationship Id="rId8" Type="http://schemas.openxmlformats.org/officeDocument/2006/relationships/tags" Target="../tags/tag323.xml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1" Type="http://schemas.openxmlformats.org/officeDocument/2006/relationships/tags" Target="../tags/tag326.xml"/><Relationship Id="rId10" Type="http://schemas.openxmlformats.org/officeDocument/2006/relationships/tags" Target="../tags/tag32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334.xml"/><Relationship Id="rId8" Type="http://schemas.openxmlformats.org/officeDocument/2006/relationships/tags" Target="../tags/tag333.xml"/><Relationship Id="rId79" Type="http://schemas.openxmlformats.org/officeDocument/2006/relationships/tags" Target="../tags/tag404.xml"/><Relationship Id="rId78" Type="http://schemas.openxmlformats.org/officeDocument/2006/relationships/tags" Target="../tags/tag403.xml"/><Relationship Id="rId77" Type="http://schemas.openxmlformats.org/officeDocument/2006/relationships/tags" Target="../tags/tag402.xml"/><Relationship Id="rId76" Type="http://schemas.openxmlformats.org/officeDocument/2006/relationships/tags" Target="../tags/tag401.xml"/><Relationship Id="rId75" Type="http://schemas.openxmlformats.org/officeDocument/2006/relationships/tags" Target="../tags/tag400.xml"/><Relationship Id="rId74" Type="http://schemas.openxmlformats.org/officeDocument/2006/relationships/tags" Target="../tags/tag399.xml"/><Relationship Id="rId73" Type="http://schemas.openxmlformats.org/officeDocument/2006/relationships/tags" Target="../tags/tag398.xml"/><Relationship Id="rId72" Type="http://schemas.openxmlformats.org/officeDocument/2006/relationships/tags" Target="../tags/tag397.xml"/><Relationship Id="rId71" Type="http://schemas.openxmlformats.org/officeDocument/2006/relationships/tags" Target="../tags/tag396.xml"/><Relationship Id="rId70" Type="http://schemas.openxmlformats.org/officeDocument/2006/relationships/tags" Target="../tags/tag395.xml"/><Relationship Id="rId7" Type="http://schemas.openxmlformats.org/officeDocument/2006/relationships/tags" Target="../tags/tag332.xml"/><Relationship Id="rId69" Type="http://schemas.openxmlformats.org/officeDocument/2006/relationships/tags" Target="../tags/tag394.xml"/><Relationship Id="rId68" Type="http://schemas.openxmlformats.org/officeDocument/2006/relationships/tags" Target="../tags/tag393.xml"/><Relationship Id="rId67" Type="http://schemas.openxmlformats.org/officeDocument/2006/relationships/tags" Target="../tags/tag392.xml"/><Relationship Id="rId66" Type="http://schemas.openxmlformats.org/officeDocument/2006/relationships/tags" Target="../tags/tag391.xml"/><Relationship Id="rId65" Type="http://schemas.openxmlformats.org/officeDocument/2006/relationships/tags" Target="../tags/tag390.xml"/><Relationship Id="rId64" Type="http://schemas.openxmlformats.org/officeDocument/2006/relationships/tags" Target="../tags/tag389.xml"/><Relationship Id="rId63" Type="http://schemas.openxmlformats.org/officeDocument/2006/relationships/tags" Target="../tags/tag388.xml"/><Relationship Id="rId62" Type="http://schemas.openxmlformats.org/officeDocument/2006/relationships/tags" Target="../tags/tag387.xml"/><Relationship Id="rId61" Type="http://schemas.openxmlformats.org/officeDocument/2006/relationships/tags" Target="../tags/tag386.xml"/><Relationship Id="rId60" Type="http://schemas.openxmlformats.org/officeDocument/2006/relationships/tags" Target="../tags/tag385.xml"/><Relationship Id="rId6" Type="http://schemas.openxmlformats.org/officeDocument/2006/relationships/tags" Target="../tags/tag331.xml"/><Relationship Id="rId59" Type="http://schemas.openxmlformats.org/officeDocument/2006/relationships/tags" Target="../tags/tag384.xml"/><Relationship Id="rId58" Type="http://schemas.openxmlformats.org/officeDocument/2006/relationships/tags" Target="../tags/tag383.xml"/><Relationship Id="rId57" Type="http://schemas.openxmlformats.org/officeDocument/2006/relationships/tags" Target="../tags/tag382.xml"/><Relationship Id="rId56" Type="http://schemas.openxmlformats.org/officeDocument/2006/relationships/tags" Target="../tags/tag381.xml"/><Relationship Id="rId55" Type="http://schemas.openxmlformats.org/officeDocument/2006/relationships/tags" Target="../tags/tag380.xml"/><Relationship Id="rId54" Type="http://schemas.openxmlformats.org/officeDocument/2006/relationships/tags" Target="../tags/tag379.xml"/><Relationship Id="rId53" Type="http://schemas.openxmlformats.org/officeDocument/2006/relationships/tags" Target="../tags/tag378.xml"/><Relationship Id="rId52" Type="http://schemas.openxmlformats.org/officeDocument/2006/relationships/tags" Target="../tags/tag377.xml"/><Relationship Id="rId51" Type="http://schemas.openxmlformats.org/officeDocument/2006/relationships/tags" Target="../tags/tag376.xml"/><Relationship Id="rId50" Type="http://schemas.openxmlformats.org/officeDocument/2006/relationships/tags" Target="../tags/tag375.xml"/><Relationship Id="rId5" Type="http://schemas.openxmlformats.org/officeDocument/2006/relationships/tags" Target="../tags/tag330.xml"/><Relationship Id="rId49" Type="http://schemas.openxmlformats.org/officeDocument/2006/relationships/tags" Target="../tags/tag374.xml"/><Relationship Id="rId48" Type="http://schemas.openxmlformats.org/officeDocument/2006/relationships/tags" Target="../tags/tag373.xml"/><Relationship Id="rId47" Type="http://schemas.openxmlformats.org/officeDocument/2006/relationships/tags" Target="../tags/tag372.xml"/><Relationship Id="rId46" Type="http://schemas.openxmlformats.org/officeDocument/2006/relationships/tags" Target="../tags/tag371.xml"/><Relationship Id="rId45" Type="http://schemas.openxmlformats.org/officeDocument/2006/relationships/tags" Target="../tags/tag370.xml"/><Relationship Id="rId44" Type="http://schemas.openxmlformats.org/officeDocument/2006/relationships/tags" Target="../tags/tag369.xml"/><Relationship Id="rId43" Type="http://schemas.openxmlformats.org/officeDocument/2006/relationships/tags" Target="../tags/tag368.xml"/><Relationship Id="rId42" Type="http://schemas.openxmlformats.org/officeDocument/2006/relationships/tags" Target="../tags/tag367.xml"/><Relationship Id="rId41" Type="http://schemas.openxmlformats.org/officeDocument/2006/relationships/tags" Target="../tags/tag366.xml"/><Relationship Id="rId40" Type="http://schemas.openxmlformats.org/officeDocument/2006/relationships/tags" Target="../tags/tag365.xml"/><Relationship Id="rId4" Type="http://schemas.openxmlformats.org/officeDocument/2006/relationships/tags" Target="../tags/tag329.xml"/><Relationship Id="rId39" Type="http://schemas.openxmlformats.org/officeDocument/2006/relationships/tags" Target="../tags/tag364.xml"/><Relationship Id="rId38" Type="http://schemas.openxmlformats.org/officeDocument/2006/relationships/tags" Target="../tags/tag363.xml"/><Relationship Id="rId37" Type="http://schemas.openxmlformats.org/officeDocument/2006/relationships/tags" Target="../tags/tag362.xml"/><Relationship Id="rId36" Type="http://schemas.openxmlformats.org/officeDocument/2006/relationships/tags" Target="../tags/tag361.xml"/><Relationship Id="rId35" Type="http://schemas.openxmlformats.org/officeDocument/2006/relationships/tags" Target="../tags/tag360.xml"/><Relationship Id="rId34" Type="http://schemas.openxmlformats.org/officeDocument/2006/relationships/tags" Target="../tags/tag359.xml"/><Relationship Id="rId33" Type="http://schemas.openxmlformats.org/officeDocument/2006/relationships/tags" Target="../tags/tag358.xml"/><Relationship Id="rId32" Type="http://schemas.openxmlformats.org/officeDocument/2006/relationships/tags" Target="../tags/tag357.xml"/><Relationship Id="rId31" Type="http://schemas.openxmlformats.org/officeDocument/2006/relationships/tags" Target="../tags/tag356.xml"/><Relationship Id="rId30" Type="http://schemas.openxmlformats.org/officeDocument/2006/relationships/tags" Target="../tags/tag355.xml"/><Relationship Id="rId3" Type="http://schemas.openxmlformats.org/officeDocument/2006/relationships/tags" Target="../tags/tag328.xml"/><Relationship Id="rId29" Type="http://schemas.openxmlformats.org/officeDocument/2006/relationships/tags" Target="../tags/tag354.xml"/><Relationship Id="rId28" Type="http://schemas.openxmlformats.org/officeDocument/2006/relationships/tags" Target="../tags/tag353.xml"/><Relationship Id="rId27" Type="http://schemas.openxmlformats.org/officeDocument/2006/relationships/tags" Target="../tags/tag352.xml"/><Relationship Id="rId26" Type="http://schemas.openxmlformats.org/officeDocument/2006/relationships/tags" Target="../tags/tag351.xml"/><Relationship Id="rId25" Type="http://schemas.openxmlformats.org/officeDocument/2006/relationships/tags" Target="../tags/tag350.xml"/><Relationship Id="rId24" Type="http://schemas.openxmlformats.org/officeDocument/2006/relationships/tags" Target="../tags/tag349.xml"/><Relationship Id="rId23" Type="http://schemas.openxmlformats.org/officeDocument/2006/relationships/tags" Target="../tags/tag348.xml"/><Relationship Id="rId22" Type="http://schemas.openxmlformats.org/officeDocument/2006/relationships/tags" Target="../tags/tag347.xml"/><Relationship Id="rId21" Type="http://schemas.openxmlformats.org/officeDocument/2006/relationships/tags" Target="../tags/tag346.xml"/><Relationship Id="rId20" Type="http://schemas.openxmlformats.org/officeDocument/2006/relationships/tags" Target="../tags/tag345.xml"/><Relationship Id="rId2" Type="http://schemas.openxmlformats.org/officeDocument/2006/relationships/tags" Target="../tags/tag327.xml"/><Relationship Id="rId19" Type="http://schemas.openxmlformats.org/officeDocument/2006/relationships/tags" Target="../tags/tag344.xml"/><Relationship Id="rId18" Type="http://schemas.openxmlformats.org/officeDocument/2006/relationships/tags" Target="../tags/tag343.xml"/><Relationship Id="rId17" Type="http://schemas.openxmlformats.org/officeDocument/2006/relationships/tags" Target="../tags/tag342.xml"/><Relationship Id="rId16" Type="http://schemas.openxmlformats.org/officeDocument/2006/relationships/tags" Target="../tags/tag341.xml"/><Relationship Id="rId15" Type="http://schemas.openxmlformats.org/officeDocument/2006/relationships/tags" Target="../tags/tag340.xml"/><Relationship Id="rId14" Type="http://schemas.openxmlformats.org/officeDocument/2006/relationships/tags" Target="../tags/tag339.xml"/><Relationship Id="rId13" Type="http://schemas.openxmlformats.org/officeDocument/2006/relationships/tags" Target="../tags/tag338.xml"/><Relationship Id="rId12" Type="http://schemas.openxmlformats.org/officeDocument/2006/relationships/tags" Target="../tags/tag337.xml"/><Relationship Id="rId11" Type="http://schemas.openxmlformats.org/officeDocument/2006/relationships/tags" Target="../tags/tag336.xml"/><Relationship Id="rId10" Type="http://schemas.openxmlformats.org/officeDocument/2006/relationships/tags" Target="../tags/tag335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5" Type="http://schemas.openxmlformats.org/officeDocument/2006/relationships/tags" Target="../tags/tag418.xml"/><Relationship Id="rId14" Type="http://schemas.openxmlformats.org/officeDocument/2006/relationships/tags" Target="../tags/tag417.xml"/><Relationship Id="rId13" Type="http://schemas.openxmlformats.org/officeDocument/2006/relationships/tags" Target="../tags/tag416.xml"/><Relationship Id="rId12" Type="http://schemas.openxmlformats.org/officeDocument/2006/relationships/tags" Target="../tags/tag415.xml"/><Relationship Id="rId11" Type="http://schemas.openxmlformats.org/officeDocument/2006/relationships/tags" Target="../tags/tag414.xml"/><Relationship Id="rId10" Type="http://schemas.openxmlformats.org/officeDocument/2006/relationships/tags" Target="../tags/tag413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.pn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image" Target="../media/image3.jpeg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2.png"/><Relationship Id="rId2" Type="http://schemas.openxmlformats.org/officeDocument/2006/relationships/tags" Target="../tags/tag31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2.png"/><Relationship Id="rId2" Type="http://schemas.openxmlformats.org/officeDocument/2006/relationships/tags" Target="../tags/tag3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1" Type="http://schemas.openxmlformats.org/officeDocument/2006/relationships/tags" Target="../tags/tag84.xml"/><Relationship Id="rId30" Type="http://schemas.openxmlformats.org/officeDocument/2006/relationships/tags" Target="../tags/tag83.xml"/><Relationship Id="rId3" Type="http://schemas.openxmlformats.org/officeDocument/2006/relationships/tags" Target="../tags/tag56.xml"/><Relationship Id="rId29" Type="http://schemas.openxmlformats.org/officeDocument/2006/relationships/tags" Target="../tags/tag82.xml"/><Relationship Id="rId28" Type="http://schemas.openxmlformats.org/officeDocument/2006/relationships/tags" Target="../tags/tag81.xml"/><Relationship Id="rId27" Type="http://schemas.openxmlformats.org/officeDocument/2006/relationships/tags" Target="../tags/tag80.xml"/><Relationship Id="rId26" Type="http://schemas.openxmlformats.org/officeDocument/2006/relationships/tags" Target="../tags/tag79.xml"/><Relationship Id="rId25" Type="http://schemas.openxmlformats.org/officeDocument/2006/relationships/tags" Target="../tags/tag78.xml"/><Relationship Id="rId24" Type="http://schemas.openxmlformats.org/officeDocument/2006/relationships/tags" Target="../tags/tag77.xml"/><Relationship Id="rId23" Type="http://schemas.openxmlformats.org/officeDocument/2006/relationships/tags" Target="../tags/tag76.xml"/><Relationship Id="rId22" Type="http://schemas.openxmlformats.org/officeDocument/2006/relationships/tags" Target="../tags/tag75.xml"/><Relationship Id="rId21" Type="http://schemas.openxmlformats.org/officeDocument/2006/relationships/tags" Target="../tags/tag74.xml"/><Relationship Id="rId20" Type="http://schemas.openxmlformats.org/officeDocument/2006/relationships/tags" Target="../tags/tag73.xml"/><Relationship Id="rId2" Type="http://schemas.openxmlformats.org/officeDocument/2006/relationships/tags" Target="../tags/tag55.xml"/><Relationship Id="rId19" Type="http://schemas.openxmlformats.org/officeDocument/2006/relationships/tags" Target="../tags/tag72.xml"/><Relationship Id="rId18" Type="http://schemas.openxmlformats.org/officeDocument/2006/relationships/tags" Target="../tags/tag7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4" Type="http://schemas.openxmlformats.org/officeDocument/2006/relationships/tags" Target="../tags/tag117.xml"/><Relationship Id="rId33" Type="http://schemas.openxmlformats.org/officeDocument/2006/relationships/tags" Target="../tags/tag116.xml"/><Relationship Id="rId32" Type="http://schemas.openxmlformats.org/officeDocument/2006/relationships/tags" Target="../tags/tag115.xml"/><Relationship Id="rId31" Type="http://schemas.openxmlformats.org/officeDocument/2006/relationships/tags" Target="../tags/tag114.xml"/><Relationship Id="rId30" Type="http://schemas.openxmlformats.org/officeDocument/2006/relationships/tags" Target="../tags/tag113.xml"/><Relationship Id="rId3" Type="http://schemas.openxmlformats.org/officeDocument/2006/relationships/tags" Target="../tags/tag86.xml"/><Relationship Id="rId29" Type="http://schemas.openxmlformats.org/officeDocument/2006/relationships/tags" Target="../tags/tag112.xml"/><Relationship Id="rId28" Type="http://schemas.openxmlformats.org/officeDocument/2006/relationships/tags" Target="../tags/tag111.xml"/><Relationship Id="rId27" Type="http://schemas.openxmlformats.org/officeDocument/2006/relationships/tags" Target="../tags/tag110.xml"/><Relationship Id="rId26" Type="http://schemas.openxmlformats.org/officeDocument/2006/relationships/tags" Target="../tags/tag109.xml"/><Relationship Id="rId25" Type="http://schemas.openxmlformats.org/officeDocument/2006/relationships/tags" Target="../tags/tag108.xml"/><Relationship Id="rId24" Type="http://schemas.openxmlformats.org/officeDocument/2006/relationships/tags" Target="../tags/tag107.xml"/><Relationship Id="rId23" Type="http://schemas.openxmlformats.org/officeDocument/2006/relationships/tags" Target="../tags/tag106.xml"/><Relationship Id="rId22" Type="http://schemas.openxmlformats.org/officeDocument/2006/relationships/tags" Target="../tags/tag105.xml"/><Relationship Id="rId21" Type="http://schemas.openxmlformats.org/officeDocument/2006/relationships/tags" Target="../tags/tag104.xml"/><Relationship Id="rId20" Type="http://schemas.openxmlformats.org/officeDocument/2006/relationships/tags" Target="../tags/tag103.xml"/><Relationship Id="rId2" Type="http://schemas.openxmlformats.org/officeDocument/2006/relationships/tags" Target="../tags/tag85.xml"/><Relationship Id="rId19" Type="http://schemas.openxmlformats.org/officeDocument/2006/relationships/tags" Target="../tags/tag102.xml"/><Relationship Id="rId18" Type="http://schemas.openxmlformats.org/officeDocument/2006/relationships/tags" Target="../tags/tag101.xml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9" Type="http://schemas.openxmlformats.org/officeDocument/2006/relationships/tags" Target="../tags/tag155.xml"/><Relationship Id="rId38" Type="http://schemas.openxmlformats.org/officeDocument/2006/relationships/tags" Target="../tags/tag154.xml"/><Relationship Id="rId37" Type="http://schemas.openxmlformats.org/officeDocument/2006/relationships/tags" Target="../tags/tag153.xml"/><Relationship Id="rId36" Type="http://schemas.openxmlformats.org/officeDocument/2006/relationships/tags" Target="../tags/tag152.xml"/><Relationship Id="rId35" Type="http://schemas.openxmlformats.org/officeDocument/2006/relationships/tags" Target="../tags/tag151.xml"/><Relationship Id="rId34" Type="http://schemas.openxmlformats.org/officeDocument/2006/relationships/tags" Target="../tags/tag150.xml"/><Relationship Id="rId33" Type="http://schemas.openxmlformats.org/officeDocument/2006/relationships/tags" Target="../tags/tag149.xml"/><Relationship Id="rId32" Type="http://schemas.openxmlformats.org/officeDocument/2006/relationships/tags" Target="../tags/tag148.xml"/><Relationship Id="rId31" Type="http://schemas.openxmlformats.org/officeDocument/2006/relationships/tags" Target="../tags/tag147.xml"/><Relationship Id="rId30" Type="http://schemas.openxmlformats.org/officeDocument/2006/relationships/tags" Target="../tags/tag146.xml"/><Relationship Id="rId3" Type="http://schemas.openxmlformats.org/officeDocument/2006/relationships/tags" Target="../tags/tag119.xml"/><Relationship Id="rId29" Type="http://schemas.openxmlformats.org/officeDocument/2006/relationships/tags" Target="../tags/tag145.xml"/><Relationship Id="rId28" Type="http://schemas.openxmlformats.org/officeDocument/2006/relationships/tags" Target="../tags/tag144.xml"/><Relationship Id="rId27" Type="http://schemas.openxmlformats.org/officeDocument/2006/relationships/tags" Target="../tags/tag143.xml"/><Relationship Id="rId26" Type="http://schemas.openxmlformats.org/officeDocument/2006/relationships/tags" Target="../tags/tag142.xml"/><Relationship Id="rId25" Type="http://schemas.openxmlformats.org/officeDocument/2006/relationships/tags" Target="../tags/tag141.xml"/><Relationship Id="rId24" Type="http://schemas.openxmlformats.org/officeDocument/2006/relationships/tags" Target="../tags/tag140.xml"/><Relationship Id="rId23" Type="http://schemas.openxmlformats.org/officeDocument/2006/relationships/tags" Target="../tags/tag139.xml"/><Relationship Id="rId22" Type="http://schemas.openxmlformats.org/officeDocument/2006/relationships/tags" Target="../tags/tag138.xml"/><Relationship Id="rId21" Type="http://schemas.openxmlformats.org/officeDocument/2006/relationships/tags" Target="../tags/tag137.xml"/><Relationship Id="rId20" Type="http://schemas.openxmlformats.org/officeDocument/2006/relationships/tags" Target="../tags/tag136.xml"/><Relationship Id="rId2" Type="http://schemas.openxmlformats.org/officeDocument/2006/relationships/tags" Target="../tags/tag118.xml"/><Relationship Id="rId19" Type="http://schemas.openxmlformats.org/officeDocument/2006/relationships/tags" Target="../tags/tag135.xml"/><Relationship Id="rId18" Type="http://schemas.openxmlformats.org/officeDocument/2006/relationships/tags" Target="../tags/tag134.xml"/><Relationship Id="rId17" Type="http://schemas.openxmlformats.org/officeDocument/2006/relationships/tags" Target="../tags/tag133.xml"/><Relationship Id="rId16" Type="http://schemas.openxmlformats.org/officeDocument/2006/relationships/tags" Target="../tags/tag132.xml"/><Relationship Id="rId15" Type="http://schemas.openxmlformats.org/officeDocument/2006/relationships/tags" Target="../tags/tag131.xml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>
            <p:custDataLst>
              <p:tags r:id="rId2"/>
            </p:custDataLst>
          </p:nvPr>
        </p:nvSpPr>
        <p:spPr>
          <a:xfrm>
            <a:off x="840043" y="3007305"/>
            <a:ext cx="1331678" cy="359370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3475 w 20164"/>
              <a:gd name="connsiteY0-2" fmla="*/ 0 h 21600"/>
              <a:gd name="connsiteX1-3" fmla="*/ 18125 w 20164"/>
              <a:gd name="connsiteY1-4" fmla="*/ 0 h 21600"/>
              <a:gd name="connsiteX2-5" fmla="*/ 20164 w 20164"/>
              <a:gd name="connsiteY2-6" fmla="*/ 11533 h 21600"/>
              <a:gd name="connsiteX3-7" fmla="*/ 18125 w 20164"/>
              <a:gd name="connsiteY3-8" fmla="*/ 21600 h 21600"/>
              <a:gd name="connsiteX4-9" fmla="*/ 3475 w 20164"/>
              <a:gd name="connsiteY4-10" fmla="*/ 21600 h 21600"/>
              <a:gd name="connsiteX5-11" fmla="*/ 0 w 20164"/>
              <a:gd name="connsiteY5-12" fmla="*/ 10800 h 21600"/>
              <a:gd name="connsiteX6-13" fmla="*/ 3475 w 20164"/>
              <a:gd name="connsiteY6-14" fmla="*/ 0 h 21600"/>
              <a:gd name="connsiteX0-15" fmla="*/ 1695 w 18384"/>
              <a:gd name="connsiteY0-16" fmla="*/ 0 h 21600"/>
              <a:gd name="connsiteX1-17" fmla="*/ 16345 w 18384"/>
              <a:gd name="connsiteY1-18" fmla="*/ 0 h 21600"/>
              <a:gd name="connsiteX2-19" fmla="*/ 18384 w 18384"/>
              <a:gd name="connsiteY2-20" fmla="*/ 11533 h 21600"/>
              <a:gd name="connsiteX3-21" fmla="*/ 16345 w 18384"/>
              <a:gd name="connsiteY3-22" fmla="*/ 21600 h 21600"/>
              <a:gd name="connsiteX4-23" fmla="*/ 1695 w 18384"/>
              <a:gd name="connsiteY4-24" fmla="*/ 21600 h 21600"/>
              <a:gd name="connsiteX5-25" fmla="*/ 9 w 18384"/>
              <a:gd name="connsiteY5-26" fmla="*/ 10578 h 21600"/>
              <a:gd name="connsiteX6-27" fmla="*/ 1695 w 18384"/>
              <a:gd name="connsiteY6-28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8384" h="21600">
                <a:moveTo>
                  <a:pt x="1695" y="0"/>
                </a:moveTo>
                <a:lnTo>
                  <a:pt x="16345" y="0"/>
                </a:lnTo>
                <a:cubicBezTo>
                  <a:pt x="18264" y="0"/>
                  <a:pt x="18384" y="5568"/>
                  <a:pt x="18384" y="11533"/>
                </a:cubicBezTo>
                <a:cubicBezTo>
                  <a:pt x="18384" y="17498"/>
                  <a:pt x="18264" y="21600"/>
                  <a:pt x="16345" y="21600"/>
                </a:cubicBezTo>
                <a:lnTo>
                  <a:pt x="1695" y="21600"/>
                </a:lnTo>
                <a:cubicBezTo>
                  <a:pt x="-224" y="21600"/>
                  <a:pt x="9" y="16543"/>
                  <a:pt x="9" y="10578"/>
                </a:cubicBezTo>
                <a:cubicBezTo>
                  <a:pt x="9" y="4613"/>
                  <a:pt x="-224" y="0"/>
                  <a:pt x="1695" y="0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876" name="组合 9875"/>
          <p:cNvGrpSpPr/>
          <p:nvPr>
            <p:custDataLst>
              <p:tags r:id="rId3"/>
            </p:custDataLst>
          </p:nvPr>
        </p:nvGrpSpPr>
        <p:grpSpPr>
          <a:xfrm>
            <a:off x="3030867" y="1192"/>
            <a:ext cx="6113133" cy="4314194"/>
            <a:chOff x="4041156" y="1588"/>
            <a:chExt cx="8150844" cy="5752259"/>
          </a:xfrm>
        </p:grpSpPr>
        <p:sp>
          <p:nvSpPr>
            <p:cNvPr id="5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4041156" y="1588"/>
              <a:ext cx="8150844" cy="5752259"/>
            </a:xfrm>
            <a:custGeom>
              <a:avLst/>
              <a:gdLst>
                <a:gd name="T0" fmla="*/ 730 w 4318"/>
                <a:gd name="T1" fmla="*/ 1015 h 3051"/>
                <a:gd name="T2" fmla="*/ 1736 w 4318"/>
                <a:gd name="T3" fmla="*/ 1623 h 3051"/>
                <a:gd name="T4" fmla="*/ 2905 w 4318"/>
                <a:gd name="T5" fmla="*/ 2071 h 3051"/>
                <a:gd name="T6" fmla="*/ 4020 w 4318"/>
                <a:gd name="T7" fmla="*/ 2923 h 3051"/>
                <a:gd name="T8" fmla="*/ 4318 w 4318"/>
                <a:gd name="T9" fmla="*/ 3051 h 3051"/>
                <a:gd name="T10" fmla="*/ 4318 w 4318"/>
                <a:gd name="T11" fmla="*/ 0 h 3051"/>
                <a:gd name="T12" fmla="*/ 0 w 4318"/>
                <a:gd name="T13" fmla="*/ 0 h 3051"/>
                <a:gd name="T14" fmla="*/ 730 w 4318"/>
                <a:gd name="T15" fmla="*/ 1015 h 3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18" h="3051">
                  <a:moveTo>
                    <a:pt x="730" y="1015"/>
                  </a:moveTo>
                  <a:cubicBezTo>
                    <a:pt x="796" y="1632"/>
                    <a:pt x="1247" y="1628"/>
                    <a:pt x="1736" y="1623"/>
                  </a:cubicBezTo>
                  <a:cubicBezTo>
                    <a:pt x="2179" y="1619"/>
                    <a:pt x="2653" y="1615"/>
                    <a:pt x="2905" y="2071"/>
                  </a:cubicBezTo>
                  <a:cubicBezTo>
                    <a:pt x="3434" y="3031"/>
                    <a:pt x="3490" y="2455"/>
                    <a:pt x="4020" y="2923"/>
                  </a:cubicBezTo>
                  <a:cubicBezTo>
                    <a:pt x="4096" y="2991"/>
                    <a:pt x="4199" y="3031"/>
                    <a:pt x="4318" y="3051"/>
                  </a:cubicBezTo>
                  <a:cubicBezTo>
                    <a:pt x="4318" y="0"/>
                    <a:pt x="4318" y="0"/>
                    <a:pt x="43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9" y="210"/>
                    <a:pt x="679" y="531"/>
                    <a:pt x="730" y="1015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>
              <p:custDataLst>
                <p:tags r:id="rId5"/>
              </p:custDataLst>
            </p:nvPr>
          </p:nvSpPr>
          <p:spPr bwMode="auto">
            <a:xfrm>
              <a:off x="5400595" y="1588"/>
              <a:ext cx="6791405" cy="5714577"/>
            </a:xfrm>
            <a:custGeom>
              <a:avLst/>
              <a:gdLst>
                <a:gd name="T0" fmla="*/ 609 w 3598"/>
                <a:gd name="T1" fmla="*/ 895 h 3031"/>
                <a:gd name="T2" fmla="*/ 1447 w 3598"/>
                <a:gd name="T3" fmla="*/ 1432 h 3031"/>
                <a:gd name="T4" fmla="*/ 2420 w 3598"/>
                <a:gd name="T5" fmla="*/ 1827 h 3031"/>
                <a:gd name="T6" fmla="*/ 3598 w 3598"/>
                <a:gd name="T7" fmla="*/ 3031 h 3031"/>
                <a:gd name="T8" fmla="*/ 3598 w 3598"/>
                <a:gd name="T9" fmla="*/ 0 h 3031"/>
                <a:gd name="T10" fmla="*/ 0 w 3598"/>
                <a:gd name="T11" fmla="*/ 0 h 3031"/>
                <a:gd name="T12" fmla="*/ 609 w 3598"/>
                <a:gd name="T13" fmla="*/ 895 h 3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98" h="3031">
                  <a:moveTo>
                    <a:pt x="609" y="895"/>
                  </a:moveTo>
                  <a:cubicBezTo>
                    <a:pt x="664" y="1440"/>
                    <a:pt x="1039" y="1436"/>
                    <a:pt x="1447" y="1432"/>
                  </a:cubicBezTo>
                  <a:cubicBezTo>
                    <a:pt x="1815" y="1428"/>
                    <a:pt x="2211" y="1424"/>
                    <a:pt x="2420" y="1827"/>
                  </a:cubicBezTo>
                  <a:cubicBezTo>
                    <a:pt x="2743" y="2445"/>
                    <a:pt x="3288" y="2851"/>
                    <a:pt x="3598" y="3031"/>
                  </a:cubicBezTo>
                  <a:cubicBezTo>
                    <a:pt x="3598" y="0"/>
                    <a:pt x="3598" y="0"/>
                    <a:pt x="3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9" y="185"/>
                    <a:pt x="566" y="469"/>
                    <a:pt x="609" y="8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840105" y="2321243"/>
            <a:ext cx="3082290" cy="419100"/>
          </a:xfrm>
        </p:spPr>
        <p:txBody>
          <a:bodyPr lIns="67500" tIns="0" rIns="67500" bIns="35100" anchor="t">
            <a:normAutofit/>
          </a:bodyPr>
          <a:lstStyle>
            <a:lvl1pPr marL="0" indent="0" algn="l">
              <a:buNone/>
              <a:defRPr sz="18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840105" y="1446848"/>
            <a:ext cx="3082290" cy="815816"/>
          </a:xfrm>
        </p:spPr>
        <p:txBody>
          <a:bodyPr lIns="67500" tIns="35100" rIns="67500" bIns="0" anchor="b">
            <a:normAutofit/>
          </a:bodyPr>
          <a:lstStyle>
            <a:lvl1pPr algn="l">
              <a:defRPr sz="3600" baseline="0">
                <a:solidFill>
                  <a:schemeClr val="accent1"/>
                </a:solidFill>
                <a:latin typeface="微软雅黑" panose="020B050302020402020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840042" y="3000923"/>
            <a:ext cx="1279305" cy="359370"/>
          </a:xfrm>
          <a:prstGeom prst="roundRect">
            <a:avLst>
              <a:gd name="adj" fmla="val 50000"/>
            </a:avLst>
          </a:prstGeom>
          <a:noFill/>
        </p:spPr>
        <p:txBody>
          <a:bodyPr vert="horz" lIns="67500" tIns="35100" rIns="67500" bIns="35100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9"/>
            </p:custDataLst>
          </p:nvPr>
        </p:nvSpPr>
        <p:spPr>
          <a:xfrm>
            <a:off x="840043" y="3421581"/>
            <a:ext cx="1268771" cy="359370"/>
          </a:xfrm>
        </p:spPr>
        <p:txBody>
          <a:bodyPr vert="horz" lIns="67500" tIns="35100" rIns="67500" bIns="35100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grpSp>
        <p:nvGrpSpPr>
          <p:cNvPr id="9875" name="组合 9874"/>
          <p:cNvGrpSpPr/>
          <p:nvPr>
            <p:custDataLst>
              <p:tags r:id="rId10"/>
            </p:custDataLst>
          </p:nvPr>
        </p:nvGrpSpPr>
        <p:grpSpPr>
          <a:xfrm>
            <a:off x="840301" y="660623"/>
            <a:ext cx="342900" cy="342900"/>
            <a:chOff x="802901" y="880830"/>
            <a:chExt cx="457200" cy="457200"/>
          </a:xfrm>
        </p:grpSpPr>
        <p:sp>
          <p:nvSpPr>
            <p:cNvPr id="107" name="矩形 106"/>
            <p:cNvSpPr/>
            <p:nvPr>
              <p:custDataLst>
                <p:tags r:id="rId11"/>
              </p:custDataLst>
            </p:nvPr>
          </p:nvSpPr>
          <p:spPr>
            <a:xfrm>
              <a:off x="955301" y="880830"/>
              <a:ext cx="304800" cy="304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>
              <p:custDataLst>
                <p:tags r:id="rId12"/>
              </p:custDataLst>
            </p:nvPr>
          </p:nvSpPr>
          <p:spPr>
            <a:xfrm>
              <a:off x="802901" y="1033230"/>
              <a:ext cx="304800" cy="3048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69" name="日期占位符 9868"/>
          <p:cNvSpPr>
            <a:spLocks noGrp="1"/>
          </p:cNvSpPr>
          <p:nvPr>
            <p:ph type="dt" sz="half" idx="12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870" name="页脚占位符 9869"/>
          <p:cNvSpPr>
            <a:spLocks noGrp="1"/>
          </p:cNvSpPr>
          <p:nvPr>
            <p:ph type="ftr" sz="quarter" idx="13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871" name="灯片编号占位符 9870"/>
          <p:cNvSpPr>
            <a:spLocks noGrp="1"/>
          </p:cNvSpPr>
          <p:nvPr>
            <p:ph type="sldNum" sz="quarter" idx="14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9881" name="图片 988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3480712" y="143526"/>
            <a:ext cx="5550889" cy="447637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>
            <p:custDataLst>
              <p:tags r:id="rId2"/>
            </p:custDataLst>
          </p:nvPr>
        </p:nvGrpSpPr>
        <p:grpSpPr>
          <a:xfrm>
            <a:off x="8248003" y="4114800"/>
            <a:ext cx="875519" cy="959168"/>
            <a:chOff x="17116" y="8418"/>
            <a:chExt cx="2041" cy="2236"/>
          </a:xfrm>
        </p:grpSpPr>
        <p:grpSp>
          <p:nvGrpSpPr>
            <p:cNvPr id="59" name="组合 58"/>
            <p:cNvGrpSpPr/>
            <p:nvPr>
              <p:custDataLst>
                <p:tags r:id="rId3"/>
              </p:custDataLst>
            </p:nvPr>
          </p:nvGrpSpPr>
          <p:grpSpPr>
            <a:xfrm rot="1743646">
              <a:off x="17783" y="8418"/>
              <a:ext cx="1375" cy="2165"/>
              <a:chOff x="9770226" y="1082763"/>
              <a:chExt cx="2059449" cy="3242077"/>
            </a:xfrm>
          </p:grpSpPr>
          <p:sp>
            <p:nvSpPr>
              <p:cNvPr id="82" name="Freeform 13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11432569" y="4104547"/>
                <a:ext cx="118842" cy="220293"/>
              </a:xfrm>
              <a:custGeom>
                <a:avLst/>
                <a:gdLst>
                  <a:gd name="T0" fmla="*/ 4 w 82"/>
                  <a:gd name="T1" fmla="*/ 56 h 152"/>
                  <a:gd name="T2" fmla="*/ 0 w 82"/>
                  <a:gd name="T3" fmla="*/ 152 h 152"/>
                  <a:gd name="T4" fmla="*/ 46 w 82"/>
                  <a:gd name="T5" fmla="*/ 145 h 152"/>
                  <a:gd name="T6" fmla="*/ 82 w 82"/>
                  <a:gd name="T7" fmla="*/ 56 h 152"/>
                  <a:gd name="T8" fmla="*/ 54 w 82"/>
                  <a:gd name="T9" fmla="*/ 0 h 152"/>
                  <a:gd name="T10" fmla="*/ 4 w 82"/>
                  <a:gd name="T11" fmla="*/ 5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52">
                    <a:moveTo>
                      <a:pt x="4" y="56"/>
                    </a:moveTo>
                    <a:lnTo>
                      <a:pt x="0" y="152"/>
                    </a:lnTo>
                    <a:lnTo>
                      <a:pt x="46" y="145"/>
                    </a:lnTo>
                    <a:lnTo>
                      <a:pt x="82" y="56"/>
                    </a:lnTo>
                    <a:lnTo>
                      <a:pt x="54" y="0"/>
                    </a:lnTo>
                    <a:lnTo>
                      <a:pt x="4" y="56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1710833" y="3932081"/>
                <a:ext cx="118842" cy="221743"/>
              </a:xfrm>
              <a:custGeom>
                <a:avLst/>
                <a:gdLst>
                  <a:gd name="T0" fmla="*/ 4 w 82"/>
                  <a:gd name="T1" fmla="*/ 58 h 153"/>
                  <a:gd name="T2" fmla="*/ 0 w 82"/>
                  <a:gd name="T3" fmla="*/ 153 h 153"/>
                  <a:gd name="T4" fmla="*/ 45 w 82"/>
                  <a:gd name="T5" fmla="*/ 146 h 153"/>
                  <a:gd name="T6" fmla="*/ 82 w 82"/>
                  <a:gd name="T7" fmla="*/ 56 h 153"/>
                  <a:gd name="T8" fmla="*/ 53 w 82"/>
                  <a:gd name="T9" fmla="*/ 0 h 153"/>
                  <a:gd name="T10" fmla="*/ 4 w 82"/>
                  <a:gd name="T11" fmla="*/ 5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53">
                    <a:moveTo>
                      <a:pt x="4" y="58"/>
                    </a:moveTo>
                    <a:lnTo>
                      <a:pt x="0" y="153"/>
                    </a:lnTo>
                    <a:lnTo>
                      <a:pt x="45" y="146"/>
                    </a:lnTo>
                    <a:lnTo>
                      <a:pt x="82" y="56"/>
                    </a:lnTo>
                    <a:lnTo>
                      <a:pt x="53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0605021" y="2800179"/>
                <a:ext cx="933347" cy="1398572"/>
              </a:xfrm>
              <a:custGeom>
                <a:avLst/>
                <a:gdLst>
                  <a:gd name="T0" fmla="*/ 0 w 495"/>
                  <a:gd name="T1" fmla="*/ 156 h 742"/>
                  <a:gd name="T2" fmla="*/ 143 w 495"/>
                  <a:gd name="T3" fmla="*/ 322 h 742"/>
                  <a:gd name="T4" fmla="*/ 443 w 495"/>
                  <a:gd name="T5" fmla="*/ 742 h 742"/>
                  <a:gd name="T6" fmla="*/ 495 w 495"/>
                  <a:gd name="T7" fmla="*/ 710 h 742"/>
                  <a:gd name="T8" fmla="*/ 268 w 495"/>
                  <a:gd name="T9" fmla="*/ 265 h 742"/>
                  <a:gd name="T10" fmla="*/ 141 w 495"/>
                  <a:gd name="T11" fmla="*/ 0 h 742"/>
                  <a:gd name="T12" fmla="*/ 0 w 495"/>
                  <a:gd name="T13" fmla="*/ 156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5" h="742">
                    <a:moveTo>
                      <a:pt x="0" y="156"/>
                    </a:moveTo>
                    <a:cubicBezTo>
                      <a:pt x="143" y="322"/>
                      <a:pt x="143" y="322"/>
                      <a:pt x="143" y="322"/>
                    </a:cubicBezTo>
                    <a:cubicBezTo>
                      <a:pt x="443" y="742"/>
                      <a:pt x="443" y="742"/>
                      <a:pt x="443" y="742"/>
                    </a:cubicBezTo>
                    <a:cubicBezTo>
                      <a:pt x="495" y="710"/>
                      <a:pt x="495" y="710"/>
                      <a:pt x="495" y="710"/>
                    </a:cubicBezTo>
                    <a:cubicBezTo>
                      <a:pt x="268" y="265"/>
                      <a:pt x="268" y="265"/>
                      <a:pt x="268" y="265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0" y="118"/>
                      <a:pt x="0" y="156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6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0876039" y="2633511"/>
                <a:ext cx="937695" cy="1401470"/>
              </a:xfrm>
              <a:custGeom>
                <a:avLst/>
                <a:gdLst>
                  <a:gd name="T0" fmla="*/ 0 w 497"/>
                  <a:gd name="T1" fmla="*/ 158 h 743"/>
                  <a:gd name="T2" fmla="*/ 143 w 497"/>
                  <a:gd name="T3" fmla="*/ 323 h 743"/>
                  <a:gd name="T4" fmla="*/ 444 w 497"/>
                  <a:gd name="T5" fmla="*/ 743 h 743"/>
                  <a:gd name="T6" fmla="*/ 497 w 497"/>
                  <a:gd name="T7" fmla="*/ 710 h 743"/>
                  <a:gd name="T8" fmla="*/ 271 w 497"/>
                  <a:gd name="T9" fmla="*/ 265 h 743"/>
                  <a:gd name="T10" fmla="*/ 144 w 497"/>
                  <a:gd name="T11" fmla="*/ 0 h 743"/>
                  <a:gd name="T12" fmla="*/ 0 w 497"/>
                  <a:gd name="T13" fmla="*/ 158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7" h="743">
                    <a:moveTo>
                      <a:pt x="0" y="158"/>
                    </a:moveTo>
                    <a:cubicBezTo>
                      <a:pt x="143" y="323"/>
                      <a:pt x="143" y="323"/>
                      <a:pt x="143" y="323"/>
                    </a:cubicBezTo>
                    <a:cubicBezTo>
                      <a:pt x="444" y="743"/>
                      <a:pt x="444" y="743"/>
                      <a:pt x="444" y="743"/>
                    </a:cubicBezTo>
                    <a:cubicBezTo>
                      <a:pt x="497" y="710"/>
                      <a:pt x="497" y="710"/>
                      <a:pt x="497" y="710"/>
                    </a:cubicBezTo>
                    <a:cubicBezTo>
                      <a:pt x="271" y="265"/>
                      <a:pt x="271" y="265"/>
                      <a:pt x="271" y="265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0" y="119"/>
                      <a:pt x="0" y="158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7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9945590" y="1414652"/>
                <a:ext cx="413049" cy="389861"/>
              </a:xfrm>
              <a:custGeom>
                <a:avLst/>
                <a:gdLst>
                  <a:gd name="T0" fmla="*/ 0 w 219"/>
                  <a:gd name="T1" fmla="*/ 68 h 207"/>
                  <a:gd name="T2" fmla="*/ 124 w 219"/>
                  <a:gd name="T3" fmla="*/ 3 h 207"/>
                  <a:gd name="T4" fmla="*/ 203 w 219"/>
                  <a:gd name="T5" fmla="*/ 44 h 207"/>
                  <a:gd name="T6" fmla="*/ 218 w 219"/>
                  <a:gd name="T7" fmla="*/ 85 h 207"/>
                  <a:gd name="T8" fmla="*/ 212 w 219"/>
                  <a:gd name="T9" fmla="*/ 113 h 207"/>
                  <a:gd name="T10" fmla="*/ 192 w 219"/>
                  <a:gd name="T11" fmla="*/ 144 h 207"/>
                  <a:gd name="T12" fmla="*/ 219 w 219"/>
                  <a:gd name="T13" fmla="*/ 164 h 207"/>
                  <a:gd name="T14" fmla="*/ 164 w 219"/>
                  <a:gd name="T15" fmla="*/ 207 h 207"/>
                  <a:gd name="T16" fmla="*/ 139 w 219"/>
                  <a:gd name="T17" fmla="*/ 176 h 207"/>
                  <a:gd name="T18" fmla="*/ 120 w 219"/>
                  <a:gd name="T19" fmla="*/ 179 h 207"/>
                  <a:gd name="T20" fmla="*/ 19 w 219"/>
                  <a:gd name="T21" fmla="*/ 122 h 207"/>
                  <a:gd name="T22" fmla="*/ 0 w 219"/>
                  <a:gd name="T23" fmla="*/ 6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207">
                    <a:moveTo>
                      <a:pt x="0" y="68"/>
                    </a:moveTo>
                    <a:cubicBezTo>
                      <a:pt x="46" y="57"/>
                      <a:pt x="77" y="7"/>
                      <a:pt x="124" y="3"/>
                    </a:cubicBezTo>
                    <a:cubicBezTo>
                      <a:pt x="155" y="0"/>
                      <a:pt x="185" y="18"/>
                      <a:pt x="203" y="44"/>
                    </a:cubicBezTo>
                    <a:cubicBezTo>
                      <a:pt x="211" y="57"/>
                      <a:pt x="217" y="71"/>
                      <a:pt x="218" y="85"/>
                    </a:cubicBezTo>
                    <a:cubicBezTo>
                      <a:pt x="218" y="95"/>
                      <a:pt x="215" y="104"/>
                      <a:pt x="212" y="113"/>
                    </a:cubicBezTo>
                    <a:cubicBezTo>
                      <a:pt x="207" y="125"/>
                      <a:pt x="200" y="135"/>
                      <a:pt x="192" y="144"/>
                    </a:cubicBezTo>
                    <a:cubicBezTo>
                      <a:pt x="200" y="152"/>
                      <a:pt x="209" y="158"/>
                      <a:pt x="219" y="164"/>
                    </a:cubicBezTo>
                    <a:cubicBezTo>
                      <a:pt x="201" y="178"/>
                      <a:pt x="182" y="193"/>
                      <a:pt x="164" y="207"/>
                    </a:cubicBezTo>
                    <a:cubicBezTo>
                      <a:pt x="156" y="197"/>
                      <a:pt x="147" y="186"/>
                      <a:pt x="139" y="176"/>
                    </a:cubicBezTo>
                    <a:cubicBezTo>
                      <a:pt x="133" y="177"/>
                      <a:pt x="126" y="178"/>
                      <a:pt x="120" y="179"/>
                    </a:cubicBezTo>
                    <a:cubicBezTo>
                      <a:pt x="80" y="180"/>
                      <a:pt x="39" y="158"/>
                      <a:pt x="19" y="122"/>
                    </a:cubicBezTo>
                    <a:cubicBezTo>
                      <a:pt x="10" y="105"/>
                      <a:pt x="5" y="87"/>
                      <a:pt x="0" y="6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8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9770226" y="1253780"/>
                <a:ext cx="620299" cy="459428"/>
              </a:xfrm>
              <a:custGeom>
                <a:avLst/>
                <a:gdLst>
                  <a:gd name="T0" fmla="*/ 198 w 329"/>
                  <a:gd name="T1" fmla="*/ 104 h 244"/>
                  <a:gd name="T2" fmla="*/ 120 w 329"/>
                  <a:gd name="T3" fmla="*/ 158 h 244"/>
                  <a:gd name="T4" fmla="*/ 112 w 329"/>
                  <a:gd name="T5" fmla="*/ 170 h 244"/>
                  <a:gd name="T6" fmla="*/ 116 w 329"/>
                  <a:gd name="T7" fmla="*/ 185 h 244"/>
                  <a:gd name="T8" fmla="*/ 150 w 329"/>
                  <a:gd name="T9" fmla="*/ 244 h 244"/>
                  <a:gd name="T10" fmla="*/ 107 w 329"/>
                  <a:gd name="T11" fmla="*/ 231 h 244"/>
                  <a:gd name="T12" fmla="*/ 64 w 329"/>
                  <a:gd name="T13" fmla="*/ 199 h 244"/>
                  <a:gd name="T14" fmla="*/ 27 w 329"/>
                  <a:gd name="T15" fmla="*/ 170 h 244"/>
                  <a:gd name="T16" fmla="*/ 8 w 329"/>
                  <a:gd name="T17" fmla="*/ 122 h 244"/>
                  <a:gd name="T18" fmla="*/ 5 w 329"/>
                  <a:gd name="T19" fmla="*/ 79 h 244"/>
                  <a:gd name="T20" fmla="*/ 35 w 329"/>
                  <a:gd name="T21" fmla="*/ 52 h 244"/>
                  <a:gd name="T22" fmla="*/ 187 w 329"/>
                  <a:gd name="T23" fmla="*/ 6 h 244"/>
                  <a:gd name="T24" fmla="*/ 256 w 329"/>
                  <a:gd name="T25" fmla="*/ 12 h 244"/>
                  <a:gd name="T26" fmla="*/ 295 w 329"/>
                  <a:gd name="T27" fmla="*/ 55 h 244"/>
                  <a:gd name="T28" fmla="*/ 329 w 329"/>
                  <a:gd name="T29" fmla="*/ 113 h 244"/>
                  <a:gd name="T30" fmla="*/ 312 w 329"/>
                  <a:gd name="T31" fmla="*/ 174 h 244"/>
                  <a:gd name="T32" fmla="*/ 246 w 329"/>
                  <a:gd name="T33" fmla="*/ 92 h 244"/>
                  <a:gd name="T34" fmla="*/ 198 w 329"/>
                  <a:gd name="T35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9" h="244">
                    <a:moveTo>
                      <a:pt x="198" y="104"/>
                    </a:moveTo>
                    <a:cubicBezTo>
                      <a:pt x="170" y="115"/>
                      <a:pt x="146" y="134"/>
                      <a:pt x="120" y="158"/>
                    </a:cubicBezTo>
                    <a:cubicBezTo>
                      <a:pt x="117" y="161"/>
                      <a:pt x="113" y="165"/>
                      <a:pt x="112" y="170"/>
                    </a:cubicBezTo>
                    <a:cubicBezTo>
                      <a:pt x="111" y="175"/>
                      <a:pt x="113" y="180"/>
                      <a:pt x="116" y="185"/>
                    </a:cubicBezTo>
                    <a:cubicBezTo>
                      <a:pt x="126" y="205"/>
                      <a:pt x="140" y="224"/>
                      <a:pt x="150" y="244"/>
                    </a:cubicBezTo>
                    <a:cubicBezTo>
                      <a:pt x="148" y="240"/>
                      <a:pt x="113" y="234"/>
                      <a:pt x="107" y="231"/>
                    </a:cubicBezTo>
                    <a:cubicBezTo>
                      <a:pt x="91" y="222"/>
                      <a:pt x="78" y="208"/>
                      <a:pt x="64" y="199"/>
                    </a:cubicBezTo>
                    <a:cubicBezTo>
                      <a:pt x="49" y="189"/>
                      <a:pt x="37" y="185"/>
                      <a:pt x="27" y="170"/>
                    </a:cubicBezTo>
                    <a:cubicBezTo>
                      <a:pt x="18" y="156"/>
                      <a:pt x="12" y="139"/>
                      <a:pt x="8" y="122"/>
                    </a:cubicBezTo>
                    <a:cubicBezTo>
                      <a:pt x="4" y="108"/>
                      <a:pt x="0" y="93"/>
                      <a:pt x="5" y="79"/>
                    </a:cubicBezTo>
                    <a:cubicBezTo>
                      <a:pt x="11" y="67"/>
                      <a:pt x="23" y="58"/>
                      <a:pt x="35" y="52"/>
                    </a:cubicBezTo>
                    <a:cubicBezTo>
                      <a:pt x="81" y="26"/>
                      <a:pt x="134" y="10"/>
                      <a:pt x="187" y="6"/>
                    </a:cubicBezTo>
                    <a:cubicBezTo>
                      <a:pt x="207" y="5"/>
                      <a:pt x="240" y="0"/>
                      <a:pt x="256" y="12"/>
                    </a:cubicBezTo>
                    <a:cubicBezTo>
                      <a:pt x="267" y="20"/>
                      <a:pt x="282" y="37"/>
                      <a:pt x="295" y="55"/>
                    </a:cubicBezTo>
                    <a:cubicBezTo>
                      <a:pt x="329" y="113"/>
                      <a:pt x="329" y="113"/>
                      <a:pt x="329" y="113"/>
                    </a:cubicBezTo>
                    <a:cubicBezTo>
                      <a:pt x="312" y="174"/>
                      <a:pt x="312" y="174"/>
                      <a:pt x="312" y="174"/>
                    </a:cubicBezTo>
                    <a:cubicBezTo>
                      <a:pt x="246" y="92"/>
                      <a:pt x="246" y="92"/>
                      <a:pt x="246" y="92"/>
                    </a:cubicBezTo>
                    <a:cubicBezTo>
                      <a:pt x="228" y="94"/>
                      <a:pt x="213" y="98"/>
                      <a:pt x="198" y="10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9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0126753" y="1653786"/>
                <a:ext cx="1318860" cy="1579733"/>
              </a:xfrm>
              <a:custGeom>
                <a:avLst/>
                <a:gdLst>
                  <a:gd name="T0" fmla="*/ 23 w 699"/>
                  <a:gd name="T1" fmla="*/ 94 h 838"/>
                  <a:gd name="T2" fmla="*/ 151 w 699"/>
                  <a:gd name="T3" fmla="*/ 0 h 838"/>
                  <a:gd name="T4" fmla="*/ 404 w 699"/>
                  <a:gd name="T5" fmla="*/ 215 h 838"/>
                  <a:gd name="T6" fmla="*/ 699 w 699"/>
                  <a:gd name="T7" fmla="*/ 604 h 838"/>
                  <a:gd name="T8" fmla="*/ 230 w 699"/>
                  <a:gd name="T9" fmla="*/ 838 h 838"/>
                  <a:gd name="T10" fmla="*/ 0 w 699"/>
                  <a:gd name="T11" fmla="*/ 296 h 838"/>
                  <a:gd name="T12" fmla="*/ 23 w 699"/>
                  <a:gd name="T13" fmla="*/ 94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9" h="838">
                    <a:moveTo>
                      <a:pt x="23" y="94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1" y="0"/>
                      <a:pt x="233" y="40"/>
                      <a:pt x="404" y="215"/>
                    </a:cubicBezTo>
                    <a:cubicBezTo>
                      <a:pt x="573" y="388"/>
                      <a:pt x="699" y="604"/>
                      <a:pt x="699" y="604"/>
                    </a:cubicBezTo>
                    <a:cubicBezTo>
                      <a:pt x="699" y="604"/>
                      <a:pt x="474" y="647"/>
                      <a:pt x="230" y="838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23" y="94"/>
                      <a:pt x="23" y="94"/>
                      <a:pt x="23" y="94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0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0631108" y="1290012"/>
                <a:ext cx="230438" cy="318845"/>
              </a:xfrm>
              <a:custGeom>
                <a:avLst/>
                <a:gdLst>
                  <a:gd name="T0" fmla="*/ 0 w 122"/>
                  <a:gd name="T1" fmla="*/ 16 h 169"/>
                  <a:gd name="T2" fmla="*/ 29 w 122"/>
                  <a:gd name="T3" fmla="*/ 0 h 169"/>
                  <a:gd name="T4" fmla="*/ 70 w 122"/>
                  <a:gd name="T5" fmla="*/ 92 h 169"/>
                  <a:gd name="T6" fmla="*/ 77 w 122"/>
                  <a:gd name="T7" fmla="*/ 158 h 169"/>
                  <a:gd name="T8" fmla="*/ 49 w 122"/>
                  <a:gd name="T9" fmla="*/ 109 h 169"/>
                  <a:gd name="T10" fmla="*/ 0 w 122"/>
                  <a:gd name="T11" fmla="*/ 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69">
                    <a:moveTo>
                      <a:pt x="0" y="16"/>
                    </a:moveTo>
                    <a:cubicBezTo>
                      <a:pt x="11" y="14"/>
                      <a:pt x="21" y="8"/>
                      <a:pt x="29" y="0"/>
                    </a:cubicBezTo>
                    <a:cubicBezTo>
                      <a:pt x="23" y="6"/>
                      <a:pt x="66" y="83"/>
                      <a:pt x="70" y="92"/>
                    </a:cubicBezTo>
                    <a:cubicBezTo>
                      <a:pt x="78" y="107"/>
                      <a:pt x="122" y="169"/>
                      <a:pt x="77" y="158"/>
                    </a:cubicBezTo>
                    <a:cubicBezTo>
                      <a:pt x="57" y="153"/>
                      <a:pt x="55" y="125"/>
                      <a:pt x="49" y="109"/>
                    </a:cubicBezTo>
                    <a:cubicBezTo>
                      <a:pt x="37" y="76"/>
                      <a:pt x="18" y="46"/>
                      <a:pt x="0" y="16"/>
                    </a:cubicBezTo>
                    <a:close/>
                  </a:path>
                </a:pathLst>
              </a:custGeom>
              <a:solidFill>
                <a:srgbClr val="3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1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0670238" y="1082763"/>
                <a:ext cx="169567" cy="530443"/>
              </a:xfrm>
              <a:custGeom>
                <a:avLst/>
                <a:gdLst>
                  <a:gd name="T0" fmla="*/ 70 w 90"/>
                  <a:gd name="T1" fmla="*/ 282 h 282"/>
                  <a:gd name="T2" fmla="*/ 0 w 90"/>
                  <a:gd name="T3" fmla="*/ 25 h 282"/>
                  <a:gd name="T4" fmla="*/ 35 w 90"/>
                  <a:gd name="T5" fmla="*/ 22 h 282"/>
                  <a:gd name="T6" fmla="*/ 90 w 90"/>
                  <a:gd name="T7" fmla="*/ 254 h 282"/>
                  <a:gd name="T8" fmla="*/ 70 w 90"/>
                  <a:gd name="T9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82">
                    <a:moveTo>
                      <a:pt x="70" y="282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2" y="0"/>
                      <a:pt x="35" y="22"/>
                    </a:cubicBezTo>
                    <a:cubicBezTo>
                      <a:pt x="59" y="45"/>
                      <a:pt x="90" y="254"/>
                      <a:pt x="90" y="254"/>
                    </a:cubicBezTo>
                    <a:lnTo>
                      <a:pt x="70" y="282"/>
                    </a:lnTo>
                    <a:close/>
                  </a:path>
                </a:pathLst>
              </a:custGeom>
              <a:solidFill>
                <a:srgbClr val="3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2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0789081" y="1153778"/>
                <a:ext cx="81161" cy="455079"/>
              </a:xfrm>
              <a:custGeom>
                <a:avLst/>
                <a:gdLst>
                  <a:gd name="T0" fmla="*/ 4 w 43"/>
                  <a:gd name="T1" fmla="*/ 241 h 241"/>
                  <a:gd name="T2" fmla="*/ 0 w 43"/>
                  <a:gd name="T3" fmla="*/ 16 h 241"/>
                  <a:gd name="T4" fmla="*/ 28 w 43"/>
                  <a:gd name="T5" fmla="*/ 24 h 241"/>
                  <a:gd name="T6" fmla="*/ 26 w 43"/>
                  <a:gd name="T7" fmla="*/ 225 h 241"/>
                  <a:gd name="T8" fmla="*/ 4 w 4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41">
                    <a:moveTo>
                      <a:pt x="4" y="241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4" y="0"/>
                      <a:pt x="28" y="24"/>
                    </a:cubicBezTo>
                    <a:cubicBezTo>
                      <a:pt x="43" y="49"/>
                      <a:pt x="26" y="225"/>
                      <a:pt x="26" y="225"/>
                    </a:cubicBezTo>
                    <a:lnTo>
                      <a:pt x="4" y="241"/>
                    </a:lnTo>
                    <a:close/>
                  </a:path>
                </a:pathLst>
              </a:custGeom>
              <a:solidFill>
                <a:srgbClr val="3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3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0226754" y="1466827"/>
                <a:ext cx="808708" cy="1769592"/>
              </a:xfrm>
              <a:custGeom>
                <a:avLst/>
                <a:gdLst>
                  <a:gd name="T0" fmla="*/ 125 w 428"/>
                  <a:gd name="T1" fmla="*/ 856 h 939"/>
                  <a:gd name="T2" fmla="*/ 200 w 428"/>
                  <a:gd name="T3" fmla="*/ 776 h 939"/>
                  <a:gd name="T4" fmla="*/ 411 w 428"/>
                  <a:gd name="T5" fmla="*/ 315 h 939"/>
                  <a:gd name="T6" fmla="*/ 384 w 428"/>
                  <a:gd name="T7" fmla="*/ 85 h 939"/>
                  <a:gd name="T8" fmla="*/ 194 w 428"/>
                  <a:gd name="T9" fmla="*/ 113 h 939"/>
                  <a:gd name="T10" fmla="*/ 169 w 428"/>
                  <a:gd name="T11" fmla="*/ 288 h 939"/>
                  <a:gd name="T12" fmla="*/ 145 w 428"/>
                  <a:gd name="T13" fmla="*/ 512 h 939"/>
                  <a:gd name="T14" fmla="*/ 14 w 428"/>
                  <a:gd name="T15" fmla="*/ 867 h 939"/>
                  <a:gd name="T16" fmla="*/ 7 w 428"/>
                  <a:gd name="T17" fmla="*/ 912 h 939"/>
                  <a:gd name="T18" fmla="*/ 125 w 428"/>
                  <a:gd name="T19" fmla="*/ 856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8" h="939">
                    <a:moveTo>
                      <a:pt x="125" y="856"/>
                    </a:moveTo>
                    <a:cubicBezTo>
                      <a:pt x="160" y="822"/>
                      <a:pt x="191" y="787"/>
                      <a:pt x="200" y="776"/>
                    </a:cubicBezTo>
                    <a:cubicBezTo>
                      <a:pt x="311" y="648"/>
                      <a:pt x="393" y="488"/>
                      <a:pt x="411" y="315"/>
                    </a:cubicBezTo>
                    <a:cubicBezTo>
                      <a:pt x="419" y="244"/>
                      <a:pt x="428" y="148"/>
                      <a:pt x="384" y="85"/>
                    </a:cubicBezTo>
                    <a:cubicBezTo>
                      <a:pt x="325" y="0"/>
                      <a:pt x="231" y="31"/>
                      <a:pt x="194" y="113"/>
                    </a:cubicBezTo>
                    <a:cubicBezTo>
                      <a:pt x="170" y="166"/>
                      <a:pt x="173" y="231"/>
                      <a:pt x="169" y="288"/>
                    </a:cubicBezTo>
                    <a:cubicBezTo>
                      <a:pt x="164" y="363"/>
                      <a:pt x="159" y="439"/>
                      <a:pt x="145" y="512"/>
                    </a:cubicBezTo>
                    <a:cubicBezTo>
                      <a:pt x="121" y="634"/>
                      <a:pt x="82" y="764"/>
                      <a:pt x="14" y="867"/>
                    </a:cubicBezTo>
                    <a:cubicBezTo>
                      <a:pt x="8" y="876"/>
                      <a:pt x="0" y="902"/>
                      <a:pt x="7" y="912"/>
                    </a:cubicBezTo>
                    <a:cubicBezTo>
                      <a:pt x="27" y="939"/>
                      <a:pt x="80" y="899"/>
                      <a:pt x="125" y="85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4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0534005" y="2020458"/>
                <a:ext cx="300004" cy="146379"/>
              </a:xfrm>
              <a:custGeom>
                <a:avLst/>
                <a:gdLst>
                  <a:gd name="T0" fmla="*/ 7 w 159"/>
                  <a:gd name="T1" fmla="*/ 0 h 77"/>
                  <a:gd name="T2" fmla="*/ 48 w 159"/>
                  <a:gd name="T3" fmla="*/ 62 h 77"/>
                  <a:gd name="T4" fmla="*/ 101 w 159"/>
                  <a:gd name="T5" fmla="*/ 71 h 77"/>
                  <a:gd name="T6" fmla="*/ 151 w 159"/>
                  <a:gd name="T7" fmla="*/ 77 h 77"/>
                  <a:gd name="T8" fmla="*/ 153 w 159"/>
                  <a:gd name="T9" fmla="*/ 77 h 77"/>
                  <a:gd name="T10" fmla="*/ 153 w 159"/>
                  <a:gd name="T11" fmla="*/ 77 h 77"/>
                  <a:gd name="T12" fmla="*/ 158 w 159"/>
                  <a:gd name="T13" fmla="*/ 72 h 77"/>
                  <a:gd name="T14" fmla="*/ 156 w 159"/>
                  <a:gd name="T15" fmla="*/ 70 h 77"/>
                  <a:gd name="T16" fmla="*/ 135 w 159"/>
                  <a:gd name="T17" fmla="*/ 61 h 77"/>
                  <a:gd name="T18" fmla="*/ 61 w 159"/>
                  <a:gd name="T19" fmla="*/ 37 h 77"/>
                  <a:gd name="T20" fmla="*/ 7 w 159"/>
                  <a:gd name="T2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77">
                    <a:moveTo>
                      <a:pt x="7" y="0"/>
                    </a:moveTo>
                    <a:cubicBezTo>
                      <a:pt x="0" y="43"/>
                      <a:pt x="4" y="48"/>
                      <a:pt x="48" y="62"/>
                    </a:cubicBezTo>
                    <a:cubicBezTo>
                      <a:pt x="66" y="67"/>
                      <a:pt x="83" y="70"/>
                      <a:pt x="101" y="71"/>
                    </a:cubicBezTo>
                    <a:cubicBezTo>
                      <a:pt x="117" y="72"/>
                      <a:pt x="135" y="77"/>
                      <a:pt x="151" y="77"/>
                    </a:cubicBezTo>
                    <a:cubicBezTo>
                      <a:pt x="152" y="77"/>
                      <a:pt x="152" y="77"/>
                      <a:pt x="153" y="77"/>
                    </a:cubicBezTo>
                    <a:cubicBezTo>
                      <a:pt x="153" y="77"/>
                      <a:pt x="153" y="77"/>
                      <a:pt x="153" y="77"/>
                    </a:cubicBezTo>
                    <a:cubicBezTo>
                      <a:pt x="156" y="77"/>
                      <a:pt x="159" y="75"/>
                      <a:pt x="158" y="72"/>
                    </a:cubicBezTo>
                    <a:cubicBezTo>
                      <a:pt x="158" y="71"/>
                      <a:pt x="157" y="70"/>
                      <a:pt x="156" y="70"/>
                    </a:cubicBezTo>
                    <a:cubicBezTo>
                      <a:pt x="150" y="65"/>
                      <a:pt x="142" y="63"/>
                      <a:pt x="135" y="61"/>
                    </a:cubicBezTo>
                    <a:cubicBezTo>
                      <a:pt x="111" y="53"/>
                      <a:pt x="85" y="47"/>
                      <a:pt x="61" y="37"/>
                    </a:cubicBezTo>
                    <a:cubicBezTo>
                      <a:pt x="53" y="34"/>
                      <a:pt x="6" y="11"/>
                      <a:pt x="7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5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0762993" y="2263940"/>
                <a:ext cx="188409" cy="82610"/>
              </a:xfrm>
              <a:custGeom>
                <a:avLst/>
                <a:gdLst>
                  <a:gd name="T0" fmla="*/ 6 w 100"/>
                  <a:gd name="T1" fmla="*/ 0 h 44"/>
                  <a:gd name="T2" fmla="*/ 3 w 100"/>
                  <a:gd name="T3" fmla="*/ 1 h 44"/>
                  <a:gd name="T4" fmla="*/ 2 w 100"/>
                  <a:gd name="T5" fmla="*/ 9 h 44"/>
                  <a:gd name="T6" fmla="*/ 8 w 100"/>
                  <a:gd name="T7" fmla="*/ 15 h 44"/>
                  <a:gd name="T8" fmla="*/ 56 w 100"/>
                  <a:gd name="T9" fmla="*/ 39 h 44"/>
                  <a:gd name="T10" fmla="*/ 80 w 100"/>
                  <a:gd name="T11" fmla="*/ 44 h 44"/>
                  <a:gd name="T12" fmla="*/ 82 w 100"/>
                  <a:gd name="T13" fmla="*/ 44 h 44"/>
                  <a:gd name="T14" fmla="*/ 97 w 100"/>
                  <a:gd name="T15" fmla="*/ 31 h 44"/>
                  <a:gd name="T16" fmla="*/ 100 w 100"/>
                  <a:gd name="T17" fmla="*/ 26 h 44"/>
                  <a:gd name="T18" fmla="*/ 95 w 100"/>
                  <a:gd name="T19" fmla="*/ 21 h 44"/>
                  <a:gd name="T20" fmla="*/ 93 w 100"/>
                  <a:gd name="T21" fmla="*/ 20 h 44"/>
                  <a:gd name="T22" fmla="*/ 87 w 100"/>
                  <a:gd name="T23" fmla="*/ 21 h 44"/>
                  <a:gd name="T24" fmla="*/ 76 w 100"/>
                  <a:gd name="T25" fmla="*/ 22 h 44"/>
                  <a:gd name="T26" fmla="*/ 11 w 100"/>
                  <a:gd name="T27" fmla="*/ 2 h 44"/>
                  <a:gd name="T28" fmla="*/ 6 w 100"/>
                  <a:gd name="T2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44"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1" y="2"/>
                      <a:pt x="0" y="6"/>
                      <a:pt x="2" y="9"/>
                    </a:cubicBezTo>
                    <a:cubicBezTo>
                      <a:pt x="3" y="11"/>
                      <a:pt x="5" y="13"/>
                      <a:pt x="8" y="15"/>
                    </a:cubicBezTo>
                    <a:cubicBezTo>
                      <a:pt x="22" y="26"/>
                      <a:pt x="39" y="34"/>
                      <a:pt x="56" y="39"/>
                    </a:cubicBezTo>
                    <a:cubicBezTo>
                      <a:pt x="63" y="41"/>
                      <a:pt x="72" y="44"/>
                      <a:pt x="80" y="44"/>
                    </a:cubicBezTo>
                    <a:cubicBezTo>
                      <a:pt x="81" y="44"/>
                      <a:pt x="82" y="44"/>
                      <a:pt x="82" y="44"/>
                    </a:cubicBezTo>
                    <a:cubicBezTo>
                      <a:pt x="93" y="43"/>
                      <a:pt x="91" y="39"/>
                      <a:pt x="97" y="31"/>
                    </a:cubicBezTo>
                    <a:cubicBezTo>
                      <a:pt x="99" y="29"/>
                      <a:pt x="100" y="28"/>
                      <a:pt x="100" y="26"/>
                    </a:cubicBezTo>
                    <a:cubicBezTo>
                      <a:pt x="100" y="23"/>
                      <a:pt x="97" y="21"/>
                      <a:pt x="95" y="21"/>
                    </a:cubicBezTo>
                    <a:cubicBezTo>
                      <a:pt x="94" y="20"/>
                      <a:pt x="94" y="20"/>
                      <a:pt x="93" y="20"/>
                    </a:cubicBezTo>
                    <a:cubicBezTo>
                      <a:pt x="91" y="20"/>
                      <a:pt x="89" y="21"/>
                      <a:pt x="87" y="21"/>
                    </a:cubicBezTo>
                    <a:cubicBezTo>
                      <a:pt x="84" y="22"/>
                      <a:pt x="80" y="22"/>
                      <a:pt x="76" y="22"/>
                    </a:cubicBezTo>
                    <a:cubicBezTo>
                      <a:pt x="54" y="22"/>
                      <a:pt x="32" y="11"/>
                      <a:pt x="11" y="2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6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0544150" y="1936399"/>
                <a:ext cx="5797" cy="24639"/>
              </a:xfrm>
              <a:custGeom>
                <a:avLst/>
                <a:gdLst>
                  <a:gd name="T0" fmla="*/ 3 w 3"/>
                  <a:gd name="T1" fmla="*/ 0 h 13"/>
                  <a:gd name="T2" fmla="*/ 2 w 3"/>
                  <a:gd name="T3" fmla="*/ 13 h 13"/>
                  <a:gd name="T4" fmla="*/ 3 w 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3">
                    <a:moveTo>
                      <a:pt x="3" y="0"/>
                    </a:moveTo>
                    <a:cubicBezTo>
                      <a:pt x="0" y="5"/>
                      <a:pt x="0" y="9"/>
                      <a:pt x="2" y="13"/>
                    </a:cubicBezTo>
                    <a:cubicBezTo>
                      <a:pt x="3" y="9"/>
                      <a:pt x="3" y="5"/>
                      <a:pt x="3" y="0"/>
                    </a:cubicBezTo>
                  </a:path>
                </a:pathLst>
              </a:custGeom>
              <a:solidFill>
                <a:srgbClr val="BCC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7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0547049" y="1934950"/>
                <a:ext cx="152176" cy="94205"/>
              </a:xfrm>
              <a:custGeom>
                <a:avLst/>
                <a:gdLst>
                  <a:gd name="T0" fmla="*/ 2 w 80"/>
                  <a:gd name="T1" fmla="*/ 0 h 50"/>
                  <a:gd name="T2" fmla="*/ 1 w 80"/>
                  <a:gd name="T3" fmla="*/ 1 h 50"/>
                  <a:gd name="T4" fmla="*/ 0 w 80"/>
                  <a:gd name="T5" fmla="*/ 14 h 50"/>
                  <a:gd name="T6" fmla="*/ 52 w 80"/>
                  <a:gd name="T7" fmla="*/ 44 h 50"/>
                  <a:gd name="T8" fmla="*/ 73 w 80"/>
                  <a:gd name="T9" fmla="*/ 50 h 50"/>
                  <a:gd name="T10" fmla="*/ 80 w 80"/>
                  <a:gd name="T11" fmla="*/ 49 h 50"/>
                  <a:gd name="T12" fmla="*/ 67 w 80"/>
                  <a:gd name="T13" fmla="*/ 37 h 50"/>
                  <a:gd name="T14" fmla="*/ 2 w 80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50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6"/>
                      <a:pt x="1" y="10"/>
                      <a:pt x="0" y="14"/>
                    </a:cubicBezTo>
                    <a:cubicBezTo>
                      <a:pt x="8" y="29"/>
                      <a:pt x="41" y="40"/>
                      <a:pt x="52" y="44"/>
                    </a:cubicBezTo>
                    <a:cubicBezTo>
                      <a:pt x="58" y="47"/>
                      <a:pt x="66" y="50"/>
                      <a:pt x="73" y="50"/>
                    </a:cubicBezTo>
                    <a:cubicBezTo>
                      <a:pt x="76" y="50"/>
                      <a:pt x="78" y="50"/>
                      <a:pt x="80" y="49"/>
                    </a:cubicBezTo>
                    <a:cubicBezTo>
                      <a:pt x="80" y="43"/>
                      <a:pt x="73" y="39"/>
                      <a:pt x="67" y="37"/>
                    </a:cubicBezTo>
                    <a:cubicBezTo>
                      <a:pt x="43" y="27"/>
                      <a:pt x="23" y="14"/>
                      <a:pt x="2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8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0642702" y="2862500"/>
                <a:ext cx="18840" cy="23189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10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6" y="5"/>
                      <a:pt x="3" y="9"/>
                      <a:pt x="0" y="13"/>
                    </a:cubicBezTo>
                    <a:cubicBezTo>
                      <a:pt x="3" y="10"/>
                      <a:pt x="6" y="6"/>
                      <a:pt x="10" y="0"/>
                    </a:cubicBezTo>
                  </a:path>
                </a:pathLst>
              </a:custGeom>
              <a:solidFill>
                <a:srgbClr val="BCC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9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0515164" y="2813224"/>
                <a:ext cx="146379" cy="78262"/>
              </a:xfrm>
              <a:custGeom>
                <a:avLst/>
                <a:gdLst>
                  <a:gd name="T0" fmla="*/ 2 w 77"/>
                  <a:gd name="T1" fmla="*/ 0 h 42"/>
                  <a:gd name="T2" fmla="*/ 3 w 77"/>
                  <a:gd name="T3" fmla="*/ 8 h 42"/>
                  <a:gd name="T4" fmla="*/ 14 w 77"/>
                  <a:gd name="T5" fmla="*/ 19 h 42"/>
                  <a:gd name="T6" fmla="*/ 33 w 77"/>
                  <a:gd name="T7" fmla="*/ 32 h 42"/>
                  <a:gd name="T8" fmla="*/ 59 w 77"/>
                  <a:gd name="T9" fmla="*/ 42 h 42"/>
                  <a:gd name="T10" fmla="*/ 63 w 77"/>
                  <a:gd name="T11" fmla="*/ 41 h 42"/>
                  <a:gd name="T12" fmla="*/ 67 w 77"/>
                  <a:gd name="T13" fmla="*/ 39 h 42"/>
                  <a:gd name="T14" fmla="*/ 77 w 77"/>
                  <a:gd name="T15" fmla="*/ 26 h 42"/>
                  <a:gd name="T16" fmla="*/ 77 w 77"/>
                  <a:gd name="T17" fmla="*/ 25 h 42"/>
                  <a:gd name="T18" fmla="*/ 56 w 77"/>
                  <a:gd name="T19" fmla="*/ 27 h 42"/>
                  <a:gd name="T20" fmla="*/ 49 w 77"/>
                  <a:gd name="T21" fmla="*/ 27 h 42"/>
                  <a:gd name="T22" fmla="*/ 4 w 77"/>
                  <a:gd name="T23" fmla="*/ 1 h 42"/>
                  <a:gd name="T24" fmla="*/ 2 w 7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42">
                    <a:moveTo>
                      <a:pt x="2" y="0"/>
                    </a:moveTo>
                    <a:cubicBezTo>
                      <a:pt x="0" y="0"/>
                      <a:pt x="2" y="6"/>
                      <a:pt x="3" y="8"/>
                    </a:cubicBezTo>
                    <a:cubicBezTo>
                      <a:pt x="6" y="13"/>
                      <a:pt x="12" y="17"/>
                      <a:pt x="14" y="19"/>
                    </a:cubicBezTo>
                    <a:cubicBezTo>
                      <a:pt x="20" y="24"/>
                      <a:pt x="26" y="29"/>
                      <a:pt x="33" y="32"/>
                    </a:cubicBezTo>
                    <a:cubicBezTo>
                      <a:pt x="40" y="36"/>
                      <a:pt x="50" y="42"/>
                      <a:pt x="59" y="42"/>
                    </a:cubicBezTo>
                    <a:cubicBezTo>
                      <a:pt x="60" y="42"/>
                      <a:pt x="62" y="42"/>
                      <a:pt x="63" y="41"/>
                    </a:cubicBezTo>
                    <a:cubicBezTo>
                      <a:pt x="64" y="41"/>
                      <a:pt x="65" y="40"/>
                      <a:pt x="67" y="39"/>
                    </a:cubicBezTo>
                    <a:cubicBezTo>
                      <a:pt x="70" y="35"/>
                      <a:pt x="73" y="31"/>
                      <a:pt x="77" y="26"/>
                    </a:cubicBezTo>
                    <a:cubicBezTo>
                      <a:pt x="77" y="26"/>
                      <a:pt x="77" y="26"/>
                      <a:pt x="77" y="25"/>
                    </a:cubicBezTo>
                    <a:cubicBezTo>
                      <a:pt x="70" y="26"/>
                      <a:pt x="63" y="27"/>
                      <a:pt x="56" y="27"/>
                    </a:cubicBezTo>
                    <a:cubicBezTo>
                      <a:pt x="54" y="27"/>
                      <a:pt x="51" y="27"/>
                      <a:pt x="49" y="27"/>
                    </a:cubicBezTo>
                    <a:cubicBezTo>
                      <a:pt x="32" y="25"/>
                      <a:pt x="18" y="11"/>
                      <a:pt x="4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30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0031099" y="1869731"/>
                <a:ext cx="502906" cy="940594"/>
              </a:xfrm>
              <a:custGeom>
                <a:avLst/>
                <a:gdLst>
                  <a:gd name="T0" fmla="*/ 131 w 347"/>
                  <a:gd name="T1" fmla="*/ 154 h 649"/>
                  <a:gd name="T2" fmla="*/ 143 w 347"/>
                  <a:gd name="T3" fmla="*/ 428 h 649"/>
                  <a:gd name="T4" fmla="*/ 347 w 347"/>
                  <a:gd name="T5" fmla="*/ 584 h 649"/>
                  <a:gd name="T6" fmla="*/ 315 w 347"/>
                  <a:gd name="T7" fmla="*/ 649 h 649"/>
                  <a:gd name="T8" fmla="*/ 35 w 347"/>
                  <a:gd name="T9" fmla="*/ 495 h 649"/>
                  <a:gd name="T10" fmla="*/ 0 w 347"/>
                  <a:gd name="T11" fmla="*/ 437 h 649"/>
                  <a:gd name="T12" fmla="*/ 88 w 347"/>
                  <a:gd name="T13" fmla="*/ 0 h 649"/>
                  <a:gd name="T14" fmla="*/ 131 w 347"/>
                  <a:gd name="T15" fmla="*/ 154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649">
                    <a:moveTo>
                      <a:pt x="131" y="154"/>
                    </a:moveTo>
                    <a:lnTo>
                      <a:pt x="143" y="428"/>
                    </a:lnTo>
                    <a:lnTo>
                      <a:pt x="347" y="584"/>
                    </a:lnTo>
                    <a:lnTo>
                      <a:pt x="315" y="649"/>
                    </a:lnTo>
                    <a:lnTo>
                      <a:pt x="35" y="495"/>
                    </a:lnTo>
                    <a:lnTo>
                      <a:pt x="0" y="437"/>
                    </a:lnTo>
                    <a:lnTo>
                      <a:pt x="88" y="0"/>
                    </a:lnTo>
                    <a:lnTo>
                      <a:pt x="131" y="154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31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0483280" y="2707424"/>
                <a:ext cx="159423" cy="133335"/>
              </a:xfrm>
              <a:custGeom>
                <a:avLst/>
                <a:gdLst>
                  <a:gd name="T0" fmla="*/ 16 w 110"/>
                  <a:gd name="T1" fmla="*/ 16 h 92"/>
                  <a:gd name="T2" fmla="*/ 0 w 110"/>
                  <a:gd name="T3" fmla="*/ 60 h 92"/>
                  <a:gd name="T4" fmla="*/ 72 w 110"/>
                  <a:gd name="T5" fmla="*/ 92 h 92"/>
                  <a:gd name="T6" fmla="*/ 110 w 110"/>
                  <a:gd name="T7" fmla="*/ 61 h 92"/>
                  <a:gd name="T8" fmla="*/ 106 w 110"/>
                  <a:gd name="T9" fmla="*/ 19 h 92"/>
                  <a:gd name="T10" fmla="*/ 68 w 110"/>
                  <a:gd name="T11" fmla="*/ 26 h 92"/>
                  <a:gd name="T12" fmla="*/ 71 w 110"/>
                  <a:gd name="T13" fmla="*/ 17 h 92"/>
                  <a:gd name="T14" fmla="*/ 82 w 110"/>
                  <a:gd name="T15" fmla="*/ 12 h 92"/>
                  <a:gd name="T16" fmla="*/ 77 w 110"/>
                  <a:gd name="T17" fmla="*/ 0 h 92"/>
                  <a:gd name="T18" fmla="*/ 16 w 110"/>
                  <a:gd name="T19" fmla="*/ 1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92">
                    <a:moveTo>
                      <a:pt x="16" y="16"/>
                    </a:moveTo>
                    <a:lnTo>
                      <a:pt x="0" y="60"/>
                    </a:lnTo>
                    <a:lnTo>
                      <a:pt x="72" y="92"/>
                    </a:lnTo>
                    <a:lnTo>
                      <a:pt x="110" y="61"/>
                    </a:lnTo>
                    <a:lnTo>
                      <a:pt x="106" y="19"/>
                    </a:lnTo>
                    <a:lnTo>
                      <a:pt x="68" y="26"/>
                    </a:lnTo>
                    <a:lnTo>
                      <a:pt x="71" y="17"/>
                    </a:lnTo>
                    <a:lnTo>
                      <a:pt x="82" y="12"/>
                    </a:lnTo>
                    <a:lnTo>
                      <a:pt x="77" y="0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32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0871691" y="2182779"/>
                <a:ext cx="155074" cy="131886"/>
              </a:xfrm>
              <a:custGeom>
                <a:avLst/>
                <a:gdLst>
                  <a:gd name="T0" fmla="*/ 102 w 107"/>
                  <a:gd name="T1" fmla="*/ 64 h 91"/>
                  <a:gd name="T2" fmla="*/ 107 w 107"/>
                  <a:gd name="T3" fmla="*/ 17 h 91"/>
                  <a:gd name="T4" fmla="*/ 32 w 107"/>
                  <a:gd name="T5" fmla="*/ 0 h 91"/>
                  <a:gd name="T6" fmla="*/ 0 w 107"/>
                  <a:gd name="T7" fmla="*/ 39 h 91"/>
                  <a:gd name="T8" fmla="*/ 15 w 107"/>
                  <a:gd name="T9" fmla="*/ 80 h 91"/>
                  <a:gd name="T10" fmla="*/ 49 w 107"/>
                  <a:gd name="T11" fmla="*/ 65 h 91"/>
                  <a:gd name="T12" fmla="*/ 47 w 107"/>
                  <a:gd name="T13" fmla="*/ 74 h 91"/>
                  <a:gd name="T14" fmla="*/ 38 w 107"/>
                  <a:gd name="T15" fmla="*/ 82 h 91"/>
                  <a:gd name="T16" fmla="*/ 46 w 107"/>
                  <a:gd name="T17" fmla="*/ 91 h 91"/>
                  <a:gd name="T18" fmla="*/ 102 w 107"/>
                  <a:gd name="T19" fmla="*/ 6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91">
                    <a:moveTo>
                      <a:pt x="102" y="64"/>
                    </a:moveTo>
                    <a:lnTo>
                      <a:pt x="107" y="17"/>
                    </a:lnTo>
                    <a:lnTo>
                      <a:pt x="32" y="0"/>
                    </a:lnTo>
                    <a:lnTo>
                      <a:pt x="0" y="39"/>
                    </a:lnTo>
                    <a:lnTo>
                      <a:pt x="15" y="80"/>
                    </a:lnTo>
                    <a:lnTo>
                      <a:pt x="49" y="65"/>
                    </a:lnTo>
                    <a:lnTo>
                      <a:pt x="47" y="74"/>
                    </a:lnTo>
                    <a:lnTo>
                      <a:pt x="38" y="82"/>
                    </a:lnTo>
                    <a:lnTo>
                      <a:pt x="46" y="91"/>
                    </a:lnTo>
                    <a:lnTo>
                      <a:pt x="102" y="64"/>
                    </a:ln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3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0962996" y="2149446"/>
                <a:ext cx="133335" cy="200003"/>
              </a:xfrm>
              <a:custGeom>
                <a:avLst/>
                <a:gdLst>
                  <a:gd name="T0" fmla="*/ 43 w 71"/>
                  <a:gd name="T1" fmla="*/ 4 h 106"/>
                  <a:gd name="T2" fmla="*/ 29 w 71"/>
                  <a:gd name="T3" fmla="*/ 1 h 106"/>
                  <a:gd name="T4" fmla="*/ 12 w 71"/>
                  <a:gd name="T5" fmla="*/ 5 h 106"/>
                  <a:gd name="T6" fmla="*/ 2 w 71"/>
                  <a:gd name="T7" fmla="*/ 28 h 106"/>
                  <a:gd name="T8" fmla="*/ 2 w 71"/>
                  <a:gd name="T9" fmla="*/ 69 h 106"/>
                  <a:gd name="T10" fmla="*/ 9 w 71"/>
                  <a:gd name="T11" fmla="*/ 92 h 106"/>
                  <a:gd name="T12" fmla="*/ 52 w 71"/>
                  <a:gd name="T13" fmla="*/ 87 h 106"/>
                  <a:gd name="T14" fmla="*/ 67 w 71"/>
                  <a:gd name="T15" fmla="*/ 35 h 106"/>
                  <a:gd name="T16" fmla="*/ 43 w 71"/>
                  <a:gd name="T17" fmla="*/ 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06">
                    <a:moveTo>
                      <a:pt x="43" y="4"/>
                    </a:moveTo>
                    <a:cubicBezTo>
                      <a:pt x="39" y="2"/>
                      <a:pt x="34" y="1"/>
                      <a:pt x="29" y="1"/>
                    </a:cubicBezTo>
                    <a:cubicBezTo>
                      <a:pt x="23" y="0"/>
                      <a:pt x="17" y="1"/>
                      <a:pt x="12" y="5"/>
                    </a:cubicBezTo>
                    <a:cubicBezTo>
                      <a:pt x="5" y="10"/>
                      <a:pt x="3" y="19"/>
                      <a:pt x="2" y="28"/>
                    </a:cubicBezTo>
                    <a:cubicBezTo>
                      <a:pt x="0" y="41"/>
                      <a:pt x="0" y="55"/>
                      <a:pt x="2" y="69"/>
                    </a:cubicBezTo>
                    <a:cubicBezTo>
                      <a:pt x="3" y="77"/>
                      <a:pt x="4" y="85"/>
                      <a:pt x="9" y="92"/>
                    </a:cubicBezTo>
                    <a:cubicBezTo>
                      <a:pt x="21" y="106"/>
                      <a:pt x="42" y="97"/>
                      <a:pt x="52" y="87"/>
                    </a:cubicBezTo>
                    <a:cubicBezTo>
                      <a:pt x="65" y="74"/>
                      <a:pt x="71" y="53"/>
                      <a:pt x="67" y="35"/>
                    </a:cubicBezTo>
                    <a:cubicBezTo>
                      <a:pt x="64" y="22"/>
                      <a:pt x="55" y="10"/>
                      <a:pt x="43" y="4"/>
                    </a:cubicBezTo>
                    <a:close/>
                  </a:path>
                </a:pathLst>
              </a:custGeom>
              <a:solidFill>
                <a:srgbClr val="D1E7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>
              <p:custDataLst>
                <p:tags r:id="rId25"/>
              </p:custDataLst>
            </p:nvPr>
          </p:nvGrpSpPr>
          <p:grpSpPr>
            <a:xfrm rot="558158">
              <a:off x="17116" y="8458"/>
              <a:ext cx="1107" cy="2196"/>
              <a:chOff x="8304986" y="2374086"/>
              <a:chExt cx="1959450" cy="3887014"/>
            </a:xfrm>
          </p:grpSpPr>
          <p:sp>
            <p:nvSpPr>
              <p:cNvPr id="61" name="Freeform 34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8783254" y="2621916"/>
                <a:ext cx="400006" cy="469572"/>
              </a:xfrm>
              <a:custGeom>
                <a:avLst/>
                <a:gdLst>
                  <a:gd name="T0" fmla="*/ 122 w 212"/>
                  <a:gd name="T1" fmla="*/ 249 h 249"/>
                  <a:gd name="T2" fmla="*/ 184 w 212"/>
                  <a:gd name="T3" fmla="*/ 234 h 249"/>
                  <a:gd name="T4" fmla="*/ 173 w 212"/>
                  <a:gd name="T5" fmla="*/ 185 h 249"/>
                  <a:gd name="T6" fmla="*/ 206 w 212"/>
                  <a:gd name="T7" fmla="*/ 159 h 249"/>
                  <a:gd name="T8" fmla="*/ 210 w 212"/>
                  <a:gd name="T9" fmla="*/ 112 h 249"/>
                  <a:gd name="T10" fmla="*/ 192 w 212"/>
                  <a:gd name="T11" fmla="*/ 26 h 249"/>
                  <a:gd name="T12" fmla="*/ 104 w 212"/>
                  <a:gd name="T13" fmla="*/ 6 h 249"/>
                  <a:gd name="T14" fmla="*/ 12 w 212"/>
                  <a:gd name="T15" fmla="*/ 69 h 249"/>
                  <a:gd name="T16" fmla="*/ 43 w 212"/>
                  <a:gd name="T17" fmla="*/ 172 h 249"/>
                  <a:gd name="T18" fmla="*/ 74 w 212"/>
                  <a:gd name="T19" fmla="*/ 208 h 249"/>
                  <a:gd name="T20" fmla="*/ 99 w 212"/>
                  <a:gd name="T21" fmla="*/ 211 h 249"/>
                  <a:gd name="T22" fmla="*/ 122 w 212"/>
                  <a:gd name="T23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2" h="249">
                    <a:moveTo>
                      <a:pt x="122" y="249"/>
                    </a:moveTo>
                    <a:cubicBezTo>
                      <a:pt x="143" y="244"/>
                      <a:pt x="163" y="239"/>
                      <a:pt x="184" y="234"/>
                    </a:cubicBezTo>
                    <a:cubicBezTo>
                      <a:pt x="181" y="217"/>
                      <a:pt x="178" y="201"/>
                      <a:pt x="173" y="185"/>
                    </a:cubicBezTo>
                    <a:cubicBezTo>
                      <a:pt x="174" y="187"/>
                      <a:pt x="203" y="163"/>
                      <a:pt x="206" y="159"/>
                    </a:cubicBezTo>
                    <a:cubicBezTo>
                      <a:pt x="212" y="146"/>
                      <a:pt x="209" y="126"/>
                      <a:pt x="210" y="112"/>
                    </a:cubicBezTo>
                    <a:cubicBezTo>
                      <a:pt x="212" y="82"/>
                      <a:pt x="212" y="48"/>
                      <a:pt x="192" y="26"/>
                    </a:cubicBezTo>
                    <a:cubicBezTo>
                      <a:pt x="171" y="3"/>
                      <a:pt x="135" y="0"/>
                      <a:pt x="104" y="6"/>
                    </a:cubicBezTo>
                    <a:cubicBezTo>
                      <a:pt x="66" y="12"/>
                      <a:pt x="25" y="32"/>
                      <a:pt x="12" y="69"/>
                    </a:cubicBezTo>
                    <a:cubicBezTo>
                      <a:pt x="0" y="102"/>
                      <a:pt x="31" y="142"/>
                      <a:pt x="43" y="172"/>
                    </a:cubicBezTo>
                    <a:cubicBezTo>
                      <a:pt x="50" y="187"/>
                      <a:pt x="58" y="204"/>
                      <a:pt x="74" y="208"/>
                    </a:cubicBezTo>
                    <a:cubicBezTo>
                      <a:pt x="82" y="210"/>
                      <a:pt x="91" y="207"/>
                      <a:pt x="99" y="211"/>
                    </a:cubicBezTo>
                    <a:cubicBezTo>
                      <a:pt x="113" y="217"/>
                      <a:pt x="114" y="236"/>
                      <a:pt x="122" y="249"/>
                    </a:cubicBez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5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8622383" y="2374086"/>
                <a:ext cx="682618" cy="521747"/>
              </a:xfrm>
              <a:custGeom>
                <a:avLst/>
                <a:gdLst>
                  <a:gd name="T0" fmla="*/ 25 w 362"/>
                  <a:gd name="T1" fmla="*/ 156 h 277"/>
                  <a:gd name="T2" fmla="*/ 5 w 362"/>
                  <a:gd name="T3" fmla="*/ 93 h 277"/>
                  <a:gd name="T4" fmla="*/ 1 w 362"/>
                  <a:gd name="T5" fmla="*/ 69 h 277"/>
                  <a:gd name="T6" fmla="*/ 26 w 362"/>
                  <a:gd name="T7" fmla="*/ 40 h 277"/>
                  <a:gd name="T8" fmla="*/ 64 w 362"/>
                  <a:gd name="T9" fmla="*/ 25 h 277"/>
                  <a:gd name="T10" fmla="*/ 104 w 362"/>
                  <a:gd name="T11" fmla="*/ 9 h 277"/>
                  <a:gd name="T12" fmla="*/ 184 w 362"/>
                  <a:gd name="T13" fmla="*/ 24 h 277"/>
                  <a:gd name="T14" fmla="*/ 283 w 362"/>
                  <a:gd name="T15" fmla="*/ 39 h 277"/>
                  <a:gd name="T16" fmla="*/ 297 w 362"/>
                  <a:gd name="T17" fmla="*/ 62 h 277"/>
                  <a:gd name="T18" fmla="*/ 322 w 362"/>
                  <a:gd name="T19" fmla="*/ 87 h 277"/>
                  <a:gd name="T20" fmla="*/ 334 w 362"/>
                  <a:gd name="T21" fmla="*/ 229 h 277"/>
                  <a:gd name="T22" fmla="*/ 294 w 362"/>
                  <a:gd name="T23" fmla="*/ 277 h 277"/>
                  <a:gd name="T24" fmla="*/ 237 w 362"/>
                  <a:gd name="T25" fmla="*/ 164 h 277"/>
                  <a:gd name="T26" fmla="*/ 199 w 362"/>
                  <a:gd name="T27" fmla="*/ 180 h 277"/>
                  <a:gd name="T28" fmla="*/ 146 w 362"/>
                  <a:gd name="T29" fmla="*/ 205 h 277"/>
                  <a:gd name="T30" fmla="*/ 65 w 362"/>
                  <a:gd name="T31" fmla="*/ 243 h 277"/>
                  <a:gd name="T32" fmla="*/ 54 w 362"/>
                  <a:gd name="T33" fmla="*/ 243 h 277"/>
                  <a:gd name="T34" fmla="*/ 49 w 362"/>
                  <a:gd name="T35" fmla="*/ 234 h 277"/>
                  <a:gd name="T36" fmla="*/ 25 w 362"/>
                  <a:gd name="T37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2" h="277">
                    <a:moveTo>
                      <a:pt x="25" y="156"/>
                    </a:moveTo>
                    <a:cubicBezTo>
                      <a:pt x="18" y="135"/>
                      <a:pt x="12" y="114"/>
                      <a:pt x="5" y="93"/>
                    </a:cubicBezTo>
                    <a:cubicBezTo>
                      <a:pt x="3" y="85"/>
                      <a:pt x="0" y="77"/>
                      <a:pt x="1" y="69"/>
                    </a:cubicBezTo>
                    <a:cubicBezTo>
                      <a:pt x="3" y="56"/>
                      <a:pt x="14" y="45"/>
                      <a:pt x="26" y="40"/>
                    </a:cubicBezTo>
                    <a:cubicBezTo>
                      <a:pt x="39" y="34"/>
                      <a:pt x="52" y="31"/>
                      <a:pt x="64" y="25"/>
                    </a:cubicBezTo>
                    <a:cubicBezTo>
                      <a:pt x="78" y="20"/>
                      <a:pt x="90" y="11"/>
                      <a:pt x="104" y="9"/>
                    </a:cubicBezTo>
                    <a:cubicBezTo>
                      <a:pt x="131" y="5"/>
                      <a:pt x="157" y="25"/>
                      <a:pt x="184" y="24"/>
                    </a:cubicBezTo>
                    <a:cubicBezTo>
                      <a:pt x="222" y="23"/>
                      <a:pt x="252" y="0"/>
                      <a:pt x="283" y="39"/>
                    </a:cubicBezTo>
                    <a:cubicBezTo>
                      <a:pt x="288" y="46"/>
                      <a:pt x="291" y="55"/>
                      <a:pt x="297" y="62"/>
                    </a:cubicBezTo>
                    <a:cubicBezTo>
                      <a:pt x="303" y="72"/>
                      <a:pt x="313" y="78"/>
                      <a:pt x="322" y="87"/>
                    </a:cubicBezTo>
                    <a:cubicBezTo>
                      <a:pt x="359" y="122"/>
                      <a:pt x="362" y="187"/>
                      <a:pt x="334" y="229"/>
                    </a:cubicBezTo>
                    <a:cubicBezTo>
                      <a:pt x="320" y="250"/>
                      <a:pt x="316" y="267"/>
                      <a:pt x="294" y="277"/>
                    </a:cubicBezTo>
                    <a:cubicBezTo>
                      <a:pt x="300" y="253"/>
                      <a:pt x="269" y="168"/>
                      <a:pt x="237" y="164"/>
                    </a:cubicBezTo>
                    <a:cubicBezTo>
                      <a:pt x="229" y="163"/>
                      <a:pt x="208" y="178"/>
                      <a:pt x="199" y="180"/>
                    </a:cubicBezTo>
                    <a:cubicBezTo>
                      <a:pt x="181" y="187"/>
                      <a:pt x="162" y="194"/>
                      <a:pt x="146" y="205"/>
                    </a:cubicBezTo>
                    <a:cubicBezTo>
                      <a:pt x="121" y="221"/>
                      <a:pt x="94" y="235"/>
                      <a:pt x="65" y="243"/>
                    </a:cubicBezTo>
                    <a:cubicBezTo>
                      <a:pt x="62" y="244"/>
                      <a:pt x="58" y="244"/>
                      <a:pt x="54" y="243"/>
                    </a:cubicBezTo>
                    <a:cubicBezTo>
                      <a:pt x="51" y="241"/>
                      <a:pt x="50" y="237"/>
                      <a:pt x="49" y="234"/>
                    </a:cubicBezTo>
                    <a:cubicBezTo>
                      <a:pt x="41" y="208"/>
                      <a:pt x="33" y="182"/>
                      <a:pt x="25" y="15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6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0076027" y="5881384"/>
                <a:ext cx="188409" cy="243482"/>
              </a:xfrm>
              <a:custGeom>
                <a:avLst/>
                <a:gdLst>
                  <a:gd name="T0" fmla="*/ 109 w 130"/>
                  <a:gd name="T1" fmla="*/ 43 h 168"/>
                  <a:gd name="T2" fmla="*/ 130 w 130"/>
                  <a:gd name="T3" fmla="*/ 86 h 168"/>
                  <a:gd name="T4" fmla="*/ 62 w 130"/>
                  <a:gd name="T5" fmla="*/ 168 h 168"/>
                  <a:gd name="T6" fmla="*/ 0 w 130"/>
                  <a:gd name="T7" fmla="*/ 145 h 168"/>
                  <a:gd name="T8" fmla="*/ 23 w 130"/>
                  <a:gd name="T9" fmla="*/ 82 h 168"/>
                  <a:gd name="T10" fmla="*/ 90 w 130"/>
                  <a:gd name="T11" fmla="*/ 0 h 168"/>
                  <a:gd name="T12" fmla="*/ 109 w 130"/>
                  <a:gd name="T13" fmla="*/ 4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68">
                    <a:moveTo>
                      <a:pt x="109" y="43"/>
                    </a:moveTo>
                    <a:lnTo>
                      <a:pt x="130" y="86"/>
                    </a:lnTo>
                    <a:lnTo>
                      <a:pt x="62" y="168"/>
                    </a:lnTo>
                    <a:lnTo>
                      <a:pt x="0" y="145"/>
                    </a:lnTo>
                    <a:lnTo>
                      <a:pt x="23" y="82"/>
                    </a:lnTo>
                    <a:lnTo>
                      <a:pt x="90" y="0"/>
                    </a:lnTo>
                    <a:lnTo>
                      <a:pt x="109" y="43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7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9060070" y="3969762"/>
                <a:ext cx="1172481" cy="2033364"/>
              </a:xfrm>
              <a:custGeom>
                <a:avLst/>
                <a:gdLst>
                  <a:gd name="T0" fmla="*/ 353 w 809"/>
                  <a:gd name="T1" fmla="*/ 0 h 1403"/>
                  <a:gd name="T2" fmla="*/ 413 w 809"/>
                  <a:gd name="T3" fmla="*/ 132 h 1403"/>
                  <a:gd name="T4" fmla="*/ 496 w 809"/>
                  <a:gd name="T5" fmla="*/ 777 h 1403"/>
                  <a:gd name="T6" fmla="*/ 809 w 809"/>
                  <a:gd name="T7" fmla="*/ 1347 h 1403"/>
                  <a:gd name="T8" fmla="*/ 731 w 809"/>
                  <a:gd name="T9" fmla="*/ 1403 h 1403"/>
                  <a:gd name="T10" fmla="*/ 207 w 809"/>
                  <a:gd name="T11" fmla="*/ 778 h 1403"/>
                  <a:gd name="T12" fmla="*/ 117 w 809"/>
                  <a:gd name="T13" fmla="*/ 564 h 1403"/>
                  <a:gd name="T14" fmla="*/ 0 w 809"/>
                  <a:gd name="T15" fmla="*/ 95 h 1403"/>
                  <a:gd name="T16" fmla="*/ 353 w 809"/>
                  <a:gd name="T17" fmla="*/ 0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9" h="1403">
                    <a:moveTo>
                      <a:pt x="353" y="0"/>
                    </a:moveTo>
                    <a:lnTo>
                      <a:pt x="413" y="132"/>
                    </a:lnTo>
                    <a:lnTo>
                      <a:pt x="496" y="777"/>
                    </a:lnTo>
                    <a:lnTo>
                      <a:pt x="809" y="1347"/>
                    </a:lnTo>
                    <a:lnTo>
                      <a:pt x="731" y="1403"/>
                    </a:lnTo>
                    <a:lnTo>
                      <a:pt x="207" y="778"/>
                    </a:lnTo>
                    <a:lnTo>
                      <a:pt x="117" y="564"/>
                    </a:lnTo>
                    <a:lnTo>
                      <a:pt x="0" y="95"/>
                    </a:lnTo>
                    <a:lnTo>
                      <a:pt x="353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8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9060070" y="3969762"/>
                <a:ext cx="1172481" cy="2033364"/>
              </a:xfrm>
              <a:custGeom>
                <a:avLst/>
                <a:gdLst>
                  <a:gd name="T0" fmla="*/ 353 w 809"/>
                  <a:gd name="T1" fmla="*/ 0 h 1403"/>
                  <a:gd name="T2" fmla="*/ 413 w 809"/>
                  <a:gd name="T3" fmla="*/ 132 h 1403"/>
                  <a:gd name="T4" fmla="*/ 496 w 809"/>
                  <a:gd name="T5" fmla="*/ 777 h 1403"/>
                  <a:gd name="T6" fmla="*/ 809 w 809"/>
                  <a:gd name="T7" fmla="*/ 1347 h 1403"/>
                  <a:gd name="T8" fmla="*/ 731 w 809"/>
                  <a:gd name="T9" fmla="*/ 1403 h 1403"/>
                  <a:gd name="T10" fmla="*/ 207 w 809"/>
                  <a:gd name="T11" fmla="*/ 778 h 1403"/>
                  <a:gd name="T12" fmla="*/ 117 w 809"/>
                  <a:gd name="T13" fmla="*/ 564 h 1403"/>
                  <a:gd name="T14" fmla="*/ 0 w 809"/>
                  <a:gd name="T15" fmla="*/ 95 h 1403"/>
                  <a:gd name="T16" fmla="*/ 353 w 809"/>
                  <a:gd name="T17" fmla="*/ 0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9" h="1403">
                    <a:moveTo>
                      <a:pt x="353" y="0"/>
                    </a:moveTo>
                    <a:lnTo>
                      <a:pt x="413" y="132"/>
                    </a:lnTo>
                    <a:lnTo>
                      <a:pt x="496" y="777"/>
                    </a:lnTo>
                    <a:lnTo>
                      <a:pt x="809" y="1347"/>
                    </a:lnTo>
                    <a:lnTo>
                      <a:pt x="731" y="1403"/>
                    </a:lnTo>
                    <a:lnTo>
                      <a:pt x="207" y="778"/>
                    </a:lnTo>
                    <a:lnTo>
                      <a:pt x="117" y="564"/>
                    </a:lnTo>
                    <a:lnTo>
                      <a:pt x="0" y="95"/>
                    </a:lnTo>
                    <a:lnTo>
                      <a:pt x="3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9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8810791" y="4021937"/>
                <a:ext cx="665227" cy="2115973"/>
              </a:xfrm>
              <a:custGeom>
                <a:avLst/>
                <a:gdLst>
                  <a:gd name="T0" fmla="*/ 0 w 459"/>
                  <a:gd name="T1" fmla="*/ 124 h 1460"/>
                  <a:gd name="T2" fmla="*/ 110 w 459"/>
                  <a:gd name="T3" fmla="*/ 718 h 1460"/>
                  <a:gd name="T4" fmla="*/ 373 w 459"/>
                  <a:gd name="T5" fmla="*/ 1460 h 1460"/>
                  <a:gd name="T6" fmla="*/ 459 w 459"/>
                  <a:gd name="T7" fmla="*/ 1443 h 1460"/>
                  <a:gd name="T8" fmla="*/ 374 w 459"/>
                  <a:gd name="T9" fmla="*/ 728 h 1460"/>
                  <a:gd name="T10" fmla="*/ 353 w 459"/>
                  <a:gd name="T11" fmla="*/ 0 h 1460"/>
                  <a:gd name="T12" fmla="*/ 0 w 459"/>
                  <a:gd name="T13" fmla="*/ 124 h 1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460">
                    <a:moveTo>
                      <a:pt x="0" y="124"/>
                    </a:moveTo>
                    <a:lnTo>
                      <a:pt x="110" y="718"/>
                    </a:lnTo>
                    <a:lnTo>
                      <a:pt x="373" y="1460"/>
                    </a:lnTo>
                    <a:lnTo>
                      <a:pt x="459" y="1443"/>
                    </a:lnTo>
                    <a:lnTo>
                      <a:pt x="374" y="728"/>
                    </a:lnTo>
                    <a:lnTo>
                      <a:pt x="353" y="0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40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8810791" y="4021937"/>
                <a:ext cx="665227" cy="2115973"/>
              </a:xfrm>
              <a:custGeom>
                <a:avLst/>
                <a:gdLst>
                  <a:gd name="T0" fmla="*/ 0 w 459"/>
                  <a:gd name="T1" fmla="*/ 124 h 1460"/>
                  <a:gd name="T2" fmla="*/ 110 w 459"/>
                  <a:gd name="T3" fmla="*/ 718 h 1460"/>
                  <a:gd name="T4" fmla="*/ 373 w 459"/>
                  <a:gd name="T5" fmla="*/ 1460 h 1460"/>
                  <a:gd name="T6" fmla="*/ 459 w 459"/>
                  <a:gd name="T7" fmla="*/ 1443 h 1460"/>
                  <a:gd name="T8" fmla="*/ 374 w 459"/>
                  <a:gd name="T9" fmla="*/ 728 h 1460"/>
                  <a:gd name="T10" fmla="*/ 353 w 459"/>
                  <a:gd name="T11" fmla="*/ 0 h 1460"/>
                  <a:gd name="T12" fmla="*/ 0 w 459"/>
                  <a:gd name="T13" fmla="*/ 124 h 1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460">
                    <a:moveTo>
                      <a:pt x="0" y="124"/>
                    </a:moveTo>
                    <a:lnTo>
                      <a:pt x="110" y="718"/>
                    </a:lnTo>
                    <a:lnTo>
                      <a:pt x="373" y="1460"/>
                    </a:lnTo>
                    <a:lnTo>
                      <a:pt x="459" y="1443"/>
                    </a:lnTo>
                    <a:lnTo>
                      <a:pt x="374" y="728"/>
                    </a:lnTo>
                    <a:lnTo>
                      <a:pt x="353" y="0"/>
                    </a:lnTo>
                    <a:lnTo>
                      <a:pt x="0" y="1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41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9283262" y="6098779"/>
                <a:ext cx="201452" cy="162321"/>
              </a:xfrm>
              <a:custGeom>
                <a:avLst/>
                <a:gdLst>
                  <a:gd name="T0" fmla="*/ 130 w 139"/>
                  <a:gd name="T1" fmla="*/ 0 h 112"/>
                  <a:gd name="T2" fmla="*/ 139 w 139"/>
                  <a:gd name="T3" fmla="*/ 47 h 112"/>
                  <a:gd name="T4" fmla="*/ 55 w 139"/>
                  <a:gd name="T5" fmla="*/ 112 h 112"/>
                  <a:gd name="T6" fmla="*/ 0 w 139"/>
                  <a:gd name="T7" fmla="*/ 74 h 112"/>
                  <a:gd name="T8" fmla="*/ 36 w 139"/>
                  <a:gd name="T9" fmla="*/ 18 h 112"/>
                  <a:gd name="T10" fmla="*/ 130 w 139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12">
                    <a:moveTo>
                      <a:pt x="130" y="0"/>
                    </a:moveTo>
                    <a:lnTo>
                      <a:pt x="139" y="47"/>
                    </a:lnTo>
                    <a:lnTo>
                      <a:pt x="55" y="112"/>
                    </a:lnTo>
                    <a:lnTo>
                      <a:pt x="0" y="74"/>
                    </a:lnTo>
                    <a:lnTo>
                      <a:pt x="36" y="18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42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8547019" y="3019024"/>
                <a:ext cx="1256540" cy="1410166"/>
              </a:xfrm>
              <a:custGeom>
                <a:avLst/>
                <a:gdLst>
                  <a:gd name="T0" fmla="*/ 647 w 666"/>
                  <a:gd name="T1" fmla="*/ 619 h 748"/>
                  <a:gd name="T2" fmla="*/ 650 w 666"/>
                  <a:gd name="T3" fmla="*/ 722 h 748"/>
                  <a:gd name="T4" fmla="*/ 641 w 666"/>
                  <a:gd name="T5" fmla="*/ 721 h 748"/>
                  <a:gd name="T6" fmla="*/ 557 w 666"/>
                  <a:gd name="T7" fmla="*/ 684 h 748"/>
                  <a:gd name="T8" fmla="*/ 458 w 666"/>
                  <a:gd name="T9" fmla="*/ 674 h 748"/>
                  <a:gd name="T10" fmla="*/ 309 w 666"/>
                  <a:gd name="T11" fmla="*/ 687 h 748"/>
                  <a:gd name="T12" fmla="*/ 195 w 666"/>
                  <a:gd name="T13" fmla="*/ 716 h 748"/>
                  <a:gd name="T14" fmla="*/ 104 w 666"/>
                  <a:gd name="T15" fmla="*/ 744 h 748"/>
                  <a:gd name="T16" fmla="*/ 4 w 666"/>
                  <a:gd name="T17" fmla="*/ 732 h 748"/>
                  <a:gd name="T18" fmla="*/ 0 w 666"/>
                  <a:gd name="T19" fmla="*/ 731 h 748"/>
                  <a:gd name="T20" fmla="*/ 0 w 666"/>
                  <a:gd name="T21" fmla="*/ 727 h 748"/>
                  <a:gd name="T22" fmla="*/ 14 w 666"/>
                  <a:gd name="T23" fmla="*/ 670 h 748"/>
                  <a:gd name="T24" fmla="*/ 36 w 666"/>
                  <a:gd name="T25" fmla="*/ 604 h 748"/>
                  <a:gd name="T26" fmla="*/ 65 w 666"/>
                  <a:gd name="T27" fmla="*/ 467 h 748"/>
                  <a:gd name="T28" fmla="*/ 99 w 666"/>
                  <a:gd name="T29" fmla="*/ 278 h 748"/>
                  <a:gd name="T30" fmla="*/ 123 w 666"/>
                  <a:gd name="T31" fmla="*/ 147 h 748"/>
                  <a:gd name="T32" fmla="*/ 182 w 666"/>
                  <a:gd name="T33" fmla="*/ 44 h 748"/>
                  <a:gd name="T34" fmla="*/ 217 w 666"/>
                  <a:gd name="T35" fmla="*/ 31 h 748"/>
                  <a:gd name="T36" fmla="*/ 327 w 666"/>
                  <a:gd name="T37" fmla="*/ 6 h 748"/>
                  <a:gd name="T38" fmla="*/ 368 w 666"/>
                  <a:gd name="T39" fmla="*/ 3 h 748"/>
                  <a:gd name="T40" fmla="*/ 415 w 666"/>
                  <a:gd name="T41" fmla="*/ 41 h 748"/>
                  <a:gd name="T42" fmla="*/ 547 w 666"/>
                  <a:gd name="T43" fmla="*/ 283 h 748"/>
                  <a:gd name="T44" fmla="*/ 595 w 666"/>
                  <a:gd name="T45" fmla="*/ 420 h 748"/>
                  <a:gd name="T46" fmla="*/ 637 w 666"/>
                  <a:gd name="T47" fmla="*/ 577 h 748"/>
                  <a:gd name="T48" fmla="*/ 647 w 666"/>
                  <a:gd name="T49" fmla="*/ 619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66" h="748">
                    <a:moveTo>
                      <a:pt x="647" y="619"/>
                    </a:moveTo>
                    <a:cubicBezTo>
                      <a:pt x="656" y="660"/>
                      <a:pt x="666" y="716"/>
                      <a:pt x="650" y="722"/>
                    </a:cubicBezTo>
                    <a:cubicBezTo>
                      <a:pt x="647" y="723"/>
                      <a:pt x="644" y="722"/>
                      <a:pt x="641" y="721"/>
                    </a:cubicBezTo>
                    <a:cubicBezTo>
                      <a:pt x="610" y="711"/>
                      <a:pt x="587" y="694"/>
                      <a:pt x="557" y="684"/>
                    </a:cubicBezTo>
                    <a:cubicBezTo>
                      <a:pt x="525" y="675"/>
                      <a:pt x="491" y="673"/>
                      <a:pt x="458" y="674"/>
                    </a:cubicBezTo>
                    <a:cubicBezTo>
                      <a:pt x="408" y="674"/>
                      <a:pt x="358" y="679"/>
                      <a:pt x="309" y="687"/>
                    </a:cubicBezTo>
                    <a:cubicBezTo>
                      <a:pt x="271" y="694"/>
                      <a:pt x="233" y="705"/>
                      <a:pt x="195" y="716"/>
                    </a:cubicBezTo>
                    <a:cubicBezTo>
                      <a:pt x="164" y="725"/>
                      <a:pt x="136" y="740"/>
                      <a:pt x="104" y="744"/>
                    </a:cubicBezTo>
                    <a:cubicBezTo>
                      <a:pt x="70" y="748"/>
                      <a:pt x="35" y="744"/>
                      <a:pt x="4" y="732"/>
                    </a:cubicBezTo>
                    <a:cubicBezTo>
                      <a:pt x="2" y="732"/>
                      <a:pt x="1" y="732"/>
                      <a:pt x="0" y="731"/>
                    </a:cubicBezTo>
                    <a:cubicBezTo>
                      <a:pt x="0" y="729"/>
                      <a:pt x="0" y="728"/>
                      <a:pt x="0" y="727"/>
                    </a:cubicBezTo>
                    <a:cubicBezTo>
                      <a:pt x="3" y="707"/>
                      <a:pt x="5" y="687"/>
                      <a:pt x="14" y="670"/>
                    </a:cubicBezTo>
                    <a:cubicBezTo>
                      <a:pt x="24" y="650"/>
                      <a:pt x="30" y="626"/>
                      <a:pt x="36" y="604"/>
                    </a:cubicBezTo>
                    <a:cubicBezTo>
                      <a:pt x="48" y="560"/>
                      <a:pt x="60" y="513"/>
                      <a:pt x="65" y="467"/>
                    </a:cubicBezTo>
                    <a:cubicBezTo>
                      <a:pt x="76" y="404"/>
                      <a:pt x="89" y="341"/>
                      <a:pt x="99" y="278"/>
                    </a:cubicBezTo>
                    <a:cubicBezTo>
                      <a:pt x="105" y="234"/>
                      <a:pt x="111" y="190"/>
                      <a:pt x="123" y="147"/>
                    </a:cubicBezTo>
                    <a:cubicBezTo>
                      <a:pt x="132" y="113"/>
                      <a:pt x="151" y="63"/>
                      <a:pt x="182" y="44"/>
                    </a:cubicBezTo>
                    <a:cubicBezTo>
                      <a:pt x="193" y="37"/>
                      <a:pt x="205" y="34"/>
                      <a:pt x="217" y="31"/>
                    </a:cubicBezTo>
                    <a:cubicBezTo>
                      <a:pt x="254" y="23"/>
                      <a:pt x="291" y="15"/>
                      <a:pt x="327" y="6"/>
                    </a:cubicBezTo>
                    <a:cubicBezTo>
                      <a:pt x="341" y="3"/>
                      <a:pt x="355" y="0"/>
                      <a:pt x="368" y="3"/>
                    </a:cubicBezTo>
                    <a:cubicBezTo>
                      <a:pt x="388" y="8"/>
                      <a:pt x="402" y="25"/>
                      <a:pt x="415" y="41"/>
                    </a:cubicBezTo>
                    <a:cubicBezTo>
                      <a:pt x="472" y="114"/>
                      <a:pt x="515" y="196"/>
                      <a:pt x="547" y="283"/>
                    </a:cubicBezTo>
                    <a:cubicBezTo>
                      <a:pt x="564" y="329"/>
                      <a:pt x="580" y="374"/>
                      <a:pt x="595" y="420"/>
                    </a:cubicBezTo>
                    <a:cubicBezTo>
                      <a:pt x="611" y="472"/>
                      <a:pt x="626" y="524"/>
                      <a:pt x="637" y="577"/>
                    </a:cubicBezTo>
                    <a:cubicBezTo>
                      <a:pt x="638" y="583"/>
                      <a:pt x="642" y="599"/>
                      <a:pt x="647" y="619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43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8803544" y="3029168"/>
                <a:ext cx="656531" cy="1359440"/>
              </a:xfrm>
              <a:custGeom>
                <a:avLst/>
                <a:gdLst>
                  <a:gd name="T0" fmla="*/ 177 w 348"/>
                  <a:gd name="T1" fmla="*/ 215 h 721"/>
                  <a:gd name="T2" fmla="*/ 194 w 348"/>
                  <a:gd name="T3" fmla="*/ 277 h 721"/>
                  <a:gd name="T4" fmla="*/ 348 w 348"/>
                  <a:gd name="T5" fmla="*/ 666 h 721"/>
                  <a:gd name="T6" fmla="*/ 22 w 348"/>
                  <a:gd name="T7" fmla="*/ 721 h 721"/>
                  <a:gd name="T8" fmla="*/ 7 w 348"/>
                  <a:gd name="T9" fmla="*/ 557 h 721"/>
                  <a:gd name="T10" fmla="*/ 1 w 348"/>
                  <a:gd name="T11" fmla="*/ 465 h 721"/>
                  <a:gd name="T12" fmla="*/ 25 w 348"/>
                  <a:gd name="T13" fmla="*/ 316 h 721"/>
                  <a:gd name="T14" fmla="*/ 90 w 348"/>
                  <a:gd name="T15" fmla="*/ 45 h 721"/>
                  <a:gd name="T16" fmla="*/ 96 w 348"/>
                  <a:gd name="T17" fmla="*/ 31 h 721"/>
                  <a:gd name="T18" fmla="*/ 111 w 348"/>
                  <a:gd name="T19" fmla="*/ 22 h 721"/>
                  <a:gd name="T20" fmla="*/ 199 w 348"/>
                  <a:gd name="T21" fmla="*/ 0 h 721"/>
                  <a:gd name="T22" fmla="*/ 189 w 348"/>
                  <a:gd name="T23" fmla="*/ 100 h 721"/>
                  <a:gd name="T24" fmla="*/ 177 w 348"/>
                  <a:gd name="T25" fmla="*/ 215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8" h="721">
                    <a:moveTo>
                      <a:pt x="177" y="215"/>
                    </a:moveTo>
                    <a:cubicBezTo>
                      <a:pt x="179" y="237"/>
                      <a:pt x="187" y="257"/>
                      <a:pt x="194" y="277"/>
                    </a:cubicBezTo>
                    <a:cubicBezTo>
                      <a:pt x="237" y="400"/>
                      <a:pt x="305" y="543"/>
                      <a:pt x="348" y="666"/>
                    </a:cubicBezTo>
                    <a:cubicBezTo>
                      <a:pt x="248" y="684"/>
                      <a:pt x="121" y="702"/>
                      <a:pt x="22" y="721"/>
                    </a:cubicBezTo>
                    <a:cubicBezTo>
                      <a:pt x="16" y="673"/>
                      <a:pt x="13" y="606"/>
                      <a:pt x="7" y="557"/>
                    </a:cubicBezTo>
                    <a:cubicBezTo>
                      <a:pt x="4" y="527"/>
                      <a:pt x="0" y="496"/>
                      <a:pt x="1" y="465"/>
                    </a:cubicBezTo>
                    <a:cubicBezTo>
                      <a:pt x="1" y="414"/>
                      <a:pt x="13" y="365"/>
                      <a:pt x="25" y="316"/>
                    </a:cubicBezTo>
                    <a:cubicBezTo>
                      <a:pt x="47" y="226"/>
                      <a:pt x="69" y="135"/>
                      <a:pt x="90" y="45"/>
                    </a:cubicBezTo>
                    <a:cubicBezTo>
                      <a:pt x="92" y="40"/>
                      <a:pt x="93" y="35"/>
                      <a:pt x="96" y="31"/>
                    </a:cubicBezTo>
                    <a:cubicBezTo>
                      <a:pt x="100" y="27"/>
                      <a:pt x="106" y="24"/>
                      <a:pt x="111" y="22"/>
                    </a:cubicBezTo>
                    <a:cubicBezTo>
                      <a:pt x="139" y="12"/>
                      <a:pt x="170" y="1"/>
                      <a:pt x="199" y="0"/>
                    </a:cubicBezTo>
                    <a:cubicBezTo>
                      <a:pt x="211" y="24"/>
                      <a:pt x="194" y="74"/>
                      <a:pt x="189" y="100"/>
                    </a:cubicBezTo>
                    <a:cubicBezTo>
                      <a:pt x="182" y="138"/>
                      <a:pt x="172" y="177"/>
                      <a:pt x="177" y="21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44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8309334" y="3085691"/>
                <a:ext cx="1014508" cy="1269584"/>
              </a:xfrm>
              <a:custGeom>
                <a:avLst/>
                <a:gdLst>
                  <a:gd name="T0" fmla="*/ 0 w 538"/>
                  <a:gd name="T1" fmla="*/ 95 h 673"/>
                  <a:gd name="T2" fmla="*/ 175 w 538"/>
                  <a:gd name="T3" fmla="*/ 656 h 673"/>
                  <a:gd name="T4" fmla="*/ 362 w 538"/>
                  <a:gd name="T5" fmla="*/ 652 h 673"/>
                  <a:gd name="T6" fmla="*/ 537 w 538"/>
                  <a:gd name="T7" fmla="*/ 585 h 673"/>
                  <a:gd name="T8" fmla="*/ 486 w 538"/>
                  <a:gd name="T9" fmla="*/ 0 h 673"/>
                  <a:gd name="T10" fmla="*/ 0 w 538"/>
                  <a:gd name="T11" fmla="*/ 95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8" h="673">
                    <a:moveTo>
                      <a:pt x="0" y="95"/>
                    </a:moveTo>
                    <a:cubicBezTo>
                      <a:pt x="175" y="656"/>
                      <a:pt x="175" y="656"/>
                      <a:pt x="175" y="656"/>
                    </a:cubicBezTo>
                    <a:cubicBezTo>
                      <a:pt x="180" y="673"/>
                      <a:pt x="264" y="672"/>
                      <a:pt x="362" y="652"/>
                    </a:cubicBezTo>
                    <a:cubicBezTo>
                      <a:pt x="460" y="633"/>
                      <a:pt x="538" y="603"/>
                      <a:pt x="537" y="585"/>
                    </a:cubicBezTo>
                    <a:cubicBezTo>
                      <a:pt x="486" y="0"/>
                      <a:pt x="486" y="0"/>
                      <a:pt x="486" y="0"/>
                    </a:cubicBezTo>
                    <a:cubicBezTo>
                      <a:pt x="0" y="95"/>
                      <a:pt x="0" y="95"/>
                      <a:pt x="0" y="95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45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8428177" y="3301636"/>
                <a:ext cx="831896" cy="1000015"/>
              </a:xfrm>
              <a:custGeom>
                <a:avLst/>
                <a:gdLst>
                  <a:gd name="T0" fmla="*/ 389 w 441"/>
                  <a:gd name="T1" fmla="*/ 0 h 531"/>
                  <a:gd name="T2" fmla="*/ 199 w 441"/>
                  <a:gd name="T3" fmla="*/ 28 h 531"/>
                  <a:gd name="T4" fmla="*/ 1 w 441"/>
                  <a:gd name="T5" fmla="*/ 81 h 531"/>
                  <a:gd name="T6" fmla="*/ 2 w 441"/>
                  <a:gd name="T7" fmla="*/ 83 h 531"/>
                  <a:gd name="T8" fmla="*/ 1 w 441"/>
                  <a:gd name="T9" fmla="*/ 83 h 531"/>
                  <a:gd name="T10" fmla="*/ 141 w 441"/>
                  <a:gd name="T11" fmla="*/ 522 h 531"/>
                  <a:gd name="T12" fmla="*/ 180 w 441"/>
                  <a:gd name="T13" fmla="*/ 531 h 531"/>
                  <a:gd name="T14" fmla="*/ 295 w 441"/>
                  <a:gd name="T15" fmla="*/ 517 h 531"/>
                  <a:gd name="T16" fmla="*/ 440 w 441"/>
                  <a:gd name="T17" fmla="*/ 463 h 531"/>
                  <a:gd name="T18" fmla="*/ 403 w 441"/>
                  <a:gd name="T19" fmla="*/ 4 h 531"/>
                  <a:gd name="T20" fmla="*/ 402 w 441"/>
                  <a:gd name="T21" fmla="*/ 4 h 531"/>
                  <a:gd name="T22" fmla="*/ 403 w 441"/>
                  <a:gd name="T23" fmla="*/ 3 h 531"/>
                  <a:gd name="T24" fmla="*/ 389 w 441"/>
                  <a:gd name="T25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1" h="531">
                    <a:moveTo>
                      <a:pt x="389" y="0"/>
                    </a:moveTo>
                    <a:cubicBezTo>
                      <a:pt x="360" y="0"/>
                      <a:pt x="286" y="11"/>
                      <a:pt x="199" y="28"/>
                    </a:cubicBezTo>
                    <a:cubicBezTo>
                      <a:pt x="88" y="49"/>
                      <a:pt x="0" y="73"/>
                      <a:pt x="1" y="81"/>
                    </a:cubicBezTo>
                    <a:cubicBezTo>
                      <a:pt x="1" y="82"/>
                      <a:pt x="2" y="82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41" y="522"/>
                      <a:pt x="141" y="522"/>
                      <a:pt x="141" y="522"/>
                    </a:cubicBezTo>
                    <a:cubicBezTo>
                      <a:pt x="142" y="528"/>
                      <a:pt x="157" y="531"/>
                      <a:pt x="180" y="531"/>
                    </a:cubicBezTo>
                    <a:cubicBezTo>
                      <a:pt x="208" y="531"/>
                      <a:pt x="250" y="526"/>
                      <a:pt x="295" y="517"/>
                    </a:cubicBezTo>
                    <a:cubicBezTo>
                      <a:pt x="377" y="501"/>
                      <a:pt x="441" y="477"/>
                      <a:pt x="440" y="463"/>
                    </a:cubicBezTo>
                    <a:cubicBezTo>
                      <a:pt x="403" y="4"/>
                      <a:pt x="403" y="4"/>
                      <a:pt x="403" y="4"/>
                    </a:cubicBezTo>
                    <a:cubicBezTo>
                      <a:pt x="402" y="4"/>
                      <a:pt x="402" y="4"/>
                      <a:pt x="402" y="4"/>
                    </a:cubicBezTo>
                    <a:cubicBezTo>
                      <a:pt x="402" y="4"/>
                      <a:pt x="403" y="3"/>
                      <a:pt x="403" y="3"/>
                    </a:cubicBezTo>
                    <a:cubicBezTo>
                      <a:pt x="402" y="1"/>
                      <a:pt x="398" y="0"/>
                      <a:pt x="389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46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8304986" y="3063951"/>
                <a:ext cx="923202" cy="218844"/>
              </a:xfrm>
              <a:custGeom>
                <a:avLst/>
                <a:gdLst>
                  <a:gd name="T0" fmla="*/ 487 w 489"/>
                  <a:gd name="T1" fmla="*/ 10 h 116"/>
                  <a:gd name="T2" fmla="*/ 248 w 489"/>
                  <a:gd name="T3" fmla="*/ 76 h 116"/>
                  <a:gd name="T4" fmla="*/ 2 w 489"/>
                  <a:gd name="T5" fmla="*/ 105 h 116"/>
                  <a:gd name="T6" fmla="*/ 241 w 489"/>
                  <a:gd name="T7" fmla="*/ 39 h 116"/>
                  <a:gd name="T8" fmla="*/ 487 w 489"/>
                  <a:gd name="T9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116">
                    <a:moveTo>
                      <a:pt x="487" y="10"/>
                    </a:moveTo>
                    <a:cubicBezTo>
                      <a:pt x="489" y="20"/>
                      <a:pt x="382" y="50"/>
                      <a:pt x="248" y="76"/>
                    </a:cubicBezTo>
                    <a:cubicBezTo>
                      <a:pt x="114" y="103"/>
                      <a:pt x="4" y="116"/>
                      <a:pt x="2" y="105"/>
                    </a:cubicBezTo>
                    <a:cubicBezTo>
                      <a:pt x="0" y="95"/>
                      <a:pt x="107" y="66"/>
                      <a:pt x="241" y="39"/>
                    </a:cubicBezTo>
                    <a:cubicBezTo>
                      <a:pt x="375" y="13"/>
                      <a:pt x="485" y="0"/>
                      <a:pt x="487" y="10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7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8423828" y="3290042"/>
                <a:ext cx="766678" cy="176814"/>
              </a:xfrm>
              <a:custGeom>
                <a:avLst/>
                <a:gdLst>
                  <a:gd name="T0" fmla="*/ 405 w 406"/>
                  <a:gd name="T1" fmla="*/ 7 h 94"/>
                  <a:gd name="T2" fmla="*/ 206 w 406"/>
                  <a:gd name="T3" fmla="*/ 60 h 94"/>
                  <a:gd name="T4" fmla="*/ 1 w 406"/>
                  <a:gd name="T5" fmla="*/ 87 h 94"/>
                  <a:gd name="T6" fmla="*/ 201 w 406"/>
                  <a:gd name="T7" fmla="*/ 34 h 94"/>
                  <a:gd name="T8" fmla="*/ 405 w 406"/>
                  <a:gd name="T9" fmla="*/ 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94">
                    <a:moveTo>
                      <a:pt x="405" y="7"/>
                    </a:moveTo>
                    <a:cubicBezTo>
                      <a:pt x="406" y="14"/>
                      <a:pt x="317" y="38"/>
                      <a:pt x="206" y="60"/>
                    </a:cubicBezTo>
                    <a:cubicBezTo>
                      <a:pt x="94" y="82"/>
                      <a:pt x="3" y="94"/>
                      <a:pt x="1" y="87"/>
                    </a:cubicBezTo>
                    <a:cubicBezTo>
                      <a:pt x="0" y="79"/>
                      <a:pt x="89" y="56"/>
                      <a:pt x="201" y="34"/>
                    </a:cubicBezTo>
                    <a:cubicBezTo>
                      <a:pt x="312" y="12"/>
                      <a:pt x="404" y="0"/>
                      <a:pt x="405" y="7"/>
                    </a:cubicBezTo>
                    <a:close/>
                  </a:path>
                </a:pathLst>
              </a:custGeom>
              <a:solidFill>
                <a:srgbClr val="B5D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48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8718036" y="3679903"/>
                <a:ext cx="153625" cy="237685"/>
              </a:xfrm>
              <a:custGeom>
                <a:avLst/>
                <a:gdLst>
                  <a:gd name="T0" fmla="*/ 72 w 81"/>
                  <a:gd name="T1" fmla="*/ 58 h 126"/>
                  <a:gd name="T2" fmla="*/ 63 w 81"/>
                  <a:gd name="T3" fmla="*/ 9 h 126"/>
                  <a:gd name="T4" fmla="*/ 49 w 81"/>
                  <a:gd name="T5" fmla="*/ 12 h 126"/>
                  <a:gd name="T6" fmla="*/ 57 w 81"/>
                  <a:gd name="T7" fmla="*/ 57 h 126"/>
                  <a:gd name="T8" fmla="*/ 22 w 81"/>
                  <a:gd name="T9" fmla="*/ 64 h 126"/>
                  <a:gd name="T10" fmla="*/ 16 w 81"/>
                  <a:gd name="T11" fmla="*/ 32 h 126"/>
                  <a:gd name="T12" fmla="*/ 2 w 81"/>
                  <a:gd name="T13" fmla="*/ 35 h 126"/>
                  <a:gd name="T14" fmla="*/ 19 w 81"/>
                  <a:gd name="T15" fmla="*/ 117 h 126"/>
                  <a:gd name="T16" fmla="*/ 33 w 81"/>
                  <a:gd name="T17" fmla="*/ 114 h 126"/>
                  <a:gd name="T18" fmla="*/ 25 w 81"/>
                  <a:gd name="T19" fmla="*/ 78 h 126"/>
                  <a:gd name="T20" fmla="*/ 60 w 81"/>
                  <a:gd name="T21" fmla="*/ 71 h 126"/>
                  <a:gd name="T22" fmla="*/ 65 w 81"/>
                  <a:gd name="T23" fmla="*/ 115 h 126"/>
                  <a:gd name="T24" fmla="*/ 80 w 81"/>
                  <a:gd name="T25" fmla="*/ 112 h 126"/>
                  <a:gd name="T26" fmla="*/ 73 w 81"/>
                  <a:gd name="T27" fmla="*/ 65 h 126"/>
                  <a:gd name="T28" fmla="*/ 72 w 81"/>
                  <a:gd name="T29" fmla="*/ 5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126">
                    <a:moveTo>
                      <a:pt x="72" y="58"/>
                    </a:moveTo>
                    <a:cubicBezTo>
                      <a:pt x="69" y="42"/>
                      <a:pt x="66" y="26"/>
                      <a:pt x="63" y="9"/>
                    </a:cubicBezTo>
                    <a:cubicBezTo>
                      <a:pt x="61" y="0"/>
                      <a:pt x="47" y="3"/>
                      <a:pt x="49" y="12"/>
                    </a:cubicBezTo>
                    <a:cubicBezTo>
                      <a:pt x="52" y="27"/>
                      <a:pt x="55" y="42"/>
                      <a:pt x="57" y="57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20" y="53"/>
                      <a:pt x="18" y="43"/>
                      <a:pt x="16" y="32"/>
                    </a:cubicBezTo>
                    <a:cubicBezTo>
                      <a:pt x="14" y="23"/>
                      <a:pt x="0" y="26"/>
                      <a:pt x="2" y="35"/>
                    </a:cubicBezTo>
                    <a:cubicBezTo>
                      <a:pt x="7" y="62"/>
                      <a:pt x="13" y="90"/>
                      <a:pt x="19" y="117"/>
                    </a:cubicBezTo>
                    <a:cubicBezTo>
                      <a:pt x="21" y="126"/>
                      <a:pt x="35" y="123"/>
                      <a:pt x="33" y="114"/>
                    </a:cubicBezTo>
                    <a:cubicBezTo>
                      <a:pt x="30" y="102"/>
                      <a:pt x="28" y="90"/>
                      <a:pt x="25" y="78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2" y="86"/>
                      <a:pt x="64" y="100"/>
                      <a:pt x="65" y="115"/>
                    </a:cubicBezTo>
                    <a:cubicBezTo>
                      <a:pt x="66" y="124"/>
                      <a:pt x="81" y="121"/>
                      <a:pt x="80" y="112"/>
                    </a:cubicBezTo>
                    <a:cubicBezTo>
                      <a:pt x="78" y="96"/>
                      <a:pt x="76" y="80"/>
                      <a:pt x="73" y="65"/>
                    </a:cubicBezTo>
                    <a:cubicBezTo>
                      <a:pt x="74" y="62"/>
                      <a:pt x="73" y="60"/>
                      <a:pt x="72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49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8897749" y="3884253"/>
                <a:ext cx="85508" cy="126089"/>
              </a:xfrm>
              <a:custGeom>
                <a:avLst/>
                <a:gdLst>
                  <a:gd name="T0" fmla="*/ 33 w 45"/>
                  <a:gd name="T1" fmla="*/ 46 h 67"/>
                  <a:gd name="T2" fmla="*/ 19 w 45"/>
                  <a:gd name="T3" fmla="*/ 48 h 67"/>
                  <a:gd name="T4" fmla="*/ 23 w 45"/>
                  <a:gd name="T5" fmla="*/ 42 h 67"/>
                  <a:gd name="T6" fmla="*/ 26 w 45"/>
                  <a:gd name="T7" fmla="*/ 37 h 67"/>
                  <a:gd name="T8" fmla="*/ 29 w 45"/>
                  <a:gd name="T9" fmla="*/ 13 h 67"/>
                  <a:gd name="T10" fmla="*/ 0 w 45"/>
                  <a:gd name="T11" fmla="*/ 20 h 67"/>
                  <a:gd name="T12" fmla="*/ 15 w 45"/>
                  <a:gd name="T13" fmla="*/ 21 h 67"/>
                  <a:gd name="T14" fmla="*/ 16 w 45"/>
                  <a:gd name="T15" fmla="*/ 25 h 67"/>
                  <a:gd name="T16" fmla="*/ 13 w 45"/>
                  <a:gd name="T17" fmla="*/ 31 h 67"/>
                  <a:gd name="T18" fmla="*/ 9 w 45"/>
                  <a:gd name="T19" fmla="*/ 39 h 67"/>
                  <a:gd name="T20" fmla="*/ 6 w 45"/>
                  <a:gd name="T21" fmla="*/ 55 h 67"/>
                  <a:gd name="T22" fmla="*/ 36 w 45"/>
                  <a:gd name="T23" fmla="*/ 60 h 67"/>
                  <a:gd name="T24" fmla="*/ 33 w 45"/>
                  <a:gd name="T25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67">
                    <a:moveTo>
                      <a:pt x="33" y="46"/>
                    </a:moveTo>
                    <a:cubicBezTo>
                      <a:pt x="32" y="46"/>
                      <a:pt x="23" y="48"/>
                      <a:pt x="19" y="48"/>
                    </a:cubicBezTo>
                    <a:cubicBezTo>
                      <a:pt x="21" y="46"/>
                      <a:pt x="23" y="42"/>
                      <a:pt x="23" y="42"/>
                    </a:cubicBezTo>
                    <a:cubicBezTo>
                      <a:pt x="24" y="40"/>
                      <a:pt x="26" y="39"/>
                      <a:pt x="26" y="37"/>
                    </a:cubicBezTo>
                    <a:cubicBezTo>
                      <a:pt x="30" y="30"/>
                      <a:pt x="33" y="21"/>
                      <a:pt x="29" y="13"/>
                    </a:cubicBezTo>
                    <a:cubicBezTo>
                      <a:pt x="21" y="0"/>
                      <a:pt x="0" y="4"/>
                      <a:pt x="0" y="20"/>
                    </a:cubicBezTo>
                    <a:cubicBezTo>
                      <a:pt x="0" y="29"/>
                      <a:pt x="15" y="30"/>
                      <a:pt x="15" y="21"/>
                    </a:cubicBezTo>
                    <a:cubicBezTo>
                      <a:pt x="17" y="20"/>
                      <a:pt x="18" y="22"/>
                      <a:pt x="16" y="25"/>
                    </a:cubicBezTo>
                    <a:cubicBezTo>
                      <a:pt x="15" y="27"/>
                      <a:pt x="14" y="29"/>
                      <a:pt x="13" y="31"/>
                    </a:cubicBezTo>
                    <a:cubicBezTo>
                      <a:pt x="12" y="34"/>
                      <a:pt x="10" y="36"/>
                      <a:pt x="9" y="39"/>
                    </a:cubicBezTo>
                    <a:cubicBezTo>
                      <a:pt x="6" y="44"/>
                      <a:pt x="4" y="50"/>
                      <a:pt x="6" y="55"/>
                    </a:cubicBezTo>
                    <a:cubicBezTo>
                      <a:pt x="11" y="67"/>
                      <a:pt x="27" y="61"/>
                      <a:pt x="36" y="60"/>
                    </a:cubicBezTo>
                    <a:cubicBezTo>
                      <a:pt x="45" y="59"/>
                      <a:pt x="42" y="45"/>
                      <a:pt x="33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50"/>
              <p:cNvSpPr>
                <a:spLocks noEditPoints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8948474" y="3665410"/>
                <a:ext cx="159423" cy="202902"/>
              </a:xfrm>
              <a:custGeom>
                <a:avLst/>
                <a:gdLst>
                  <a:gd name="T0" fmla="*/ 35 w 84"/>
                  <a:gd name="T1" fmla="*/ 6 h 108"/>
                  <a:gd name="T2" fmla="*/ 27 w 84"/>
                  <a:gd name="T3" fmla="*/ 1 h 108"/>
                  <a:gd name="T4" fmla="*/ 4 w 84"/>
                  <a:gd name="T5" fmla="*/ 63 h 108"/>
                  <a:gd name="T6" fmla="*/ 50 w 84"/>
                  <a:gd name="T7" fmla="*/ 103 h 108"/>
                  <a:gd name="T8" fmla="*/ 80 w 84"/>
                  <a:gd name="T9" fmla="*/ 48 h 108"/>
                  <a:gd name="T10" fmla="*/ 35 w 84"/>
                  <a:gd name="T11" fmla="*/ 6 h 108"/>
                  <a:gd name="T12" fmla="*/ 67 w 84"/>
                  <a:gd name="T13" fmla="*/ 54 h 108"/>
                  <a:gd name="T14" fmla="*/ 45 w 84"/>
                  <a:gd name="T15" fmla="*/ 89 h 108"/>
                  <a:gd name="T16" fmla="*/ 18 w 84"/>
                  <a:gd name="T17" fmla="*/ 58 h 108"/>
                  <a:gd name="T18" fmla="*/ 18 w 84"/>
                  <a:gd name="T19" fmla="*/ 38 h 108"/>
                  <a:gd name="T20" fmla="*/ 26 w 84"/>
                  <a:gd name="T21" fmla="*/ 18 h 108"/>
                  <a:gd name="T22" fmla="*/ 34 w 84"/>
                  <a:gd name="T23" fmla="*/ 20 h 108"/>
                  <a:gd name="T24" fmla="*/ 58 w 84"/>
                  <a:gd name="T25" fmla="*/ 32 h 108"/>
                  <a:gd name="T26" fmla="*/ 67 w 84"/>
                  <a:gd name="T27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108">
                    <a:moveTo>
                      <a:pt x="35" y="6"/>
                    </a:moveTo>
                    <a:cubicBezTo>
                      <a:pt x="34" y="3"/>
                      <a:pt x="31" y="0"/>
                      <a:pt x="27" y="1"/>
                    </a:cubicBezTo>
                    <a:cubicBezTo>
                      <a:pt x="4" y="7"/>
                      <a:pt x="0" y="44"/>
                      <a:pt x="4" y="63"/>
                    </a:cubicBezTo>
                    <a:cubicBezTo>
                      <a:pt x="9" y="85"/>
                      <a:pt x="25" y="108"/>
                      <a:pt x="50" y="103"/>
                    </a:cubicBezTo>
                    <a:cubicBezTo>
                      <a:pt x="74" y="97"/>
                      <a:pt x="84" y="71"/>
                      <a:pt x="80" y="48"/>
                    </a:cubicBezTo>
                    <a:cubicBezTo>
                      <a:pt x="78" y="29"/>
                      <a:pt x="57" y="4"/>
                      <a:pt x="35" y="6"/>
                    </a:cubicBezTo>
                    <a:close/>
                    <a:moveTo>
                      <a:pt x="67" y="54"/>
                    </a:moveTo>
                    <a:cubicBezTo>
                      <a:pt x="68" y="69"/>
                      <a:pt x="61" y="87"/>
                      <a:pt x="45" y="89"/>
                    </a:cubicBezTo>
                    <a:cubicBezTo>
                      <a:pt x="28" y="91"/>
                      <a:pt x="20" y="71"/>
                      <a:pt x="18" y="58"/>
                    </a:cubicBezTo>
                    <a:cubicBezTo>
                      <a:pt x="17" y="51"/>
                      <a:pt x="17" y="45"/>
                      <a:pt x="18" y="38"/>
                    </a:cubicBezTo>
                    <a:cubicBezTo>
                      <a:pt x="19" y="33"/>
                      <a:pt x="21" y="23"/>
                      <a:pt x="26" y="18"/>
                    </a:cubicBezTo>
                    <a:cubicBezTo>
                      <a:pt x="28" y="20"/>
                      <a:pt x="31" y="22"/>
                      <a:pt x="34" y="20"/>
                    </a:cubicBezTo>
                    <a:cubicBezTo>
                      <a:pt x="41" y="18"/>
                      <a:pt x="53" y="28"/>
                      <a:pt x="58" y="32"/>
                    </a:cubicBezTo>
                    <a:cubicBezTo>
                      <a:pt x="63" y="38"/>
                      <a:pt x="66" y="46"/>
                      <a:pt x="67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51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9257175" y="3665410"/>
                <a:ext cx="118842" cy="237685"/>
              </a:xfrm>
              <a:custGeom>
                <a:avLst/>
                <a:gdLst>
                  <a:gd name="T0" fmla="*/ 35 w 63"/>
                  <a:gd name="T1" fmla="*/ 3 h 126"/>
                  <a:gd name="T2" fmla="*/ 59 w 63"/>
                  <a:gd name="T3" fmla="*/ 23 h 126"/>
                  <a:gd name="T4" fmla="*/ 62 w 63"/>
                  <a:gd name="T5" fmla="*/ 56 h 126"/>
                  <a:gd name="T6" fmla="*/ 55 w 63"/>
                  <a:gd name="T7" fmla="*/ 95 h 126"/>
                  <a:gd name="T8" fmla="*/ 46 w 63"/>
                  <a:gd name="T9" fmla="*/ 115 h 126"/>
                  <a:gd name="T10" fmla="*/ 26 w 63"/>
                  <a:gd name="T11" fmla="*/ 125 h 126"/>
                  <a:gd name="T12" fmla="*/ 12 w 63"/>
                  <a:gd name="T13" fmla="*/ 118 h 126"/>
                  <a:gd name="T14" fmla="*/ 4 w 63"/>
                  <a:gd name="T15" fmla="*/ 110 h 126"/>
                  <a:gd name="T16" fmla="*/ 4 w 63"/>
                  <a:gd name="T17" fmla="*/ 101 h 126"/>
                  <a:gd name="T18" fmla="*/ 35 w 63"/>
                  <a:gd name="T19" fmla="*/ 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26">
                    <a:moveTo>
                      <a:pt x="35" y="3"/>
                    </a:moveTo>
                    <a:cubicBezTo>
                      <a:pt x="46" y="4"/>
                      <a:pt x="55" y="13"/>
                      <a:pt x="59" y="23"/>
                    </a:cubicBezTo>
                    <a:cubicBezTo>
                      <a:pt x="63" y="33"/>
                      <a:pt x="63" y="45"/>
                      <a:pt x="62" y="56"/>
                    </a:cubicBezTo>
                    <a:cubicBezTo>
                      <a:pt x="61" y="69"/>
                      <a:pt x="58" y="82"/>
                      <a:pt x="55" y="95"/>
                    </a:cubicBezTo>
                    <a:cubicBezTo>
                      <a:pt x="53" y="102"/>
                      <a:pt x="51" y="110"/>
                      <a:pt x="46" y="115"/>
                    </a:cubicBezTo>
                    <a:cubicBezTo>
                      <a:pt x="41" y="121"/>
                      <a:pt x="33" y="126"/>
                      <a:pt x="26" y="125"/>
                    </a:cubicBezTo>
                    <a:cubicBezTo>
                      <a:pt x="21" y="124"/>
                      <a:pt x="16" y="121"/>
                      <a:pt x="12" y="118"/>
                    </a:cubicBezTo>
                    <a:cubicBezTo>
                      <a:pt x="9" y="116"/>
                      <a:pt x="6" y="114"/>
                      <a:pt x="4" y="110"/>
                    </a:cubicBezTo>
                    <a:cubicBezTo>
                      <a:pt x="3" y="107"/>
                      <a:pt x="3" y="104"/>
                      <a:pt x="4" y="101"/>
                    </a:cubicBezTo>
                    <a:cubicBezTo>
                      <a:pt x="6" y="80"/>
                      <a:pt x="0" y="0"/>
                      <a:pt x="35" y="3"/>
                    </a:cubicBezTo>
                    <a:close/>
                  </a:path>
                </a:pathLst>
              </a:custGeom>
              <a:solidFill>
                <a:srgbClr val="145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52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9216594" y="3684250"/>
                <a:ext cx="146379" cy="171017"/>
              </a:xfrm>
              <a:custGeom>
                <a:avLst/>
                <a:gdLst>
                  <a:gd name="T0" fmla="*/ 74 w 77"/>
                  <a:gd name="T1" fmla="*/ 21 h 91"/>
                  <a:gd name="T2" fmla="*/ 73 w 77"/>
                  <a:gd name="T3" fmla="*/ 17 h 91"/>
                  <a:gd name="T4" fmla="*/ 63 w 77"/>
                  <a:gd name="T5" fmla="*/ 5 h 91"/>
                  <a:gd name="T6" fmla="*/ 52 w 77"/>
                  <a:gd name="T7" fmla="*/ 4 h 91"/>
                  <a:gd name="T8" fmla="*/ 58 w 77"/>
                  <a:gd name="T9" fmla="*/ 13 h 91"/>
                  <a:gd name="T10" fmla="*/ 26 w 77"/>
                  <a:gd name="T11" fmla="*/ 7 h 91"/>
                  <a:gd name="T12" fmla="*/ 3 w 77"/>
                  <a:gd name="T13" fmla="*/ 20 h 91"/>
                  <a:gd name="T14" fmla="*/ 0 w 77"/>
                  <a:gd name="T15" fmla="*/ 55 h 91"/>
                  <a:gd name="T16" fmla="*/ 19 w 77"/>
                  <a:gd name="T17" fmla="*/ 86 h 91"/>
                  <a:gd name="T18" fmla="*/ 70 w 77"/>
                  <a:gd name="T19" fmla="*/ 69 h 91"/>
                  <a:gd name="T20" fmla="*/ 74 w 77"/>
                  <a:gd name="T21" fmla="*/ 48 h 91"/>
                  <a:gd name="T22" fmla="*/ 74 w 77"/>
                  <a:gd name="T23" fmla="*/ 2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91">
                    <a:moveTo>
                      <a:pt x="74" y="21"/>
                    </a:moveTo>
                    <a:cubicBezTo>
                      <a:pt x="74" y="20"/>
                      <a:pt x="73" y="19"/>
                      <a:pt x="73" y="17"/>
                    </a:cubicBezTo>
                    <a:cubicBezTo>
                      <a:pt x="71" y="13"/>
                      <a:pt x="67" y="8"/>
                      <a:pt x="63" y="5"/>
                    </a:cubicBezTo>
                    <a:cubicBezTo>
                      <a:pt x="63" y="5"/>
                      <a:pt x="49" y="0"/>
                      <a:pt x="52" y="4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38" y="86"/>
                      <a:pt x="60" y="91"/>
                      <a:pt x="70" y="69"/>
                    </a:cubicBezTo>
                    <a:cubicBezTo>
                      <a:pt x="72" y="63"/>
                      <a:pt x="73" y="55"/>
                      <a:pt x="74" y="48"/>
                    </a:cubicBezTo>
                    <a:cubicBezTo>
                      <a:pt x="76" y="39"/>
                      <a:pt x="77" y="30"/>
                      <a:pt x="74" y="21"/>
                    </a:cubicBez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53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8429626" y="3856717"/>
                <a:ext cx="217395" cy="200003"/>
              </a:xfrm>
              <a:custGeom>
                <a:avLst/>
                <a:gdLst>
                  <a:gd name="T0" fmla="*/ 89 w 115"/>
                  <a:gd name="T1" fmla="*/ 98 h 106"/>
                  <a:gd name="T2" fmla="*/ 57 w 115"/>
                  <a:gd name="T3" fmla="*/ 101 h 106"/>
                  <a:gd name="T4" fmla="*/ 32 w 115"/>
                  <a:gd name="T5" fmla="*/ 81 h 106"/>
                  <a:gd name="T6" fmla="*/ 9 w 115"/>
                  <a:gd name="T7" fmla="*/ 48 h 106"/>
                  <a:gd name="T8" fmla="*/ 1 w 115"/>
                  <a:gd name="T9" fmla="*/ 27 h 106"/>
                  <a:gd name="T10" fmla="*/ 8 w 115"/>
                  <a:gd name="T11" fmla="*/ 7 h 106"/>
                  <a:gd name="T12" fmla="*/ 23 w 115"/>
                  <a:gd name="T13" fmla="*/ 1 h 106"/>
                  <a:gd name="T14" fmla="*/ 34 w 115"/>
                  <a:gd name="T15" fmla="*/ 1 h 106"/>
                  <a:gd name="T16" fmla="*/ 41 w 115"/>
                  <a:gd name="T17" fmla="*/ 7 h 106"/>
                  <a:gd name="T18" fmla="*/ 89 w 115"/>
                  <a:gd name="T19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106">
                    <a:moveTo>
                      <a:pt x="89" y="98"/>
                    </a:moveTo>
                    <a:cubicBezTo>
                      <a:pt x="80" y="105"/>
                      <a:pt x="68" y="106"/>
                      <a:pt x="57" y="101"/>
                    </a:cubicBezTo>
                    <a:cubicBezTo>
                      <a:pt x="47" y="97"/>
                      <a:pt x="39" y="89"/>
                      <a:pt x="32" y="81"/>
                    </a:cubicBezTo>
                    <a:cubicBezTo>
                      <a:pt x="23" y="71"/>
                      <a:pt x="16" y="60"/>
                      <a:pt x="9" y="48"/>
                    </a:cubicBezTo>
                    <a:cubicBezTo>
                      <a:pt x="5" y="42"/>
                      <a:pt x="2" y="35"/>
                      <a:pt x="1" y="27"/>
                    </a:cubicBezTo>
                    <a:cubicBezTo>
                      <a:pt x="0" y="20"/>
                      <a:pt x="2" y="11"/>
                      <a:pt x="8" y="7"/>
                    </a:cubicBezTo>
                    <a:cubicBezTo>
                      <a:pt x="12" y="4"/>
                      <a:pt x="18" y="2"/>
                      <a:pt x="23" y="1"/>
                    </a:cubicBezTo>
                    <a:cubicBezTo>
                      <a:pt x="26" y="1"/>
                      <a:pt x="30" y="0"/>
                      <a:pt x="34" y="1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54" y="24"/>
                      <a:pt x="115" y="76"/>
                      <a:pt x="89" y="98"/>
                    </a:cubicBezTo>
                    <a:close/>
                  </a:path>
                </a:pathLst>
              </a:custGeom>
              <a:solidFill>
                <a:srgbClr val="145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54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8460061" y="3868312"/>
                <a:ext cx="169567" cy="169568"/>
              </a:xfrm>
              <a:custGeom>
                <a:avLst/>
                <a:gdLst>
                  <a:gd name="T0" fmla="*/ 40 w 90"/>
                  <a:gd name="T1" fmla="*/ 86 h 90"/>
                  <a:gd name="T2" fmla="*/ 44 w 90"/>
                  <a:gd name="T3" fmla="*/ 87 h 90"/>
                  <a:gd name="T4" fmla="*/ 59 w 90"/>
                  <a:gd name="T5" fmla="*/ 89 h 90"/>
                  <a:gd name="T6" fmla="*/ 67 w 90"/>
                  <a:gd name="T7" fmla="*/ 82 h 90"/>
                  <a:gd name="T8" fmla="*/ 56 w 90"/>
                  <a:gd name="T9" fmla="*/ 80 h 90"/>
                  <a:gd name="T10" fmla="*/ 83 w 90"/>
                  <a:gd name="T11" fmla="*/ 61 h 90"/>
                  <a:gd name="T12" fmla="*/ 90 w 90"/>
                  <a:gd name="T13" fmla="*/ 36 h 90"/>
                  <a:gd name="T14" fmla="*/ 68 w 90"/>
                  <a:gd name="T15" fmla="*/ 9 h 90"/>
                  <a:gd name="T16" fmla="*/ 32 w 90"/>
                  <a:gd name="T17" fmla="*/ 0 h 90"/>
                  <a:gd name="T18" fmla="*/ 9 w 90"/>
                  <a:gd name="T19" fmla="*/ 49 h 90"/>
                  <a:gd name="T20" fmla="*/ 20 w 90"/>
                  <a:gd name="T21" fmla="*/ 67 h 90"/>
                  <a:gd name="T22" fmla="*/ 40 w 90"/>
                  <a:gd name="T23" fmla="*/ 8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0">
                    <a:moveTo>
                      <a:pt x="40" y="86"/>
                    </a:moveTo>
                    <a:cubicBezTo>
                      <a:pt x="41" y="86"/>
                      <a:pt x="42" y="87"/>
                      <a:pt x="44" y="87"/>
                    </a:cubicBezTo>
                    <a:cubicBezTo>
                      <a:pt x="48" y="89"/>
                      <a:pt x="54" y="90"/>
                      <a:pt x="59" y="89"/>
                    </a:cubicBezTo>
                    <a:cubicBezTo>
                      <a:pt x="59" y="89"/>
                      <a:pt x="73" y="83"/>
                      <a:pt x="67" y="82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15"/>
                      <a:pt x="0" y="26"/>
                      <a:pt x="9" y="49"/>
                    </a:cubicBezTo>
                    <a:cubicBezTo>
                      <a:pt x="11" y="55"/>
                      <a:pt x="16" y="61"/>
                      <a:pt x="20" y="67"/>
                    </a:cubicBezTo>
                    <a:cubicBezTo>
                      <a:pt x="26" y="74"/>
                      <a:pt x="32" y="82"/>
                      <a:pt x="40" y="86"/>
                    </a:cubicBez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>
            <p:custDataLst>
              <p:tags r:id="rId47"/>
            </p:custDataLst>
          </p:nvPr>
        </p:nvGrpSpPr>
        <p:grpSpPr>
          <a:xfrm>
            <a:off x="0" y="1191"/>
            <a:ext cx="1292724" cy="912309"/>
            <a:chOff x="0" y="1588"/>
            <a:chExt cx="2438400" cy="1720842"/>
          </a:xfrm>
        </p:grpSpPr>
        <p:sp>
          <p:nvSpPr>
            <p:cNvPr id="6" name="Freeform 5"/>
            <p:cNvSpPr/>
            <p:nvPr userDrawn="1">
              <p:custDataLst>
                <p:tags r:id="rId48"/>
              </p:custDataLst>
            </p:nvPr>
          </p:nvSpPr>
          <p:spPr bwMode="auto">
            <a:xfrm flipH="1">
              <a:off x="0" y="1589"/>
              <a:ext cx="2438400" cy="1720841"/>
            </a:xfrm>
            <a:custGeom>
              <a:avLst/>
              <a:gdLst>
                <a:gd name="T0" fmla="*/ 730 w 4318"/>
                <a:gd name="T1" fmla="*/ 1015 h 3051"/>
                <a:gd name="T2" fmla="*/ 1736 w 4318"/>
                <a:gd name="T3" fmla="*/ 1623 h 3051"/>
                <a:gd name="T4" fmla="*/ 2905 w 4318"/>
                <a:gd name="T5" fmla="*/ 2071 h 3051"/>
                <a:gd name="T6" fmla="*/ 4020 w 4318"/>
                <a:gd name="T7" fmla="*/ 2923 h 3051"/>
                <a:gd name="T8" fmla="*/ 4318 w 4318"/>
                <a:gd name="T9" fmla="*/ 3051 h 3051"/>
                <a:gd name="T10" fmla="*/ 4318 w 4318"/>
                <a:gd name="T11" fmla="*/ 0 h 3051"/>
                <a:gd name="T12" fmla="*/ 0 w 4318"/>
                <a:gd name="T13" fmla="*/ 0 h 3051"/>
                <a:gd name="T14" fmla="*/ 730 w 4318"/>
                <a:gd name="T15" fmla="*/ 1015 h 3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18" h="3051">
                  <a:moveTo>
                    <a:pt x="730" y="1015"/>
                  </a:moveTo>
                  <a:cubicBezTo>
                    <a:pt x="796" y="1632"/>
                    <a:pt x="1247" y="1628"/>
                    <a:pt x="1736" y="1623"/>
                  </a:cubicBezTo>
                  <a:cubicBezTo>
                    <a:pt x="2179" y="1619"/>
                    <a:pt x="2653" y="1615"/>
                    <a:pt x="2905" y="2071"/>
                  </a:cubicBezTo>
                  <a:cubicBezTo>
                    <a:pt x="3434" y="3031"/>
                    <a:pt x="3490" y="2455"/>
                    <a:pt x="4020" y="2923"/>
                  </a:cubicBezTo>
                  <a:cubicBezTo>
                    <a:pt x="4096" y="2991"/>
                    <a:pt x="4199" y="3031"/>
                    <a:pt x="4318" y="3051"/>
                  </a:cubicBezTo>
                  <a:cubicBezTo>
                    <a:pt x="4318" y="0"/>
                    <a:pt x="4318" y="0"/>
                    <a:pt x="43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9" y="210"/>
                    <a:pt x="679" y="531"/>
                    <a:pt x="730" y="1015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 userDrawn="1">
              <p:custDataLst>
                <p:tags r:id="rId49"/>
              </p:custDataLst>
            </p:nvPr>
          </p:nvSpPr>
          <p:spPr bwMode="auto">
            <a:xfrm flipH="1">
              <a:off x="0" y="1588"/>
              <a:ext cx="2031712" cy="1709569"/>
            </a:xfrm>
            <a:custGeom>
              <a:avLst/>
              <a:gdLst>
                <a:gd name="T0" fmla="*/ 609 w 3598"/>
                <a:gd name="T1" fmla="*/ 895 h 3031"/>
                <a:gd name="T2" fmla="*/ 1447 w 3598"/>
                <a:gd name="T3" fmla="*/ 1432 h 3031"/>
                <a:gd name="T4" fmla="*/ 2420 w 3598"/>
                <a:gd name="T5" fmla="*/ 1827 h 3031"/>
                <a:gd name="T6" fmla="*/ 3598 w 3598"/>
                <a:gd name="T7" fmla="*/ 3031 h 3031"/>
                <a:gd name="T8" fmla="*/ 3598 w 3598"/>
                <a:gd name="T9" fmla="*/ 0 h 3031"/>
                <a:gd name="T10" fmla="*/ 0 w 3598"/>
                <a:gd name="T11" fmla="*/ 0 h 3031"/>
                <a:gd name="T12" fmla="*/ 609 w 3598"/>
                <a:gd name="T13" fmla="*/ 895 h 3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98" h="3031">
                  <a:moveTo>
                    <a:pt x="609" y="895"/>
                  </a:moveTo>
                  <a:cubicBezTo>
                    <a:pt x="664" y="1440"/>
                    <a:pt x="1039" y="1436"/>
                    <a:pt x="1447" y="1432"/>
                  </a:cubicBezTo>
                  <a:cubicBezTo>
                    <a:pt x="1815" y="1428"/>
                    <a:pt x="2211" y="1424"/>
                    <a:pt x="2420" y="1827"/>
                  </a:cubicBezTo>
                  <a:cubicBezTo>
                    <a:pt x="2743" y="2445"/>
                    <a:pt x="3288" y="2851"/>
                    <a:pt x="3598" y="3031"/>
                  </a:cubicBezTo>
                  <a:cubicBezTo>
                    <a:pt x="3598" y="0"/>
                    <a:pt x="3598" y="0"/>
                    <a:pt x="3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9" y="185"/>
                    <a:pt x="566" y="469"/>
                    <a:pt x="609" y="8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3"/>
            </p:custDataLst>
          </p:nvPr>
        </p:nvSpPr>
        <p:spPr>
          <a:xfrm>
            <a:off x="502448" y="714382"/>
            <a:ext cx="8139178" cy="404168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5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>
            <p:custDataLst>
              <p:tags r:id="rId2"/>
            </p:custDataLst>
          </p:nvPr>
        </p:nvSpPr>
        <p:spPr bwMode="auto">
          <a:xfrm>
            <a:off x="3030867" y="1192"/>
            <a:ext cx="6113133" cy="4314194"/>
          </a:xfrm>
          <a:custGeom>
            <a:avLst/>
            <a:gdLst>
              <a:gd name="T0" fmla="*/ 730 w 4318"/>
              <a:gd name="T1" fmla="*/ 1015 h 3051"/>
              <a:gd name="T2" fmla="*/ 1736 w 4318"/>
              <a:gd name="T3" fmla="*/ 1623 h 3051"/>
              <a:gd name="T4" fmla="*/ 2905 w 4318"/>
              <a:gd name="T5" fmla="*/ 2071 h 3051"/>
              <a:gd name="T6" fmla="*/ 4020 w 4318"/>
              <a:gd name="T7" fmla="*/ 2923 h 3051"/>
              <a:gd name="T8" fmla="*/ 4318 w 4318"/>
              <a:gd name="T9" fmla="*/ 3051 h 3051"/>
              <a:gd name="T10" fmla="*/ 4318 w 4318"/>
              <a:gd name="T11" fmla="*/ 0 h 3051"/>
              <a:gd name="T12" fmla="*/ 0 w 4318"/>
              <a:gd name="T13" fmla="*/ 0 h 3051"/>
              <a:gd name="T14" fmla="*/ 730 w 4318"/>
              <a:gd name="T15" fmla="*/ 1015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18" h="3051">
                <a:moveTo>
                  <a:pt x="730" y="1015"/>
                </a:moveTo>
                <a:cubicBezTo>
                  <a:pt x="796" y="1632"/>
                  <a:pt x="1247" y="1628"/>
                  <a:pt x="1736" y="1623"/>
                </a:cubicBezTo>
                <a:cubicBezTo>
                  <a:pt x="2179" y="1619"/>
                  <a:pt x="2653" y="1615"/>
                  <a:pt x="2905" y="2071"/>
                </a:cubicBezTo>
                <a:cubicBezTo>
                  <a:pt x="3434" y="3031"/>
                  <a:pt x="3490" y="2455"/>
                  <a:pt x="4020" y="2923"/>
                </a:cubicBezTo>
                <a:cubicBezTo>
                  <a:pt x="4096" y="2991"/>
                  <a:pt x="4199" y="3031"/>
                  <a:pt x="4318" y="3051"/>
                </a:cubicBezTo>
                <a:cubicBezTo>
                  <a:pt x="4318" y="0"/>
                  <a:pt x="4318" y="0"/>
                  <a:pt x="4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359" y="210"/>
                  <a:pt x="679" y="531"/>
                  <a:pt x="730" y="1015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>
            <p:custDataLst>
              <p:tags r:id="rId3"/>
            </p:custDataLst>
          </p:nvPr>
        </p:nvSpPr>
        <p:spPr bwMode="auto">
          <a:xfrm>
            <a:off x="4050447" y="1191"/>
            <a:ext cx="5093554" cy="4285933"/>
          </a:xfrm>
          <a:custGeom>
            <a:avLst/>
            <a:gdLst>
              <a:gd name="T0" fmla="*/ 609 w 3598"/>
              <a:gd name="T1" fmla="*/ 895 h 3031"/>
              <a:gd name="T2" fmla="*/ 1447 w 3598"/>
              <a:gd name="T3" fmla="*/ 1432 h 3031"/>
              <a:gd name="T4" fmla="*/ 2420 w 3598"/>
              <a:gd name="T5" fmla="*/ 1827 h 3031"/>
              <a:gd name="T6" fmla="*/ 3598 w 3598"/>
              <a:gd name="T7" fmla="*/ 3031 h 3031"/>
              <a:gd name="T8" fmla="*/ 3598 w 3598"/>
              <a:gd name="T9" fmla="*/ 0 h 3031"/>
              <a:gd name="T10" fmla="*/ 0 w 3598"/>
              <a:gd name="T11" fmla="*/ 0 h 3031"/>
              <a:gd name="T12" fmla="*/ 609 w 3598"/>
              <a:gd name="T13" fmla="*/ 895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98" h="3031">
                <a:moveTo>
                  <a:pt x="609" y="895"/>
                </a:moveTo>
                <a:cubicBezTo>
                  <a:pt x="664" y="1440"/>
                  <a:pt x="1039" y="1436"/>
                  <a:pt x="1447" y="1432"/>
                </a:cubicBezTo>
                <a:cubicBezTo>
                  <a:pt x="1815" y="1428"/>
                  <a:pt x="2211" y="1424"/>
                  <a:pt x="2420" y="1827"/>
                </a:cubicBezTo>
                <a:cubicBezTo>
                  <a:pt x="2743" y="2445"/>
                  <a:pt x="3288" y="2851"/>
                  <a:pt x="3598" y="3031"/>
                </a:cubicBezTo>
                <a:cubicBezTo>
                  <a:pt x="3598" y="0"/>
                  <a:pt x="3598" y="0"/>
                  <a:pt x="3598" y="0"/>
                </a:cubicBezTo>
                <a:cubicBezTo>
                  <a:pt x="0" y="0"/>
                  <a:pt x="0" y="0"/>
                  <a:pt x="0" y="0"/>
                </a:cubicBezTo>
                <a:cubicBezTo>
                  <a:pt x="299" y="185"/>
                  <a:pt x="566" y="469"/>
                  <a:pt x="609" y="89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41247" y="1814459"/>
            <a:ext cx="4069557" cy="1618672"/>
          </a:xfrm>
        </p:spPr>
        <p:txBody>
          <a:bodyPr lIns="67500" tIns="35100" rIns="67500" bIns="35100"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7200" b="1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pic>
        <p:nvPicPr>
          <p:cNvPr id="108" name="图片 10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4571162" y="1851197"/>
            <a:ext cx="3835689" cy="263916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KSO_TEMPLATE" hidden="1"/>
          <p:cNvSpPr/>
          <p:nvPr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>
            <p:custDataLst>
              <p:tags r:id="rId2"/>
            </p:custDataLst>
          </p:nvPr>
        </p:nvSpPr>
        <p:spPr bwMode="auto">
          <a:xfrm flipH="1">
            <a:off x="0" y="1192"/>
            <a:ext cx="939039" cy="662704"/>
          </a:xfrm>
          <a:custGeom>
            <a:avLst/>
            <a:gdLst>
              <a:gd name="T0" fmla="*/ 730 w 4318"/>
              <a:gd name="T1" fmla="*/ 1015 h 3051"/>
              <a:gd name="T2" fmla="*/ 1736 w 4318"/>
              <a:gd name="T3" fmla="*/ 1623 h 3051"/>
              <a:gd name="T4" fmla="*/ 2905 w 4318"/>
              <a:gd name="T5" fmla="*/ 2071 h 3051"/>
              <a:gd name="T6" fmla="*/ 4020 w 4318"/>
              <a:gd name="T7" fmla="*/ 2923 h 3051"/>
              <a:gd name="T8" fmla="*/ 4318 w 4318"/>
              <a:gd name="T9" fmla="*/ 3051 h 3051"/>
              <a:gd name="T10" fmla="*/ 4318 w 4318"/>
              <a:gd name="T11" fmla="*/ 0 h 3051"/>
              <a:gd name="T12" fmla="*/ 0 w 4318"/>
              <a:gd name="T13" fmla="*/ 0 h 3051"/>
              <a:gd name="T14" fmla="*/ 730 w 4318"/>
              <a:gd name="T15" fmla="*/ 1015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18" h="3051">
                <a:moveTo>
                  <a:pt x="730" y="1015"/>
                </a:moveTo>
                <a:cubicBezTo>
                  <a:pt x="796" y="1632"/>
                  <a:pt x="1247" y="1628"/>
                  <a:pt x="1736" y="1623"/>
                </a:cubicBezTo>
                <a:cubicBezTo>
                  <a:pt x="2179" y="1619"/>
                  <a:pt x="2653" y="1615"/>
                  <a:pt x="2905" y="2071"/>
                </a:cubicBezTo>
                <a:cubicBezTo>
                  <a:pt x="3434" y="3031"/>
                  <a:pt x="3490" y="2455"/>
                  <a:pt x="4020" y="2923"/>
                </a:cubicBezTo>
                <a:cubicBezTo>
                  <a:pt x="4096" y="2991"/>
                  <a:pt x="4199" y="3031"/>
                  <a:pt x="4318" y="3051"/>
                </a:cubicBezTo>
                <a:cubicBezTo>
                  <a:pt x="4318" y="0"/>
                  <a:pt x="4318" y="0"/>
                  <a:pt x="4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359" y="210"/>
                  <a:pt x="679" y="531"/>
                  <a:pt x="730" y="1015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/>
          <p:nvPr>
            <p:custDataLst>
              <p:tags r:id="rId3"/>
            </p:custDataLst>
          </p:nvPr>
        </p:nvSpPr>
        <p:spPr bwMode="auto">
          <a:xfrm flipH="1">
            <a:off x="0" y="1191"/>
            <a:ext cx="782422" cy="658363"/>
          </a:xfrm>
          <a:custGeom>
            <a:avLst/>
            <a:gdLst>
              <a:gd name="T0" fmla="*/ 609 w 3598"/>
              <a:gd name="T1" fmla="*/ 895 h 3031"/>
              <a:gd name="T2" fmla="*/ 1447 w 3598"/>
              <a:gd name="T3" fmla="*/ 1432 h 3031"/>
              <a:gd name="T4" fmla="*/ 2420 w 3598"/>
              <a:gd name="T5" fmla="*/ 1827 h 3031"/>
              <a:gd name="T6" fmla="*/ 3598 w 3598"/>
              <a:gd name="T7" fmla="*/ 3031 h 3031"/>
              <a:gd name="T8" fmla="*/ 3598 w 3598"/>
              <a:gd name="T9" fmla="*/ 0 h 3031"/>
              <a:gd name="T10" fmla="*/ 0 w 3598"/>
              <a:gd name="T11" fmla="*/ 0 h 3031"/>
              <a:gd name="T12" fmla="*/ 609 w 3598"/>
              <a:gd name="T13" fmla="*/ 895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98" h="3031">
                <a:moveTo>
                  <a:pt x="609" y="895"/>
                </a:moveTo>
                <a:cubicBezTo>
                  <a:pt x="664" y="1440"/>
                  <a:pt x="1039" y="1436"/>
                  <a:pt x="1447" y="1432"/>
                </a:cubicBezTo>
                <a:cubicBezTo>
                  <a:pt x="1815" y="1428"/>
                  <a:pt x="2211" y="1424"/>
                  <a:pt x="2420" y="1827"/>
                </a:cubicBezTo>
                <a:cubicBezTo>
                  <a:pt x="2743" y="2445"/>
                  <a:pt x="3288" y="2851"/>
                  <a:pt x="3598" y="3031"/>
                </a:cubicBezTo>
                <a:cubicBezTo>
                  <a:pt x="3598" y="0"/>
                  <a:pt x="3598" y="0"/>
                  <a:pt x="3598" y="0"/>
                </a:cubicBezTo>
                <a:cubicBezTo>
                  <a:pt x="0" y="0"/>
                  <a:pt x="0" y="0"/>
                  <a:pt x="0" y="0"/>
                </a:cubicBezTo>
                <a:cubicBezTo>
                  <a:pt x="299" y="185"/>
                  <a:pt x="566" y="469"/>
                  <a:pt x="609" y="895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/>
          </a:p>
        </p:txBody>
      </p:sp>
      <p:grpSp>
        <p:nvGrpSpPr>
          <p:cNvPr id="17" name="组合 16"/>
          <p:cNvGrpSpPr/>
          <p:nvPr>
            <p:custDataLst>
              <p:tags r:id="rId4"/>
            </p:custDataLst>
          </p:nvPr>
        </p:nvGrpSpPr>
        <p:grpSpPr>
          <a:xfrm>
            <a:off x="8248003" y="4114800"/>
            <a:ext cx="875519" cy="959168"/>
            <a:chOff x="17116" y="8418"/>
            <a:chExt cx="2041" cy="2236"/>
          </a:xfrm>
        </p:grpSpPr>
        <p:grpSp>
          <p:nvGrpSpPr>
            <p:cNvPr id="18" name="组合 17"/>
            <p:cNvGrpSpPr/>
            <p:nvPr>
              <p:custDataLst>
                <p:tags r:id="rId5"/>
              </p:custDataLst>
            </p:nvPr>
          </p:nvGrpSpPr>
          <p:grpSpPr>
            <a:xfrm rot="1743646">
              <a:off x="17783" y="8418"/>
              <a:ext cx="1375" cy="2165"/>
              <a:chOff x="9770226" y="1082763"/>
              <a:chExt cx="2059449" cy="3242077"/>
            </a:xfrm>
          </p:grpSpPr>
          <p:sp>
            <p:nvSpPr>
              <p:cNvPr id="41" name="Freeform 13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1432569" y="4104547"/>
                <a:ext cx="118842" cy="220293"/>
              </a:xfrm>
              <a:custGeom>
                <a:avLst/>
                <a:gdLst>
                  <a:gd name="T0" fmla="*/ 4 w 82"/>
                  <a:gd name="T1" fmla="*/ 56 h 152"/>
                  <a:gd name="T2" fmla="*/ 0 w 82"/>
                  <a:gd name="T3" fmla="*/ 152 h 152"/>
                  <a:gd name="T4" fmla="*/ 46 w 82"/>
                  <a:gd name="T5" fmla="*/ 145 h 152"/>
                  <a:gd name="T6" fmla="*/ 82 w 82"/>
                  <a:gd name="T7" fmla="*/ 56 h 152"/>
                  <a:gd name="T8" fmla="*/ 54 w 82"/>
                  <a:gd name="T9" fmla="*/ 0 h 152"/>
                  <a:gd name="T10" fmla="*/ 4 w 82"/>
                  <a:gd name="T11" fmla="*/ 5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52">
                    <a:moveTo>
                      <a:pt x="4" y="56"/>
                    </a:moveTo>
                    <a:lnTo>
                      <a:pt x="0" y="152"/>
                    </a:lnTo>
                    <a:lnTo>
                      <a:pt x="46" y="145"/>
                    </a:lnTo>
                    <a:lnTo>
                      <a:pt x="82" y="56"/>
                    </a:lnTo>
                    <a:lnTo>
                      <a:pt x="54" y="0"/>
                    </a:lnTo>
                    <a:lnTo>
                      <a:pt x="4" y="56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4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1710833" y="3932081"/>
                <a:ext cx="118842" cy="221743"/>
              </a:xfrm>
              <a:custGeom>
                <a:avLst/>
                <a:gdLst>
                  <a:gd name="T0" fmla="*/ 4 w 82"/>
                  <a:gd name="T1" fmla="*/ 58 h 153"/>
                  <a:gd name="T2" fmla="*/ 0 w 82"/>
                  <a:gd name="T3" fmla="*/ 153 h 153"/>
                  <a:gd name="T4" fmla="*/ 45 w 82"/>
                  <a:gd name="T5" fmla="*/ 146 h 153"/>
                  <a:gd name="T6" fmla="*/ 82 w 82"/>
                  <a:gd name="T7" fmla="*/ 56 h 153"/>
                  <a:gd name="T8" fmla="*/ 53 w 82"/>
                  <a:gd name="T9" fmla="*/ 0 h 153"/>
                  <a:gd name="T10" fmla="*/ 4 w 82"/>
                  <a:gd name="T11" fmla="*/ 5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53">
                    <a:moveTo>
                      <a:pt x="4" y="58"/>
                    </a:moveTo>
                    <a:lnTo>
                      <a:pt x="0" y="153"/>
                    </a:lnTo>
                    <a:lnTo>
                      <a:pt x="45" y="146"/>
                    </a:lnTo>
                    <a:lnTo>
                      <a:pt x="82" y="56"/>
                    </a:lnTo>
                    <a:lnTo>
                      <a:pt x="53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5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10605021" y="2800179"/>
                <a:ext cx="933347" cy="1398572"/>
              </a:xfrm>
              <a:custGeom>
                <a:avLst/>
                <a:gdLst>
                  <a:gd name="T0" fmla="*/ 0 w 495"/>
                  <a:gd name="T1" fmla="*/ 156 h 742"/>
                  <a:gd name="T2" fmla="*/ 143 w 495"/>
                  <a:gd name="T3" fmla="*/ 322 h 742"/>
                  <a:gd name="T4" fmla="*/ 443 w 495"/>
                  <a:gd name="T5" fmla="*/ 742 h 742"/>
                  <a:gd name="T6" fmla="*/ 495 w 495"/>
                  <a:gd name="T7" fmla="*/ 710 h 742"/>
                  <a:gd name="T8" fmla="*/ 268 w 495"/>
                  <a:gd name="T9" fmla="*/ 265 h 742"/>
                  <a:gd name="T10" fmla="*/ 141 w 495"/>
                  <a:gd name="T11" fmla="*/ 0 h 742"/>
                  <a:gd name="T12" fmla="*/ 0 w 495"/>
                  <a:gd name="T13" fmla="*/ 156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5" h="742">
                    <a:moveTo>
                      <a:pt x="0" y="156"/>
                    </a:moveTo>
                    <a:cubicBezTo>
                      <a:pt x="143" y="322"/>
                      <a:pt x="143" y="322"/>
                      <a:pt x="143" y="322"/>
                    </a:cubicBezTo>
                    <a:cubicBezTo>
                      <a:pt x="443" y="742"/>
                      <a:pt x="443" y="742"/>
                      <a:pt x="443" y="742"/>
                    </a:cubicBezTo>
                    <a:cubicBezTo>
                      <a:pt x="495" y="710"/>
                      <a:pt x="495" y="710"/>
                      <a:pt x="495" y="710"/>
                    </a:cubicBezTo>
                    <a:cubicBezTo>
                      <a:pt x="268" y="265"/>
                      <a:pt x="268" y="265"/>
                      <a:pt x="268" y="265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0" y="118"/>
                      <a:pt x="0" y="156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6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0876039" y="2633511"/>
                <a:ext cx="937695" cy="1401470"/>
              </a:xfrm>
              <a:custGeom>
                <a:avLst/>
                <a:gdLst>
                  <a:gd name="T0" fmla="*/ 0 w 497"/>
                  <a:gd name="T1" fmla="*/ 158 h 743"/>
                  <a:gd name="T2" fmla="*/ 143 w 497"/>
                  <a:gd name="T3" fmla="*/ 323 h 743"/>
                  <a:gd name="T4" fmla="*/ 444 w 497"/>
                  <a:gd name="T5" fmla="*/ 743 h 743"/>
                  <a:gd name="T6" fmla="*/ 497 w 497"/>
                  <a:gd name="T7" fmla="*/ 710 h 743"/>
                  <a:gd name="T8" fmla="*/ 271 w 497"/>
                  <a:gd name="T9" fmla="*/ 265 h 743"/>
                  <a:gd name="T10" fmla="*/ 144 w 497"/>
                  <a:gd name="T11" fmla="*/ 0 h 743"/>
                  <a:gd name="T12" fmla="*/ 0 w 497"/>
                  <a:gd name="T13" fmla="*/ 158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7" h="743">
                    <a:moveTo>
                      <a:pt x="0" y="158"/>
                    </a:moveTo>
                    <a:cubicBezTo>
                      <a:pt x="143" y="323"/>
                      <a:pt x="143" y="323"/>
                      <a:pt x="143" y="323"/>
                    </a:cubicBezTo>
                    <a:cubicBezTo>
                      <a:pt x="444" y="743"/>
                      <a:pt x="444" y="743"/>
                      <a:pt x="444" y="743"/>
                    </a:cubicBezTo>
                    <a:cubicBezTo>
                      <a:pt x="497" y="710"/>
                      <a:pt x="497" y="710"/>
                      <a:pt x="497" y="710"/>
                    </a:cubicBezTo>
                    <a:cubicBezTo>
                      <a:pt x="271" y="265"/>
                      <a:pt x="271" y="265"/>
                      <a:pt x="271" y="265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0" y="119"/>
                      <a:pt x="0" y="158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7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9945590" y="1414652"/>
                <a:ext cx="413049" cy="389861"/>
              </a:xfrm>
              <a:custGeom>
                <a:avLst/>
                <a:gdLst>
                  <a:gd name="T0" fmla="*/ 0 w 219"/>
                  <a:gd name="T1" fmla="*/ 68 h 207"/>
                  <a:gd name="T2" fmla="*/ 124 w 219"/>
                  <a:gd name="T3" fmla="*/ 3 h 207"/>
                  <a:gd name="T4" fmla="*/ 203 w 219"/>
                  <a:gd name="T5" fmla="*/ 44 h 207"/>
                  <a:gd name="T6" fmla="*/ 218 w 219"/>
                  <a:gd name="T7" fmla="*/ 85 h 207"/>
                  <a:gd name="T8" fmla="*/ 212 w 219"/>
                  <a:gd name="T9" fmla="*/ 113 h 207"/>
                  <a:gd name="T10" fmla="*/ 192 w 219"/>
                  <a:gd name="T11" fmla="*/ 144 h 207"/>
                  <a:gd name="T12" fmla="*/ 219 w 219"/>
                  <a:gd name="T13" fmla="*/ 164 h 207"/>
                  <a:gd name="T14" fmla="*/ 164 w 219"/>
                  <a:gd name="T15" fmla="*/ 207 h 207"/>
                  <a:gd name="T16" fmla="*/ 139 w 219"/>
                  <a:gd name="T17" fmla="*/ 176 h 207"/>
                  <a:gd name="T18" fmla="*/ 120 w 219"/>
                  <a:gd name="T19" fmla="*/ 179 h 207"/>
                  <a:gd name="T20" fmla="*/ 19 w 219"/>
                  <a:gd name="T21" fmla="*/ 122 h 207"/>
                  <a:gd name="T22" fmla="*/ 0 w 219"/>
                  <a:gd name="T23" fmla="*/ 6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207">
                    <a:moveTo>
                      <a:pt x="0" y="68"/>
                    </a:moveTo>
                    <a:cubicBezTo>
                      <a:pt x="46" y="57"/>
                      <a:pt x="77" y="7"/>
                      <a:pt x="124" y="3"/>
                    </a:cubicBezTo>
                    <a:cubicBezTo>
                      <a:pt x="155" y="0"/>
                      <a:pt x="185" y="18"/>
                      <a:pt x="203" y="44"/>
                    </a:cubicBezTo>
                    <a:cubicBezTo>
                      <a:pt x="211" y="57"/>
                      <a:pt x="217" y="71"/>
                      <a:pt x="218" y="85"/>
                    </a:cubicBezTo>
                    <a:cubicBezTo>
                      <a:pt x="218" y="95"/>
                      <a:pt x="215" y="104"/>
                      <a:pt x="212" y="113"/>
                    </a:cubicBezTo>
                    <a:cubicBezTo>
                      <a:pt x="207" y="125"/>
                      <a:pt x="200" y="135"/>
                      <a:pt x="192" y="144"/>
                    </a:cubicBezTo>
                    <a:cubicBezTo>
                      <a:pt x="200" y="152"/>
                      <a:pt x="209" y="158"/>
                      <a:pt x="219" y="164"/>
                    </a:cubicBezTo>
                    <a:cubicBezTo>
                      <a:pt x="201" y="178"/>
                      <a:pt x="182" y="193"/>
                      <a:pt x="164" y="207"/>
                    </a:cubicBezTo>
                    <a:cubicBezTo>
                      <a:pt x="156" y="197"/>
                      <a:pt x="147" y="186"/>
                      <a:pt x="139" y="176"/>
                    </a:cubicBezTo>
                    <a:cubicBezTo>
                      <a:pt x="133" y="177"/>
                      <a:pt x="126" y="178"/>
                      <a:pt x="120" y="179"/>
                    </a:cubicBezTo>
                    <a:cubicBezTo>
                      <a:pt x="80" y="180"/>
                      <a:pt x="39" y="158"/>
                      <a:pt x="19" y="122"/>
                    </a:cubicBezTo>
                    <a:cubicBezTo>
                      <a:pt x="10" y="105"/>
                      <a:pt x="5" y="87"/>
                      <a:pt x="0" y="6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8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9770226" y="1253780"/>
                <a:ext cx="620299" cy="459428"/>
              </a:xfrm>
              <a:custGeom>
                <a:avLst/>
                <a:gdLst>
                  <a:gd name="T0" fmla="*/ 198 w 329"/>
                  <a:gd name="T1" fmla="*/ 104 h 244"/>
                  <a:gd name="T2" fmla="*/ 120 w 329"/>
                  <a:gd name="T3" fmla="*/ 158 h 244"/>
                  <a:gd name="T4" fmla="*/ 112 w 329"/>
                  <a:gd name="T5" fmla="*/ 170 h 244"/>
                  <a:gd name="T6" fmla="*/ 116 w 329"/>
                  <a:gd name="T7" fmla="*/ 185 h 244"/>
                  <a:gd name="T8" fmla="*/ 150 w 329"/>
                  <a:gd name="T9" fmla="*/ 244 h 244"/>
                  <a:gd name="T10" fmla="*/ 107 w 329"/>
                  <a:gd name="T11" fmla="*/ 231 h 244"/>
                  <a:gd name="T12" fmla="*/ 64 w 329"/>
                  <a:gd name="T13" fmla="*/ 199 h 244"/>
                  <a:gd name="T14" fmla="*/ 27 w 329"/>
                  <a:gd name="T15" fmla="*/ 170 h 244"/>
                  <a:gd name="T16" fmla="*/ 8 w 329"/>
                  <a:gd name="T17" fmla="*/ 122 h 244"/>
                  <a:gd name="T18" fmla="*/ 5 w 329"/>
                  <a:gd name="T19" fmla="*/ 79 h 244"/>
                  <a:gd name="T20" fmla="*/ 35 w 329"/>
                  <a:gd name="T21" fmla="*/ 52 h 244"/>
                  <a:gd name="T22" fmla="*/ 187 w 329"/>
                  <a:gd name="T23" fmla="*/ 6 h 244"/>
                  <a:gd name="T24" fmla="*/ 256 w 329"/>
                  <a:gd name="T25" fmla="*/ 12 h 244"/>
                  <a:gd name="T26" fmla="*/ 295 w 329"/>
                  <a:gd name="T27" fmla="*/ 55 h 244"/>
                  <a:gd name="T28" fmla="*/ 329 w 329"/>
                  <a:gd name="T29" fmla="*/ 113 h 244"/>
                  <a:gd name="T30" fmla="*/ 312 w 329"/>
                  <a:gd name="T31" fmla="*/ 174 h 244"/>
                  <a:gd name="T32" fmla="*/ 246 w 329"/>
                  <a:gd name="T33" fmla="*/ 92 h 244"/>
                  <a:gd name="T34" fmla="*/ 198 w 329"/>
                  <a:gd name="T35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9" h="244">
                    <a:moveTo>
                      <a:pt x="198" y="104"/>
                    </a:moveTo>
                    <a:cubicBezTo>
                      <a:pt x="170" y="115"/>
                      <a:pt x="146" y="134"/>
                      <a:pt x="120" y="158"/>
                    </a:cubicBezTo>
                    <a:cubicBezTo>
                      <a:pt x="117" y="161"/>
                      <a:pt x="113" y="165"/>
                      <a:pt x="112" y="170"/>
                    </a:cubicBezTo>
                    <a:cubicBezTo>
                      <a:pt x="111" y="175"/>
                      <a:pt x="113" y="180"/>
                      <a:pt x="116" y="185"/>
                    </a:cubicBezTo>
                    <a:cubicBezTo>
                      <a:pt x="126" y="205"/>
                      <a:pt x="140" y="224"/>
                      <a:pt x="150" y="244"/>
                    </a:cubicBezTo>
                    <a:cubicBezTo>
                      <a:pt x="148" y="240"/>
                      <a:pt x="113" y="234"/>
                      <a:pt x="107" y="231"/>
                    </a:cubicBezTo>
                    <a:cubicBezTo>
                      <a:pt x="91" y="222"/>
                      <a:pt x="78" y="208"/>
                      <a:pt x="64" y="199"/>
                    </a:cubicBezTo>
                    <a:cubicBezTo>
                      <a:pt x="49" y="189"/>
                      <a:pt x="37" y="185"/>
                      <a:pt x="27" y="170"/>
                    </a:cubicBezTo>
                    <a:cubicBezTo>
                      <a:pt x="18" y="156"/>
                      <a:pt x="12" y="139"/>
                      <a:pt x="8" y="122"/>
                    </a:cubicBezTo>
                    <a:cubicBezTo>
                      <a:pt x="4" y="108"/>
                      <a:pt x="0" y="93"/>
                      <a:pt x="5" y="79"/>
                    </a:cubicBezTo>
                    <a:cubicBezTo>
                      <a:pt x="11" y="67"/>
                      <a:pt x="23" y="58"/>
                      <a:pt x="35" y="52"/>
                    </a:cubicBezTo>
                    <a:cubicBezTo>
                      <a:pt x="81" y="26"/>
                      <a:pt x="134" y="10"/>
                      <a:pt x="187" y="6"/>
                    </a:cubicBezTo>
                    <a:cubicBezTo>
                      <a:pt x="207" y="5"/>
                      <a:pt x="240" y="0"/>
                      <a:pt x="256" y="12"/>
                    </a:cubicBezTo>
                    <a:cubicBezTo>
                      <a:pt x="267" y="20"/>
                      <a:pt x="282" y="37"/>
                      <a:pt x="295" y="55"/>
                    </a:cubicBezTo>
                    <a:cubicBezTo>
                      <a:pt x="329" y="113"/>
                      <a:pt x="329" y="113"/>
                      <a:pt x="329" y="113"/>
                    </a:cubicBezTo>
                    <a:cubicBezTo>
                      <a:pt x="312" y="174"/>
                      <a:pt x="312" y="174"/>
                      <a:pt x="312" y="174"/>
                    </a:cubicBezTo>
                    <a:cubicBezTo>
                      <a:pt x="246" y="92"/>
                      <a:pt x="246" y="92"/>
                      <a:pt x="246" y="92"/>
                    </a:cubicBezTo>
                    <a:cubicBezTo>
                      <a:pt x="228" y="94"/>
                      <a:pt x="213" y="98"/>
                      <a:pt x="198" y="10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0126753" y="1653786"/>
                <a:ext cx="1318860" cy="1579733"/>
              </a:xfrm>
              <a:custGeom>
                <a:avLst/>
                <a:gdLst>
                  <a:gd name="T0" fmla="*/ 23 w 699"/>
                  <a:gd name="T1" fmla="*/ 94 h 838"/>
                  <a:gd name="T2" fmla="*/ 151 w 699"/>
                  <a:gd name="T3" fmla="*/ 0 h 838"/>
                  <a:gd name="T4" fmla="*/ 404 w 699"/>
                  <a:gd name="T5" fmla="*/ 215 h 838"/>
                  <a:gd name="T6" fmla="*/ 699 w 699"/>
                  <a:gd name="T7" fmla="*/ 604 h 838"/>
                  <a:gd name="T8" fmla="*/ 230 w 699"/>
                  <a:gd name="T9" fmla="*/ 838 h 838"/>
                  <a:gd name="T10" fmla="*/ 0 w 699"/>
                  <a:gd name="T11" fmla="*/ 296 h 838"/>
                  <a:gd name="T12" fmla="*/ 23 w 699"/>
                  <a:gd name="T13" fmla="*/ 94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9" h="838">
                    <a:moveTo>
                      <a:pt x="23" y="94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1" y="0"/>
                      <a:pt x="233" y="40"/>
                      <a:pt x="404" y="215"/>
                    </a:cubicBezTo>
                    <a:cubicBezTo>
                      <a:pt x="573" y="388"/>
                      <a:pt x="699" y="604"/>
                      <a:pt x="699" y="604"/>
                    </a:cubicBezTo>
                    <a:cubicBezTo>
                      <a:pt x="699" y="604"/>
                      <a:pt x="474" y="647"/>
                      <a:pt x="230" y="838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23" y="94"/>
                      <a:pt x="23" y="94"/>
                      <a:pt x="23" y="94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0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0631108" y="1290012"/>
                <a:ext cx="230438" cy="318845"/>
              </a:xfrm>
              <a:custGeom>
                <a:avLst/>
                <a:gdLst>
                  <a:gd name="T0" fmla="*/ 0 w 122"/>
                  <a:gd name="T1" fmla="*/ 16 h 169"/>
                  <a:gd name="T2" fmla="*/ 29 w 122"/>
                  <a:gd name="T3" fmla="*/ 0 h 169"/>
                  <a:gd name="T4" fmla="*/ 70 w 122"/>
                  <a:gd name="T5" fmla="*/ 92 h 169"/>
                  <a:gd name="T6" fmla="*/ 77 w 122"/>
                  <a:gd name="T7" fmla="*/ 158 h 169"/>
                  <a:gd name="T8" fmla="*/ 49 w 122"/>
                  <a:gd name="T9" fmla="*/ 109 h 169"/>
                  <a:gd name="T10" fmla="*/ 0 w 122"/>
                  <a:gd name="T11" fmla="*/ 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69">
                    <a:moveTo>
                      <a:pt x="0" y="16"/>
                    </a:moveTo>
                    <a:cubicBezTo>
                      <a:pt x="11" y="14"/>
                      <a:pt x="21" y="8"/>
                      <a:pt x="29" y="0"/>
                    </a:cubicBezTo>
                    <a:cubicBezTo>
                      <a:pt x="23" y="6"/>
                      <a:pt x="66" y="83"/>
                      <a:pt x="70" y="92"/>
                    </a:cubicBezTo>
                    <a:cubicBezTo>
                      <a:pt x="78" y="107"/>
                      <a:pt x="122" y="169"/>
                      <a:pt x="77" y="158"/>
                    </a:cubicBezTo>
                    <a:cubicBezTo>
                      <a:pt x="57" y="153"/>
                      <a:pt x="55" y="125"/>
                      <a:pt x="49" y="109"/>
                    </a:cubicBezTo>
                    <a:cubicBezTo>
                      <a:pt x="37" y="76"/>
                      <a:pt x="18" y="46"/>
                      <a:pt x="0" y="16"/>
                    </a:cubicBezTo>
                    <a:close/>
                  </a:path>
                </a:pathLst>
              </a:custGeom>
              <a:solidFill>
                <a:srgbClr val="3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1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0670238" y="1082763"/>
                <a:ext cx="169567" cy="530443"/>
              </a:xfrm>
              <a:custGeom>
                <a:avLst/>
                <a:gdLst>
                  <a:gd name="T0" fmla="*/ 70 w 90"/>
                  <a:gd name="T1" fmla="*/ 282 h 282"/>
                  <a:gd name="T2" fmla="*/ 0 w 90"/>
                  <a:gd name="T3" fmla="*/ 25 h 282"/>
                  <a:gd name="T4" fmla="*/ 35 w 90"/>
                  <a:gd name="T5" fmla="*/ 22 h 282"/>
                  <a:gd name="T6" fmla="*/ 90 w 90"/>
                  <a:gd name="T7" fmla="*/ 254 h 282"/>
                  <a:gd name="T8" fmla="*/ 70 w 90"/>
                  <a:gd name="T9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82">
                    <a:moveTo>
                      <a:pt x="70" y="282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2" y="0"/>
                      <a:pt x="35" y="22"/>
                    </a:cubicBezTo>
                    <a:cubicBezTo>
                      <a:pt x="59" y="45"/>
                      <a:pt x="90" y="254"/>
                      <a:pt x="90" y="254"/>
                    </a:cubicBezTo>
                    <a:lnTo>
                      <a:pt x="70" y="282"/>
                    </a:lnTo>
                    <a:close/>
                  </a:path>
                </a:pathLst>
              </a:custGeom>
              <a:solidFill>
                <a:srgbClr val="3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2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0789081" y="1153778"/>
                <a:ext cx="81161" cy="455079"/>
              </a:xfrm>
              <a:custGeom>
                <a:avLst/>
                <a:gdLst>
                  <a:gd name="T0" fmla="*/ 4 w 43"/>
                  <a:gd name="T1" fmla="*/ 241 h 241"/>
                  <a:gd name="T2" fmla="*/ 0 w 43"/>
                  <a:gd name="T3" fmla="*/ 16 h 241"/>
                  <a:gd name="T4" fmla="*/ 28 w 43"/>
                  <a:gd name="T5" fmla="*/ 24 h 241"/>
                  <a:gd name="T6" fmla="*/ 26 w 43"/>
                  <a:gd name="T7" fmla="*/ 225 h 241"/>
                  <a:gd name="T8" fmla="*/ 4 w 4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41">
                    <a:moveTo>
                      <a:pt x="4" y="241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4" y="0"/>
                      <a:pt x="28" y="24"/>
                    </a:cubicBezTo>
                    <a:cubicBezTo>
                      <a:pt x="43" y="49"/>
                      <a:pt x="26" y="225"/>
                      <a:pt x="26" y="225"/>
                    </a:cubicBezTo>
                    <a:lnTo>
                      <a:pt x="4" y="241"/>
                    </a:lnTo>
                    <a:close/>
                  </a:path>
                </a:pathLst>
              </a:custGeom>
              <a:solidFill>
                <a:srgbClr val="3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3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0226754" y="1466827"/>
                <a:ext cx="808708" cy="1769592"/>
              </a:xfrm>
              <a:custGeom>
                <a:avLst/>
                <a:gdLst>
                  <a:gd name="T0" fmla="*/ 125 w 428"/>
                  <a:gd name="T1" fmla="*/ 856 h 939"/>
                  <a:gd name="T2" fmla="*/ 200 w 428"/>
                  <a:gd name="T3" fmla="*/ 776 h 939"/>
                  <a:gd name="T4" fmla="*/ 411 w 428"/>
                  <a:gd name="T5" fmla="*/ 315 h 939"/>
                  <a:gd name="T6" fmla="*/ 384 w 428"/>
                  <a:gd name="T7" fmla="*/ 85 h 939"/>
                  <a:gd name="T8" fmla="*/ 194 w 428"/>
                  <a:gd name="T9" fmla="*/ 113 h 939"/>
                  <a:gd name="T10" fmla="*/ 169 w 428"/>
                  <a:gd name="T11" fmla="*/ 288 h 939"/>
                  <a:gd name="T12" fmla="*/ 145 w 428"/>
                  <a:gd name="T13" fmla="*/ 512 h 939"/>
                  <a:gd name="T14" fmla="*/ 14 w 428"/>
                  <a:gd name="T15" fmla="*/ 867 h 939"/>
                  <a:gd name="T16" fmla="*/ 7 w 428"/>
                  <a:gd name="T17" fmla="*/ 912 h 939"/>
                  <a:gd name="T18" fmla="*/ 125 w 428"/>
                  <a:gd name="T19" fmla="*/ 856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8" h="939">
                    <a:moveTo>
                      <a:pt x="125" y="856"/>
                    </a:moveTo>
                    <a:cubicBezTo>
                      <a:pt x="160" y="822"/>
                      <a:pt x="191" y="787"/>
                      <a:pt x="200" y="776"/>
                    </a:cubicBezTo>
                    <a:cubicBezTo>
                      <a:pt x="311" y="648"/>
                      <a:pt x="393" y="488"/>
                      <a:pt x="411" y="315"/>
                    </a:cubicBezTo>
                    <a:cubicBezTo>
                      <a:pt x="419" y="244"/>
                      <a:pt x="428" y="148"/>
                      <a:pt x="384" y="85"/>
                    </a:cubicBezTo>
                    <a:cubicBezTo>
                      <a:pt x="325" y="0"/>
                      <a:pt x="231" y="31"/>
                      <a:pt x="194" y="113"/>
                    </a:cubicBezTo>
                    <a:cubicBezTo>
                      <a:pt x="170" y="166"/>
                      <a:pt x="173" y="231"/>
                      <a:pt x="169" y="288"/>
                    </a:cubicBezTo>
                    <a:cubicBezTo>
                      <a:pt x="164" y="363"/>
                      <a:pt x="159" y="439"/>
                      <a:pt x="145" y="512"/>
                    </a:cubicBezTo>
                    <a:cubicBezTo>
                      <a:pt x="121" y="634"/>
                      <a:pt x="82" y="764"/>
                      <a:pt x="14" y="867"/>
                    </a:cubicBezTo>
                    <a:cubicBezTo>
                      <a:pt x="8" y="876"/>
                      <a:pt x="0" y="902"/>
                      <a:pt x="7" y="912"/>
                    </a:cubicBezTo>
                    <a:cubicBezTo>
                      <a:pt x="27" y="939"/>
                      <a:pt x="80" y="899"/>
                      <a:pt x="125" y="85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4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0534005" y="2020458"/>
                <a:ext cx="300004" cy="146379"/>
              </a:xfrm>
              <a:custGeom>
                <a:avLst/>
                <a:gdLst>
                  <a:gd name="T0" fmla="*/ 7 w 159"/>
                  <a:gd name="T1" fmla="*/ 0 h 77"/>
                  <a:gd name="T2" fmla="*/ 48 w 159"/>
                  <a:gd name="T3" fmla="*/ 62 h 77"/>
                  <a:gd name="T4" fmla="*/ 101 w 159"/>
                  <a:gd name="T5" fmla="*/ 71 h 77"/>
                  <a:gd name="T6" fmla="*/ 151 w 159"/>
                  <a:gd name="T7" fmla="*/ 77 h 77"/>
                  <a:gd name="T8" fmla="*/ 153 w 159"/>
                  <a:gd name="T9" fmla="*/ 77 h 77"/>
                  <a:gd name="T10" fmla="*/ 153 w 159"/>
                  <a:gd name="T11" fmla="*/ 77 h 77"/>
                  <a:gd name="T12" fmla="*/ 158 w 159"/>
                  <a:gd name="T13" fmla="*/ 72 h 77"/>
                  <a:gd name="T14" fmla="*/ 156 w 159"/>
                  <a:gd name="T15" fmla="*/ 70 h 77"/>
                  <a:gd name="T16" fmla="*/ 135 w 159"/>
                  <a:gd name="T17" fmla="*/ 61 h 77"/>
                  <a:gd name="T18" fmla="*/ 61 w 159"/>
                  <a:gd name="T19" fmla="*/ 37 h 77"/>
                  <a:gd name="T20" fmla="*/ 7 w 159"/>
                  <a:gd name="T2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77">
                    <a:moveTo>
                      <a:pt x="7" y="0"/>
                    </a:moveTo>
                    <a:cubicBezTo>
                      <a:pt x="0" y="43"/>
                      <a:pt x="4" y="48"/>
                      <a:pt x="48" y="62"/>
                    </a:cubicBezTo>
                    <a:cubicBezTo>
                      <a:pt x="66" y="67"/>
                      <a:pt x="83" y="70"/>
                      <a:pt x="101" y="71"/>
                    </a:cubicBezTo>
                    <a:cubicBezTo>
                      <a:pt x="117" y="72"/>
                      <a:pt x="135" y="77"/>
                      <a:pt x="151" y="77"/>
                    </a:cubicBezTo>
                    <a:cubicBezTo>
                      <a:pt x="152" y="77"/>
                      <a:pt x="152" y="77"/>
                      <a:pt x="153" y="77"/>
                    </a:cubicBezTo>
                    <a:cubicBezTo>
                      <a:pt x="153" y="77"/>
                      <a:pt x="153" y="77"/>
                      <a:pt x="153" y="77"/>
                    </a:cubicBezTo>
                    <a:cubicBezTo>
                      <a:pt x="156" y="77"/>
                      <a:pt x="159" y="75"/>
                      <a:pt x="158" y="72"/>
                    </a:cubicBezTo>
                    <a:cubicBezTo>
                      <a:pt x="158" y="71"/>
                      <a:pt x="157" y="70"/>
                      <a:pt x="156" y="70"/>
                    </a:cubicBezTo>
                    <a:cubicBezTo>
                      <a:pt x="150" y="65"/>
                      <a:pt x="142" y="63"/>
                      <a:pt x="135" y="61"/>
                    </a:cubicBezTo>
                    <a:cubicBezTo>
                      <a:pt x="111" y="53"/>
                      <a:pt x="85" y="47"/>
                      <a:pt x="61" y="37"/>
                    </a:cubicBezTo>
                    <a:cubicBezTo>
                      <a:pt x="53" y="34"/>
                      <a:pt x="6" y="11"/>
                      <a:pt x="7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5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0762993" y="2263940"/>
                <a:ext cx="188409" cy="82610"/>
              </a:xfrm>
              <a:custGeom>
                <a:avLst/>
                <a:gdLst>
                  <a:gd name="T0" fmla="*/ 6 w 100"/>
                  <a:gd name="T1" fmla="*/ 0 h 44"/>
                  <a:gd name="T2" fmla="*/ 3 w 100"/>
                  <a:gd name="T3" fmla="*/ 1 h 44"/>
                  <a:gd name="T4" fmla="*/ 2 w 100"/>
                  <a:gd name="T5" fmla="*/ 9 h 44"/>
                  <a:gd name="T6" fmla="*/ 8 w 100"/>
                  <a:gd name="T7" fmla="*/ 15 h 44"/>
                  <a:gd name="T8" fmla="*/ 56 w 100"/>
                  <a:gd name="T9" fmla="*/ 39 h 44"/>
                  <a:gd name="T10" fmla="*/ 80 w 100"/>
                  <a:gd name="T11" fmla="*/ 44 h 44"/>
                  <a:gd name="T12" fmla="*/ 82 w 100"/>
                  <a:gd name="T13" fmla="*/ 44 h 44"/>
                  <a:gd name="T14" fmla="*/ 97 w 100"/>
                  <a:gd name="T15" fmla="*/ 31 h 44"/>
                  <a:gd name="T16" fmla="*/ 100 w 100"/>
                  <a:gd name="T17" fmla="*/ 26 h 44"/>
                  <a:gd name="T18" fmla="*/ 95 w 100"/>
                  <a:gd name="T19" fmla="*/ 21 h 44"/>
                  <a:gd name="T20" fmla="*/ 93 w 100"/>
                  <a:gd name="T21" fmla="*/ 20 h 44"/>
                  <a:gd name="T22" fmla="*/ 87 w 100"/>
                  <a:gd name="T23" fmla="*/ 21 h 44"/>
                  <a:gd name="T24" fmla="*/ 76 w 100"/>
                  <a:gd name="T25" fmla="*/ 22 h 44"/>
                  <a:gd name="T26" fmla="*/ 11 w 100"/>
                  <a:gd name="T27" fmla="*/ 2 h 44"/>
                  <a:gd name="T28" fmla="*/ 6 w 100"/>
                  <a:gd name="T2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44"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1" y="2"/>
                      <a:pt x="0" y="6"/>
                      <a:pt x="2" y="9"/>
                    </a:cubicBezTo>
                    <a:cubicBezTo>
                      <a:pt x="3" y="11"/>
                      <a:pt x="5" y="13"/>
                      <a:pt x="8" y="15"/>
                    </a:cubicBezTo>
                    <a:cubicBezTo>
                      <a:pt x="22" y="26"/>
                      <a:pt x="39" y="34"/>
                      <a:pt x="56" y="39"/>
                    </a:cubicBezTo>
                    <a:cubicBezTo>
                      <a:pt x="63" y="41"/>
                      <a:pt x="72" y="44"/>
                      <a:pt x="80" y="44"/>
                    </a:cubicBezTo>
                    <a:cubicBezTo>
                      <a:pt x="81" y="44"/>
                      <a:pt x="82" y="44"/>
                      <a:pt x="82" y="44"/>
                    </a:cubicBezTo>
                    <a:cubicBezTo>
                      <a:pt x="93" y="43"/>
                      <a:pt x="91" y="39"/>
                      <a:pt x="97" y="31"/>
                    </a:cubicBezTo>
                    <a:cubicBezTo>
                      <a:pt x="99" y="29"/>
                      <a:pt x="100" y="28"/>
                      <a:pt x="100" y="26"/>
                    </a:cubicBezTo>
                    <a:cubicBezTo>
                      <a:pt x="100" y="23"/>
                      <a:pt x="97" y="21"/>
                      <a:pt x="95" y="21"/>
                    </a:cubicBezTo>
                    <a:cubicBezTo>
                      <a:pt x="94" y="20"/>
                      <a:pt x="94" y="20"/>
                      <a:pt x="93" y="20"/>
                    </a:cubicBezTo>
                    <a:cubicBezTo>
                      <a:pt x="91" y="20"/>
                      <a:pt x="89" y="21"/>
                      <a:pt x="87" y="21"/>
                    </a:cubicBezTo>
                    <a:cubicBezTo>
                      <a:pt x="84" y="22"/>
                      <a:pt x="80" y="22"/>
                      <a:pt x="76" y="22"/>
                    </a:cubicBezTo>
                    <a:cubicBezTo>
                      <a:pt x="54" y="22"/>
                      <a:pt x="32" y="11"/>
                      <a:pt x="11" y="2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6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0544150" y="1936399"/>
                <a:ext cx="5797" cy="24639"/>
              </a:xfrm>
              <a:custGeom>
                <a:avLst/>
                <a:gdLst>
                  <a:gd name="T0" fmla="*/ 3 w 3"/>
                  <a:gd name="T1" fmla="*/ 0 h 13"/>
                  <a:gd name="T2" fmla="*/ 2 w 3"/>
                  <a:gd name="T3" fmla="*/ 13 h 13"/>
                  <a:gd name="T4" fmla="*/ 3 w 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3">
                    <a:moveTo>
                      <a:pt x="3" y="0"/>
                    </a:moveTo>
                    <a:cubicBezTo>
                      <a:pt x="0" y="5"/>
                      <a:pt x="0" y="9"/>
                      <a:pt x="2" y="13"/>
                    </a:cubicBezTo>
                    <a:cubicBezTo>
                      <a:pt x="3" y="9"/>
                      <a:pt x="3" y="5"/>
                      <a:pt x="3" y="0"/>
                    </a:cubicBezTo>
                  </a:path>
                </a:pathLst>
              </a:custGeom>
              <a:solidFill>
                <a:srgbClr val="BCC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0547049" y="1934950"/>
                <a:ext cx="152176" cy="94205"/>
              </a:xfrm>
              <a:custGeom>
                <a:avLst/>
                <a:gdLst>
                  <a:gd name="T0" fmla="*/ 2 w 80"/>
                  <a:gd name="T1" fmla="*/ 0 h 50"/>
                  <a:gd name="T2" fmla="*/ 1 w 80"/>
                  <a:gd name="T3" fmla="*/ 1 h 50"/>
                  <a:gd name="T4" fmla="*/ 0 w 80"/>
                  <a:gd name="T5" fmla="*/ 14 h 50"/>
                  <a:gd name="T6" fmla="*/ 52 w 80"/>
                  <a:gd name="T7" fmla="*/ 44 h 50"/>
                  <a:gd name="T8" fmla="*/ 73 w 80"/>
                  <a:gd name="T9" fmla="*/ 50 h 50"/>
                  <a:gd name="T10" fmla="*/ 80 w 80"/>
                  <a:gd name="T11" fmla="*/ 49 h 50"/>
                  <a:gd name="T12" fmla="*/ 67 w 80"/>
                  <a:gd name="T13" fmla="*/ 37 h 50"/>
                  <a:gd name="T14" fmla="*/ 2 w 80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50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6"/>
                      <a:pt x="1" y="10"/>
                      <a:pt x="0" y="14"/>
                    </a:cubicBezTo>
                    <a:cubicBezTo>
                      <a:pt x="8" y="29"/>
                      <a:pt x="41" y="40"/>
                      <a:pt x="52" y="44"/>
                    </a:cubicBezTo>
                    <a:cubicBezTo>
                      <a:pt x="58" y="47"/>
                      <a:pt x="66" y="50"/>
                      <a:pt x="73" y="50"/>
                    </a:cubicBezTo>
                    <a:cubicBezTo>
                      <a:pt x="76" y="50"/>
                      <a:pt x="78" y="50"/>
                      <a:pt x="80" y="49"/>
                    </a:cubicBezTo>
                    <a:cubicBezTo>
                      <a:pt x="80" y="43"/>
                      <a:pt x="73" y="39"/>
                      <a:pt x="67" y="37"/>
                    </a:cubicBezTo>
                    <a:cubicBezTo>
                      <a:pt x="43" y="27"/>
                      <a:pt x="23" y="14"/>
                      <a:pt x="2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8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0642702" y="2862500"/>
                <a:ext cx="18840" cy="23189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10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6" y="5"/>
                      <a:pt x="3" y="9"/>
                      <a:pt x="0" y="13"/>
                    </a:cubicBezTo>
                    <a:cubicBezTo>
                      <a:pt x="3" y="10"/>
                      <a:pt x="6" y="6"/>
                      <a:pt x="10" y="0"/>
                    </a:cubicBezTo>
                  </a:path>
                </a:pathLst>
              </a:custGeom>
              <a:solidFill>
                <a:srgbClr val="BCC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9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0515164" y="2813224"/>
                <a:ext cx="146379" cy="78262"/>
              </a:xfrm>
              <a:custGeom>
                <a:avLst/>
                <a:gdLst>
                  <a:gd name="T0" fmla="*/ 2 w 77"/>
                  <a:gd name="T1" fmla="*/ 0 h 42"/>
                  <a:gd name="T2" fmla="*/ 3 w 77"/>
                  <a:gd name="T3" fmla="*/ 8 h 42"/>
                  <a:gd name="T4" fmla="*/ 14 w 77"/>
                  <a:gd name="T5" fmla="*/ 19 h 42"/>
                  <a:gd name="T6" fmla="*/ 33 w 77"/>
                  <a:gd name="T7" fmla="*/ 32 h 42"/>
                  <a:gd name="T8" fmla="*/ 59 w 77"/>
                  <a:gd name="T9" fmla="*/ 42 h 42"/>
                  <a:gd name="T10" fmla="*/ 63 w 77"/>
                  <a:gd name="T11" fmla="*/ 41 h 42"/>
                  <a:gd name="T12" fmla="*/ 67 w 77"/>
                  <a:gd name="T13" fmla="*/ 39 h 42"/>
                  <a:gd name="T14" fmla="*/ 77 w 77"/>
                  <a:gd name="T15" fmla="*/ 26 h 42"/>
                  <a:gd name="T16" fmla="*/ 77 w 77"/>
                  <a:gd name="T17" fmla="*/ 25 h 42"/>
                  <a:gd name="T18" fmla="*/ 56 w 77"/>
                  <a:gd name="T19" fmla="*/ 27 h 42"/>
                  <a:gd name="T20" fmla="*/ 49 w 77"/>
                  <a:gd name="T21" fmla="*/ 27 h 42"/>
                  <a:gd name="T22" fmla="*/ 4 w 77"/>
                  <a:gd name="T23" fmla="*/ 1 h 42"/>
                  <a:gd name="T24" fmla="*/ 2 w 7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42">
                    <a:moveTo>
                      <a:pt x="2" y="0"/>
                    </a:moveTo>
                    <a:cubicBezTo>
                      <a:pt x="0" y="0"/>
                      <a:pt x="2" y="6"/>
                      <a:pt x="3" y="8"/>
                    </a:cubicBezTo>
                    <a:cubicBezTo>
                      <a:pt x="6" y="13"/>
                      <a:pt x="12" y="17"/>
                      <a:pt x="14" y="19"/>
                    </a:cubicBezTo>
                    <a:cubicBezTo>
                      <a:pt x="20" y="24"/>
                      <a:pt x="26" y="29"/>
                      <a:pt x="33" y="32"/>
                    </a:cubicBezTo>
                    <a:cubicBezTo>
                      <a:pt x="40" y="36"/>
                      <a:pt x="50" y="42"/>
                      <a:pt x="59" y="42"/>
                    </a:cubicBezTo>
                    <a:cubicBezTo>
                      <a:pt x="60" y="42"/>
                      <a:pt x="62" y="42"/>
                      <a:pt x="63" y="41"/>
                    </a:cubicBezTo>
                    <a:cubicBezTo>
                      <a:pt x="64" y="41"/>
                      <a:pt x="65" y="40"/>
                      <a:pt x="67" y="39"/>
                    </a:cubicBezTo>
                    <a:cubicBezTo>
                      <a:pt x="70" y="35"/>
                      <a:pt x="73" y="31"/>
                      <a:pt x="77" y="26"/>
                    </a:cubicBezTo>
                    <a:cubicBezTo>
                      <a:pt x="77" y="26"/>
                      <a:pt x="77" y="26"/>
                      <a:pt x="77" y="25"/>
                    </a:cubicBezTo>
                    <a:cubicBezTo>
                      <a:pt x="70" y="26"/>
                      <a:pt x="63" y="27"/>
                      <a:pt x="56" y="27"/>
                    </a:cubicBezTo>
                    <a:cubicBezTo>
                      <a:pt x="54" y="27"/>
                      <a:pt x="51" y="27"/>
                      <a:pt x="49" y="27"/>
                    </a:cubicBezTo>
                    <a:cubicBezTo>
                      <a:pt x="32" y="25"/>
                      <a:pt x="18" y="11"/>
                      <a:pt x="4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30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0031099" y="1869731"/>
                <a:ext cx="502906" cy="940594"/>
              </a:xfrm>
              <a:custGeom>
                <a:avLst/>
                <a:gdLst>
                  <a:gd name="T0" fmla="*/ 131 w 347"/>
                  <a:gd name="T1" fmla="*/ 154 h 649"/>
                  <a:gd name="T2" fmla="*/ 143 w 347"/>
                  <a:gd name="T3" fmla="*/ 428 h 649"/>
                  <a:gd name="T4" fmla="*/ 347 w 347"/>
                  <a:gd name="T5" fmla="*/ 584 h 649"/>
                  <a:gd name="T6" fmla="*/ 315 w 347"/>
                  <a:gd name="T7" fmla="*/ 649 h 649"/>
                  <a:gd name="T8" fmla="*/ 35 w 347"/>
                  <a:gd name="T9" fmla="*/ 495 h 649"/>
                  <a:gd name="T10" fmla="*/ 0 w 347"/>
                  <a:gd name="T11" fmla="*/ 437 h 649"/>
                  <a:gd name="T12" fmla="*/ 88 w 347"/>
                  <a:gd name="T13" fmla="*/ 0 h 649"/>
                  <a:gd name="T14" fmla="*/ 131 w 347"/>
                  <a:gd name="T15" fmla="*/ 154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649">
                    <a:moveTo>
                      <a:pt x="131" y="154"/>
                    </a:moveTo>
                    <a:lnTo>
                      <a:pt x="143" y="428"/>
                    </a:lnTo>
                    <a:lnTo>
                      <a:pt x="347" y="584"/>
                    </a:lnTo>
                    <a:lnTo>
                      <a:pt x="315" y="649"/>
                    </a:lnTo>
                    <a:lnTo>
                      <a:pt x="35" y="495"/>
                    </a:lnTo>
                    <a:lnTo>
                      <a:pt x="0" y="437"/>
                    </a:lnTo>
                    <a:lnTo>
                      <a:pt x="88" y="0"/>
                    </a:lnTo>
                    <a:lnTo>
                      <a:pt x="131" y="154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1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0483280" y="2707424"/>
                <a:ext cx="159423" cy="133335"/>
              </a:xfrm>
              <a:custGeom>
                <a:avLst/>
                <a:gdLst>
                  <a:gd name="T0" fmla="*/ 16 w 110"/>
                  <a:gd name="T1" fmla="*/ 16 h 92"/>
                  <a:gd name="T2" fmla="*/ 0 w 110"/>
                  <a:gd name="T3" fmla="*/ 60 h 92"/>
                  <a:gd name="T4" fmla="*/ 72 w 110"/>
                  <a:gd name="T5" fmla="*/ 92 h 92"/>
                  <a:gd name="T6" fmla="*/ 110 w 110"/>
                  <a:gd name="T7" fmla="*/ 61 h 92"/>
                  <a:gd name="T8" fmla="*/ 106 w 110"/>
                  <a:gd name="T9" fmla="*/ 19 h 92"/>
                  <a:gd name="T10" fmla="*/ 68 w 110"/>
                  <a:gd name="T11" fmla="*/ 26 h 92"/>
                  <a:gd name="T12" fmla="*/ 71 w 110"/>
                  <a:gd name="T13" fmla="*/ 17 h 92"/>
                  <a:gd name="T14" fmla="*/ 82 w 110"/>
                  <a:gd name="T15" fmla="*/ 12 h 92"/>
                  <a:gd name="T16" fmla="*/ 77 w 110"/>
                  <a:gd name="T17" fmla="*/ 0 h 92"/>
                  <a:gd name="T18" fmla="*/ 16 w 110"/>
                  <a:gd name="T19" fmla="*/ 1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92">
                    <a:moveTo>
                      <a:pt x="16" y="16"/>
                    </a:moveTo>
                    <a:lnTo>
                      <a:pt x="0" y="60"/>
                    </a:lnTo>
                    <a:lnTo>
                      <a:pt x="72" y="92"/>
                    </a:lnTo>
                    <a:lnTo>
                      <a:pt x="110" y="61"/>
                    </a:lnTo>
                    <a:lnTo>
                      <a:pt x="106" y="19"/>
                    </a:lnTo>
                    <a:lnTo>
                      <a:pt x="68" y="26"/>
                    </a:lnTo>
                    <a:lnTo>
                      <a:pt x="71" y="17"/>
                    </a:lnTo>
                    <a:lnTo>
                      <a:pt x="82" y="12"/>
                    </a:lnTo>
                    <a:lnTo>
                      <a:pt x="77" y="0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2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10871691" y="2182779"/>
                <a:ext cx="155074" cy="131886"/>
              </a:xfrm>
              <a:custGeom>
                <a:avLst/>
                <a:gdLst>
                  <a:gd name="T0" fmla="*/ 102 w 107"/>
                  <a:gd name="T1" fmla="*/ 64 h 91"/>
                  <a:gd name="T2" fmla="*/ 107 w 107"/>
                  <a:gd name="T3" fmla="*/ 17 h 91"/>
                  <a:gd name="T4" fmla="*/ 32 w 107"/>
                  <a:gd name="T5" fmla="*/ 0 h 91"/>
                  <a:gd name="T6" fmla="*/ 0 w 107"/>
                  <a:gd name="T7" fmla="*/ 39 h 91"/>
                  <a:gd name="T8" fmla="*/ 15 w 107"/>
                  <a:gd name="T9" fmla="*/ 80 h 91"/>
                  <a:gd name="T10" fmla="*/ 49 w 107"/>
                  <a:gd name="T11" fmla="*/ 65 h 91"/>
                  <a:gd name="T12" fmla="*/ 47 w 107"/>
                  <a:gd name="T13" fmla="*/ 74 h 91"/>
                  <a:gd name="T14" fmla="*/ 38 w 107"/>
                  <a:gd name="T15" fmla="*/ 82 h 91"/>
                  <a:gd name="T16" fmla="*/ 46 w 107"/>
                  <a:gd name="T17" fmla="*/ 91 h 91"/>
                  <a:gd name="T18" fmla="*/ 102 w 107"/>
                  <a:gd name="T19" fmla="*/ 6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91">
                    <a:moveTo>
                      <a:pt x="102" y="64"/>
                    </a:moveTo>
                    <a:lnTo>
                      <a:pt x="107" y="17"/>
                    </a:lnTo>
                    <a:lnTo>
                      <a:pt x="32" y="0"/>
                    </a:lnTo>
                    <a:lnTo>
                      <a:pt x="0" y="39"/>
                    </a:lnTo>
                    <a:lnTo>
                      <a:pt x="15" y="80"/>
                    </a:lnTo>
                    <a:lnTo>
                      <a:pt x="49" y="65"/>
                    </a:lnTo>
                    <a:lnTo>
                      <a:pt x="47" y="74"/>
                    </a:lnTo>
                    <a:lnTo>
                      <a:pt x="38" y="82"/>
                    </a:lnTo>
                    <a:lnTo>
                      <a:pt x="46" y="91"/>
                    </a:lnTo>
                    <a:lnTo>
                      <a:pt x="102" y="64"/>
                    </a:ln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33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10962996" y="2149446"/>
                <a:ext cx="133335" cy="200003"/>
              </a:xfrm>
              <a:custGeom>
                <a:avLst/>
                <a:gdLst>
                  <a:gd name="T0" fmla="*/ 43 w 71"/>
                  <a:gd name="T1" fmla="*/ 4 h 106"/>
                  <a:gd name="T2" fmla="*/ 29 w 71"/>
                  <a:gd name="T3" fmla="*/ 1 h 106"/>
                  <a:gd name="T4" fmla="*/ 12 w 71"/>
                  <a:gd name="T5" fmla="*/ 5 h 106"/>
                  <a:gd name="T6" fmla="*/ 2 w 71"/>
                  <a:gd name="T7" fmla="*/ 28 h 106"/>
                  <a:gd name="T8" fmla="*/ 2 w 71"/>
                  <a:gd name="T9" fmla="*/ 69 h 106"/>
                  <a:gd name="T10" fmla="*/ 9 w 71"/>
                  <a:gd name="T11" fmla="*/ 92 h 106"/>
                  <a:gd name="T12" fmla="*/ 52 w 71"/>
                  <a:gd name="T13" fmla="*/ 87 h 106"/>
                  <a:gd name="T14" fmla="*/ 67 w 71"/>
                  <a:gd name="T15" fmla="*/ 35 h 106"/>
                  <a:gd name="T16" fmla="*/ 43 w 71"/>
                  <a:gd name="T17" fmla="*/ 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06">
                    <a:moveTo>
                      <a:pt x="43" y="4"/>
                    </a:moveTo>
                    <a:cubicBezTo>
                      <a:pt x="39" y="2"/>
                      <a:pt x="34" y="1"/>
                      <a:pt x="29" y="1"/>
                    </a:cubicBezTo>
                    <a:cubicBezTo>
                      <a:pt x="23" y="0"/>
                      <a:pt x="17" y="1"/>
                      <a:pt x="12" y="5"/>
                    </a:cubicBezTo>
                    <a:cubicBezTo>
                      <a:pt x="5" y="10"/>
                      <a:pt x="3" y="19"/>
                      <a:pt x="2" y="28"/>
                    </a:cubicBezTo>
                    <a:cubicBezTo>
                      <a:pt x="0" y="41"/>
                      <a:pt x="0" y="55"/>
                      <a:pt x="2" y="69"/>
                    </a:cubicBezTo>
                    <a:cubicBezTo>
                      <a:pt x="3" y="77"/>
                      <a:pt x="4" y="85"/>
                      <a:pt x="9" y="92"/>
                    </a:cubicBezTo>
                    <a:cubicBezTo>
                      <a:pt x="21" y="106"/>
                      <a:pt x="42" y="97"/>
                      <a:pt x="52" y="87"/>
                    </a:cubicBezTo>
                    <a:cubicBezTo>
                      <a:pt x="65" y="74"/>
                      <a:pt x="71" y="53"/>
                      <a:pt x="67" y="35"/>
                    </a:cubicBezTo>
                    <a:cubicBezTo>
                      <a:pt x="64" y="22"/>
                      <a:pt x="55" y="10"/>
                      <a:pt x="43" y="4"/>
                    </a:cubicBezTo>
                    <a:close/>
                  </a:path>
                </a:pathLst>
              </a:custGeom>
              <a:solidFill>
                <a:srgbClr val="D1E7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>
              <p:custDataLst>
                <p:tags r:id="rId27"/>
              </p:custDataLst>
            </p:nvPr>
          </p:nvGrpSpPr>
          <p:grpSpPr>
            <a:xfrm rot="558158">
              <a:off x="17116" y="8458"/>
              <a:ext cx="1107" cy="2196"/>
              <a:chOff x="8304986" y="2374086"/>
              <a:chExt cx="1959450" cy="3887014"/>
            </a:xfrm>
          </p:grpSpPr>
          <p:sp>
            <p:nvSpPr>
              <p:cNvPr id="20" name="Freeform 34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8783254" y="2621916"/>
                <a:ext cx="400006" cy="469572"/>
              </a:xfrm>
              <a:custGeom>
                <a:avLst/>
                <a:gdLst>
                  <a:gd name="T0" fmla="*/ 122 w 212"/>
                  <a:gd name="T1" fmla="*/ 249 h 249"/>
                  <a:gd name="T2" fmla="*/ 184 w 212"/>
                  <a:gd name="T3" fmla="*/ 234 h 249"/>
                  <a:gd name="T4" fmla="*/ 173 w 212"/>
                  <a:gd name="T5" fmla="*/ 185 h 249"/>
                  <a:gd name="T6" fmla="*/ 206 w 212"/>
                  <a:gd name="T7" fmla="*/ 159 h 249"/>
                  <a:gd name="T8" fmla="*/ 210 w 212"/>
                  <a:gd name="T9" fmla="*/ 112 h 249"/>
                  <a:gd name="T10" fmla="*/ 192 w 212"/>
                  <a:gd name="T11" fmla="*/ 26 h 249"/>
                  <a:gd name="T12" fmla="*/ 104 w 212"/>
                  <a:gd name="T13" fmla="*/ 6 h 249"/>
                  <a:gd name="T14" fmla="*/ 12 w 212"/>
                  <a:gd name="T15" fmla="*/ 69 h 249"/>
                  <a:gd name="T16" fmla="*/ 43 w 212"/>
                  <a:gd name="T17" fmla="*/ 172 h 249"/>
                  <a:gd name="T18" fmla="*/ 74 w 212"/>
                  <a:gd name="T19" fmla="*/ 208 h 249"/>
                  <a:gd name="T20" fmla="*/ 99 w 212"/>
                  <a:gd name="T21" fmla="*/ 211 h 249"/>
                  <a:gd name="T22" fmla="*/ 122 w 212"/>
                  <a:gd name="T23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2" h="249">
                    <a:moveTo>
                      <a:pt x="122" y="249"/>
                    </a:moveTo>
                    <a:cubicBezTo>
                      <a:pt x="143" y="244"/>
                      <a:pt x="163" y="239"/>
                      <a:pt x="184" y="234"/>
                    </a:cubicBezTo>
                    <a:cubicBezTo>
                      <a:pt x="181" y="217"/>
                      <a:pt x="178" y="201"/>
                      <a:pt x="173" y="185"/>
                    </a:cubicBezTo>
                    <a:cubicBezTo>
                      <a:pt x="174" y="187"/>
                      <a:pt x="203" y="163"/>
                      <a:pt x="206" y="159"/>
                    </a:cubicBezTo>
                    <a:cubicBezTo>
                      <a:pt x="212" y="146"/>
                      <a:pt x="209" y="126"/>
                      <a:pt x="210" y="112"/>
                    </a:cubicBezTo>
                    <a:cubicBezTo>
                      <a:pt x="212" y="82"/>
                      <a:pt x="212" y="48"/>
                      <a:pt x="192" y="26"/>
                    </a:cubicBezTo>
                    <a:cubicBezTo>
                      <a:pt x="171" y="3"/>
                      <a:pt x="135" y="0"/>
                      <a:pt x="104" y="6"/>
                    </a:cubicBezTo>
                    <a:cubicBezTo>
                      <a:pt x="66" y="12"/>
                      <a:pt x="25" y="32"/>
                      <a:pt x="12" y="69"/>
                    </a:cubicBezTo>
                    <a:cubicBezTo>
                      <a:pt x="0" y="102"/>
                      <a:pt x="31" y="142"/>
                      <a:pt x="43" y="172"/>
                    </a:cubicBezTo>
                    <a:cubicBezTo>
                      <a:pt x="50" y="187"/>
                      <a:pt x="58" y="204"/>
                      <a:pt x="74" y="208"/>
                    </a:cubicBezTo>
                    <a:cubicBezTo>
                      <a:pt x="82" y="210"/>
                      <a:pt x="91" y="207"/>
                      <a:pt x="99" y="211"/>
                    </a:cubicBezTo>
                    <a:cubicBezTo>
                      <a:pt x="113" y="217"/>
                      <a:pt x="114" y="236"/>
                      <a:pt x="122" y="249"/>
                    </a:cubicBez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35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8622383" y="2374086"/>
                <a:ext cx="682618" cy="521747"/>
              </a:xfrm>
              <a:custGeom>
                <a:avLst/>
                <a:gdLst>
                  <a:gd name="T0" fmla="*/ 25 w 362"/>
                  <a:gd name="T1" fmla="*/ 156 h 277"/>
                  <a:gd name="T2" fmla="*/ 5 w 362"/>
                  <a:gd name="T3" fmla="*/ 93 h 277"/>
                  <a:gd name="T4" fmla="*/ 1 w 362"/>
                  <a:gd name="T5" fmla="*/ 69 h 277"/>
                  <a:gd name="T6" fmla="*/ 26 w 362"/>
                  <a:gd name="T7" fmla="*/ 40 h 277"/>
                  <a:gd name="T8" fmla="*/ 64 w 362"/>
                  <a:gd name="T9" fmla="*/ 25 h 277"/>
                  <a:gd name="T10" fmla="*/ 104 w 362"/>
                  <a:gd name="T11" fmla="*/ 9 h 277"/>
                  <a:gd name="T12" fmla="*/ 184 w 362"/>
                  <a:gd name="T13" fmla="*/ 24 h 277"/>
                  <a:gd name="T14" fmla="*/ 283 w 362"/>
                  <a:gd name="T15" fmla="*/ 39 h 277"/>
                  <a:gd name="T16" fmla="*/ 297 w 362"/>
                  <a:gd name="T17" fmla="*/ 62 h 277"/>
                  <a:gd name="T18" fmla="*/ 322 w 362"/>
                  <a:gd name="T19" fmla="*/ 87 h 277"/>
                  <a:gd name="T20" fmla="*/ 334 w 362"/>
                  <a:gd name="T21" fmla="*/ 229 h 277"/>
                  <a:gd name="T22" fmla="*/ 294 w 362"/>
                  <a:gd name="T23" fmla="*/ 277 h 277"/>
                  <a:gd name="T24" fmla="*/ 237 w 362"/>
                  <a:gd name="T25" fmla="*/ 164 h 277"/>
                  <a:gd name="T26" fmla="*/ 199 w 362"/>
                  <a:gd name="T27" fmla="*/ 180 h 277"/>
                  <a:gd name="T28" fmla="*/ 146 w 362"/>
                  <a:gd name="T29" fmla="*/ 205 h 277"/>
                  <a:gd name="T30" fmla="*/ 65 w 362"/>
                  <a:gd name="T31" fmla="*/ 243 h 277"/>
                  <a:gd name="T32" fmla="*/ 54 w 362"/>
                  <a:gd name="T33" fmla="*/ 243 h 277"/>
                  <a:gd name="T34" fmla="*/ 49 w 362"/>
                  <a:gd name="T35" fmla="*/ 234 h 277"/>
                  <a:gd name="T36" fmla="*/ 25 w 362"/>
                  <a:gd name="T37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2" h="277">
                    <a:moveTo>
                      <a:pt x="25" y="156"/>
                    </a:moveTo>
                    <a:cubicBezTo>
                      <a:pt x="18" y="135"/>
                      <a:pt x="12" y="114"/>
                      <a:pt x="5" y="93"/>
                    </a:cubicBezTo>
                    <a:cubicBezTo>
                      <a:pt x="3" y="85"/>
                      <a:pt x="0" y="77"/>
                      <a:pt x="1" y="69"/>
                    </a:cubicBezTo>
                    <a:cubicBezTo>
                      <a:pt x="3" y="56"/>
                      <a:pt x="14" y="45"/>
                      <a:pt x="26" y="40"/>
                    </a:cubicBezTo>
                    <a:cubicBezTo>
                      <a:pt x="39" y="34"/>
                      <a:pt x="52" y="31"/>
                      <a:pt x="64" y="25"/>
                    </a:cubicBezTo>
                    <a:cubicBezTo>
                      <a:pt x="78" y="20"/>
                      <a:pt x="90" y="11"/>
                      <a:pt x="104" y="9"/>
                    </a:cubicBezTo>
                    <a:cubicBezTo>
                      <a:pt x="131" y="5"/>
                      <a:pt x="157" y="25"/>
                      <a:pt x="184" y="24"/>
                    </a:cubicBezTo>
                    <a:cubicBezTo>
                      <a:pt x="222" y="23"/>
                      <a:pt x="252" y="0"/>
                      <a:pt x="283" y="39"/>
                    </a:cubicBezTo>
                    <a:cubicBezTo>
                      <a:pt x="288" y="46"/>
                      <a:pt x="291" y="55"/>
                      <a:pt x="297" y="62"/>
                    </a:cubicBezTo>
                    <a:cubicBezTo>
                      <a:pt x="303" y="72"/>
                      <a:pt x="313" y="78"/>
                      <a:pt x="322" y="87"/>
                    </a:cubicBezTo>
                    <a:cubicBezTo>
                      <a:pt x="359" y="122"/>
                      <a:pt x="362" y="187"/>
                      <a:pt x="334" y="229"/>
                    </a:cubicBezTo>
                    <a:cubicBezTo>
                      <a:pt x="320" y="250"/>
                      <a:pt x="316" y="267"/>
                      <a:pt x="294" y="277"/>
                    </a:cubicBezTo>
                    <a:cubicBezTo>
                      <a:pt x="300" y="253"/>
                      <a:pt x="269" y="168"/>
                      <a:pt x="237" y="164"/>
                    </a:cubicBezTo>
                    <a:cubicBezTo>
                      <a:pt x="229" y="163"/>
                      <a:pt x="208" y="178"/>
                      <a:pt x="199" y="180"/>
                    </a:cubicBezTo>
                    <a:cubicBezTo>
                      <a:pt x="181" y="187"/>
                      <a:pt x="162" y="194"/>
                      <a:pt x="146" y="205"/>
                    </a:cubicBezTo>
                    <a:cubicBezTo>
                      <a:pt x="121" y="221"/>
                      <a:pt x="94" y="235"/>
                      <a:pt x="65" y="243"/>
                    </a:cubicBezTo>
                    <a:cubicBezTo>
                      <a:pt x="62" y="244"/>
                      <a:pt x="58" y="244"/>
                      <a:pt x="54" y="243"/>
                    </a:cubicBezTo>
                    <a:cubicBezTo>
                      <a:pt x="51" y="241"/>
                      <a:pt x="50" y="237"/>
                      <a:pt x="49" y="234"/>
                    </a:cubicBezTo>
                    <a:cubicBezTo>
                      <a:pt x="41" y="208"/>
                      <a:pt x="33" y="182"/>
                      <a:pt x="25" y="15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6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10076027" y="5881384"/>
                <a:ext cx="188409" cy="243482"/>
              </a:xfrm>
              <a:custGeom>
                <a:avLst/>
                <a:gdLst>
                  <a:gd name="T0" fmla="*/ 109 w 130"/>
                  <a:gd name="T1" fmla="*/ 43 h 168"/>
                  <a:gd name="T2" fmla="*/ 130 w 130"/>
                  <a:gd name="T3" fmla="*/ 86 h 168"/>
                  <a:gd name="T4" fmla="*/ 62 w 130"/>
                  <a:gd name="T5" fmla="*/ 168 h 168"/>
                  <a:gd name="T6" fmla="*/ 0 w 130"/>
                  <a:gd name="T7" fmla="*/ 145 h 168"/>
                  <a:gd name="T8" fmla="*/ 23 w 130"/>
                  <a:gd name="T9" fmla="*/ 82 h 168"/>
                  <a:gd name="T10" fmla="*/ 90 w 130"/>
                  <a:gd name="T11" fmla="*/ 0 h 168"/>
                  <a:gd name="T12" fmla="*/ 109 w 130"/>
                  <a:gd name="T13" fmla="*/ 4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68">
                    <a:moveTo>
                      <a:pt x="109" y="43"/>
                    </a:moveTo>
                    <a:lnTo>
                      <a:pt x="130" y="86"/>
                    </a:lnTo>
                    <a:lnTo>
                      <a:pt x="62" y="168"/>
                    </a:lnTo>
                    <a:lnTo>
                      <a:pt x="0" y="145"/>
                    </a:lnTo>
                    <a:lnTo>
                      <a:pt x="23" y="82"/>
                    </a:lnTo>
                    <a:lnTo>
                      <a:pt x="90" y="0"/>
                    </a:lnTo>
                    <a:lnTo>
                      <a:pt x="109" y="43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37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9060070" y="3969762"/>
                <a:ext cx="1172481" cy="2033364"/>
              </a:xfrm>
              <a:custGeom>
                <a:avLst/>
                <a:gdLst>
                  <a:gd name="T0" fmla="*/ 353 w 809"/>
                  <a:gd name="T1" fmla="*/ 0 h 1403"/>
                  <a:gd name="T2" fmla="*/ 413 w 809"/>
                  <a:gd name="T3" fmla="*/ 132 h 1403"/>
                  <a:gd name="T4" fmla="*/ 496 w 809"/>
                  <a:gd name="T5" fmla="*/ 777 h 1403"/>
                  <a:gd name="T6" fmla="*/ 809 w 809"/>
                  <a:gd name="T7" fmla="*/ 1347 h 1403"/>
                  <a:gd name="T8" fmla="*/ 731 w 809"/>
                  <a:gd name="T9" fmla="*/ 1403 h 1403"/>
                  <a:gd name="T10" fmla="*/ 207 w 809"/>
                  <a:gd name="T11" fmla="*/ 778 h 1403"/>
                  <a:gd name="T12" fmla="*/ 117 w 809"/>
                  <a:gd name="T13" fmla="*/ 564 h 1403"/>
                  <a:gd name="T14" fmla="*/ 0 w 809"/>
                  <a:gd name="T15" fmla="*/ 95 h 1403"/>
                  <a:gd name="T16" fmla="*/ 353 w 809"/>
                  <a:gd name="T17" fmla="*/ 0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9" h="1403">
                    <a:moveTo>
                      <a:pt x="353" y="0"/>
                    </a:moveTo>
                    <a:lnTo>
                      <a:pt x="413" y="132"/>
                    </a:lnTo>
                    <a:lnTo>
                      <a:pt x="496" y="777"/>
                    </a:lnTo>
                    <a:lnTo>
                      <a:pt x="809" y="1347"/>
                    </a:lnTo>
                    <a:lnTo>
                      <a:pt x="731" y="1403"/>
                    </a:lnTo>
                    <a:lnTo>
                      <a:pt x="207" y="778"/>
                    </a:lnTo>
                    <a:lnTo>
                      <a:pt x="117" y="564"/>
                    </a:lnTo>
                    <a:lnTo>
                      <a:pt x="0" y="95"/>
                    </a:lnTo>
                    <a:lnTo>
                      <a:pt x="353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38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9060070" y="3969762"/>
                <a:ext cx="1172481" cy="2033364"/>
              </a:xfrm>
              <a:custGeom>
                <a:avLst/>
                <a:gdLst>
                  <a:gd name="T0" fmla="*/ 353 w 809"/>
                  <a:gd name="T1" fmla="*/ 0 h 1403"/>
                  <a:gd name="T2" fmla="*/ 413 w 809"/>
                  <a:gd name="T3" fmla="*/ 132 h 1403"/>
                  <a:gd name="T4" fmla="*/ 496 w 809"/>
                  <a:gd name="T5" fmla="*/ 777 h 1403"/>
                  <a:gd name="T6" fmla="*/ 809 w 809"/>
                  <a:gd name="T7" fmla="*/ 1347 h 1403"/>
                  <a:gd name="T8" fmla="*/ 731 w 809"/>
                  <a:gd name="T9" fmla="*/ 1403 h 1403"/>
                  <a:gd name="T10" fmla="*/ 207 w 809"/>
                  <a:gd name="T11" fmla="*/ 778 h 1403"/>
                  <a:gd name="T12" fmla="*/ 117 w 809"/>
                  <a:gd name="T13" fmla="*/ 564 h 1403"/>
                  <a:gd name="T14" fmla="*/ 0 w 809"/>
                  <a:gd name="T15" fmla="*/ 95 h 1403"/>
                  <a:gd name="T16" fmla="*/ 353 w 809"/>
                  <a:gd name="T17" fmla="*/ 0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9" h="1403">
                    <a:moveTo>
                      <a:pt x="353" y="0"/>
                    </a:moveTo>
                    <a:lnTo>
                      <a:pt x="413" y="132"/>
                    </a:lnTo>
                    <a:lnTo>
                      <a:pt x="496" y="777"/>
                    </a:lnTo>
                    <a:lnTo>
                      <a:pt x="809" y="1347"/>
                    </a:lnTo>
                    <a:lnTo>
                      <a:pt x="731" y="1403"/>
                    </a:lnTo>
                    <a:lnTo>
                      <a:pt x="207" y="778"/>
                    </a:lnTo>
                    <a:lnTo>
                      <a:pt x="117" y="564"/>
                    </a:lnTo>
                    <a:lnTo>
                      <a:pt x="0" y="95"/>
                    </a:lnTo>
                    <a:lnTo>
                      <a:pt x="3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39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8810791" y="4021937"/>
                <a:ext cx="665227" cy="2115973"/>
              </a:xfrm>
              <a:custGeom>
                <a:avLst/>
                <a:gdLst>
                  <a:gd name="T0" fmla="*/ 0 w 459"/>
                  <a:gd name="T1" fmla="*/ 124 h 1460"/>
                  <a:gd name="T2" fmla="*/ 110 w 459"/>
                  <a:gd name="T3" fmla="*/ 718 h 1460"/>
                  <a:gd name="T4" fmla="*/ 373 w 459"/>
                  <a:gd name="T5" fmla="*/ 1460 h 1460"/>
                  <a:gd name="T6" fmla="*/ 459 w 459"/>
                  <a:gd name="T7" fmla="*/ 1443 h 1460"/>
                  <a:gd name="T8" fmla="*/ 374 w 459"/>
                  <a:gd name="T9" fmla="*/ 728 h 1460"/>
                  <a:gd name="T10" fmla="*/ 353 w 459"/>
                  <a:gd name="T11" fmla="*/ 0 h 1460"/>
                  <a:gd name="T12" fmla="*/ 0 w 459"/>
                  <a:gd name="T13" fmla="*/ 124 h 1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460">
                    <a:moveTo>
                      <a:pt x="0" y="124"/>
                    </a:moveTo>
                    <a:lnTo>
                      <a:pt x="110" y="718"/>
                    </a:lnTo>
                    <a:lnTo>
                      <a:pt x="373" y="1460"/>
                    </a:lnTo>
                    <a:lnTo>
                      <a:pt x="459" y="1443"/>
                    </a:lnTo>
                    <a:lnTo>
                      <a:pt x="374" y="728"/>
                    </a:lnTo>
                    <a:lnTo>
                      <a:pt x="353" y="0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40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8810791" y="4021937"/>
                <a:ext cx="665227" cy="2115973"/>
              </a:xfrm>
              <a:custGeom>
                <a:avLst/>
                <a:gdLst>
                  <a:gd name="T0" fmla="*/ 0 w 459"/>
                  <a:gd name="T1" fmla="*/ 124 h 1460"/>
                  <a:gd name="T2" fmla="*/ 110 w 459"/>
                  <a:gd name="T3" fmla="*/ 718 h 1460"/>
                  <a:gd name="T4" fmla="*/ 373 w 459"/>
                  <a:gd name="T5" fmla="*/ 1460 h 1460"/>
                  <a:gd name="T6" fmla="*/ 459 w 459"/>
                  <a:gd name="T7" fmla="*/ 1443 h 1460"/>
                  <a:gd name="T8" fmla="*/ 374 w 459"/>
                  <a:gd name="T9" fmla="*/ 728 h 1460"/>
                  <a:gd name="T10" fmla="*/ 353 w 459"/>
                  <a:gd name="T11" fmla="*/ 0 h 1460"/>
                  <a:gd name="T12" fmla="*/ 0 w 459"/>
                  <a:gd name="T13" fmla="*/ 124 h 1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460">
                    <a:moveTo>
                      <a:pt x="0" y="124"/>
                    </a:moveTo>
                    <a:lnTo>
                      <a:pt x="110" y="718"/>
                    </a:lnTo>
                    <a:lnTo>
                      <a:pt x="373" y="1460"/>
                    </a:lnTo>
                    <a:lnTo>
                      <a:pt x="459" y="1443"/>
                    </a:lnTo>
                    <a:lnTo>
                      <a:pt x="374" y="728"/>
                    </a:lnTo>
                    <a:lnTo>
                      <a:pt x="353" y="0"/>
                    </a:lnTo>
                    <a:lnTo>
                      <a:pt x="0" y="1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41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9283262" y="6098779"/>
                <a:ext cx="201452" cy="162321"/>
              </a:xfrm>
              <a:custGeom>
                <a:avLst/>
                <a:gdLst>
                  <a:gd name="T0" fmla="*/ 130 w 139"/>
                  <a:gd name="T1" fmla="*/ 0 h 112"/>
                  <a:gd name="T2" fmla="*/ 139 w 139"/>
                  <a:gd name="T3" fmla="*/ 47 h 112"/>
                  <a:gd name="T4" fmla="*/ 55 w 139"/>
                  <a:gd name="T5" fmla="*/ 112 h 112"/>
                  <a:gd name="T6" fmla="*/ 0 w 139"/>
                  <a:gd name="T7" fmla="*/ 74 h 112"/>
                  <a:gd name="T8" fmla="*/ 36 w 139"/>
                  <a:gd name="T9" fmla="*/ 18 h 112"/>
                  <a:gd name="T10" fmla="*/ 130 w 139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12">
                    <a:moveTo>
                      <a:pt x="130" y="0"/>
                    </a:moveTo>
                    <a:lnTo>
                      <a:pt x="139" y="47"/>
                    </a:lnTo>
                    <a:lnTo>
                      <a:pt x="55" y="112"/>
                    </a:lnTo>
                    <a:lnTo>
                      <a:pt x="0" y="74"/>
                    </a:lnTo>
                    <a:lnTo>
                      <a:pt x="36" y="18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42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8547019" y="3019024"/>
                <a:ext cx="1256540" cy="1410166"/>
              </a:xfrm>
              <a:custGeom>
                <a:avLst/>
                <a:gdLst>
                  <a:gd name="T0" fmla="*/ 647 w 666"/>
                  <a:gd name="T1" fmla="*/ 619 h 748"/>
                  <a:gd name="T2" fmla="*/ 650 w 666"/>
                  <a:gd name="T3" fmla="*/ 722 h 748"/>
                  <a:gd name="T4" fmla="*/ 641 w 666"/>
                  <a:gd name="T5" fmla="*/ 721 h 748"/>
                  <a:gd name="T6" fmla="*/ 557 w 666"/>
                  <a:gd name="T7" fmla="*/ 684 h 748"/>
                  <a:gd name="T8" fmla="*/ 458 w 666"/>
                  <a:gd name="T9" fmla="*/ 674 h 748"/>
                  <a:gd name="T10" fmla="*/ 309 w 666"/>
                  <a:gd name="T11" fmla="*/ 687 h 748"/>
                  <a:gd name="T12" fmla="*/ 195 w 666"/>
                  <a:gd name="T13" fmla="*/ 716 h 748"/>
                  <a:gd name="T14" fmla="*/ 104 w 666"/>
                  <a:gd name="T15" fmla="*/ 744 h 748"/>
                  <a:gd name="T16" fmla="*/ 4 w 666"/>
                  <a:gd name="T17" fmla="*/ 732 h 748"/>
                  <a:gd name="T18" fmla="*/ 0 w 666"/>
                  <a:gd name="T19" fmla="*/ 731 h 748"/>
                  <a:gd name="T20" fmla="*/ 0 w 666"/>
                  <a:gd name="T21" fmla="*/ 727 h 748"/>
                  <a:gd name="T22" fmla="*/ 14 w 666"/>
                  <a:gd name="T23" fmla="*/ 670 h 748"/>
                  <a:gd name="T24" fmla="*/ 36 w 666"/>
                  <a:gd name="T25" fmla="*/ 604 h 748"/>
                  <a:gd name="T26" fmla="*/ 65 w 666"/>
                  <a:gd name="T27" fmla="*/ 467 h 748"/>
                  <a:gd name="T28" fmla="*/ 99 w 666"/>
                  <a:gd name="T29" fmla="*/ 278 h 748"/>
                  <a:gd name="T30" fmla="*/ 123 w 666"/>
                  <a:gd name="T31" fmla="*/ 147 h 748"/>
                  <a:gd name="T32" fmla="*/ 182 w 666"/>
                  <a:gd name="T33" fmla="*/ 44 h 748"/>
                  <a:gd name="T34" fmla="*/ 217 w 666"/>
                  <a:gd name="T35" fmla="*/ 31 h 748"/>
                  <a:gd name="T36" fmla="*/ 327 w 666"/>
                  <a:gd name="T37" fmla="*/ 6 h 748"/>
                  <a:gd name="T38" fmla="*/ 368 w 666"/>
                  <a:gd name="T39" fmla="*/ 3 h 748"/>
                  <a:gd name="T40" fmla="*/ 415 w 666"/>
                  <a:gd name="T41" fmla="*/ 41 h 748"/>
                  <a:gd name="T42" fmla="*/ 547 w 666"/>
                  <a:gd name="T43" fmla="*/ 283 h 748"/>
                  <a:gd name="T44" fmla="*/ 595 w 666"/>
                  <a:gd name="T45" fmla="*/ 420 h 748"/>
                  <a:gd name="T46" fmla="*/ 637 w 666"/>
                  <a:gd name="T47" fmla="*/ 577 h 748"/>
                  <a:gd name="T48" fmla="*/ 647 w 666"/>
                  <a:gd name="T49" fmla="*/ 619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66" h="748">
                    <a:moveTo>
                      <a:pt x="647" y="619"/>
                    </a:moveTo>
                    <a:cubicBezTo>
                      <a:pt x="656" y="660"/>
                      <a:pt x="666" y="716"/>
                      <a:pt x="650" y="722"/>
                    </a:cubicBezTo>
                    <a:cubicBezTo>
                      <a:pt x="647" y="723"/>
                      <a:pt x="644" y="722"/>
                      <a:pt x="641" y="721"/>
                    </a:cubicBezTo>
                    <a:cubicBezTo>
                      <a:pt x="610" y="711"/>
                      <a:pt x="587" y="694"/>
                      <a:pt x="557" y="684"/>
                    </a:cubicBezTo>
                    <a:cubicBezTo>
                      <a:pt x="525" y="675"/>
                      <a:pt x="491" y="673"/>
                      <a:pt x="458" y="674"/>
                    </a:cubicBezTo>
                    <a:cubicBezTo>
                      <a:pt x="408" y="674"/>
                      <a:pt x="358" y="679"/>
                      <a:pt x="309" y="687"/>
                    </a:cubicBezTo>
                    <a:cubicBezTo>
                      <a:pt x="271" y="694"/>
                      <a:pt x="233" y="705"/>
                      <a:pt x="195" y="716"/>
                    </a:cubicBezTo>
                    <a:cubicBezTo>
                      <a:pt x="164" y="725"/>
                      <a:pt x="136" y="740"/>
                      <a:pt x="104" y="744"/>
                    </a:cubicBezTo>
                    <a:cubicBezTo>
                      <a:pt x="70" y="748"/>
                      <a:pt x="35" y="744"/>
                      <a:pt x="4" y="732"/>
                    </a:cubicBezTo>
                    <a:cubicBezTo>
                      <a:pt x="2" y="732"/>
                      <a:pt x="1" y="732"/>
                      <a:pt x="0" y="731"/>
                    </a:cubicBezTo>
                    <a:cubicBezTo>
                      <a:pt x="0" y="729"/>
                      <a:pt x="0" y="728"/>
                      <a:pt x="0" y="727"/>
                    </a:cubicBezTo>
                    <a:cubicBezTo>
                      <a:pt x="3" y="707"/>
                      <a:pt x="5" y="687"/>
                      <a:pt x="14" y="670"/>
                    </a:cubicBezTo>
                    <a:cubicBezTo>
                      <a:pt x="24" y="650"/>
                      <a:pt x="30" y="626"/>
                      <a:pt x="36" y="604"/>
                    </a:cubicBezTo>
                    <a:cubicBezTo>
                      <a:pt x="48" y="560"/>
                      <a:pt x="60" y="513"/>
                      <a:pt x="65" y="467"/>
                    </a:cubicBezTo>
                    <a:cubicBezTo>
                      <a:pt x="76" y="404"/>
                      <a:pt x="89" y="341"/>
                      <a:pt x="99" y="278"/>
                    </a:cubicBezTo>
                    <a:cubicBezTo>
                      <a:pt x="105" y="234"/>
                      <a:pt x="111" y="190"/>
                      <a:pt x="123" y="147"/>
                    </a:cubicBezTo>
                    <a:cubicBezTo>
                      <a:pt x="132" y="113"/>
                      <a:pt x="151" y="63"/>
                      <a:pt x="182" y="44"/>
                    </a:cubicBezTo>
                    <a:cubicBezTo>
                      <a:pt x="193" y="37"/>
                      <a:pt x="205" y="34"/>
                      <a:pt x="217" y="31"/>
                    </a:cubicBezTo>
                    <a:cubicBezTo>
                      <a:pt x="254" y="23"/>
                      <a:pt x="291" y="15"/>
                      <a:pt x="327" y="6"/>
                    </a:cubicBezTo>
                    <a:cubicBezTo>
                      <a:pt x="341" y="3"/>
                      <a:pt x="355" y="0"/>
                      <a:pt x="368" y="3"/>
                    </a:cubicBezTo>
                    <a:cubicBezTo>
                      <a:pt x="388" y="8"/>
                      <a:pt x="402" y="25"/>
                      <a:pt x="415" y="41"/>
                    </a:cubicBezTo>
                    <a:cubicBezTo>
                      <a:pt x="472" y="114"/>
                      <a:pt x="515" y="196"/>
                      <a:pt x="547" y="283"/>
                    </a:cubicBezTo>
                    <a:cubicBezTo>
                      <a:pt x="564" y="329"/>
                      <a:pt x="580" y="374"/>
                      <a:pt x="595" y="420"/>
                    </a:cubicBezTo>
                    <a:cubicBezTo>
                      <a:pt x="611" y="472"/>
                      <a:pt x="626" y="524"/>
                      <a:pt x="637" y="577"/>
                    </a:cubicBezTo>
                    <a:cubicBezTo>
                      <a:pt x="638" y="583"/>
                      <a:pt x="642" y="599"/>
                      <a:pt x="647" y="619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43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8803544" y="3029168"/>
                <a:ext cx="656531" cy="1359440"/>
              </a:xfrm>
              <a:custGeom>
                <a:avLst/>
                <a:gdLst>
                  <a:gd name="T0" fmla="*/ 177 w 348"/>
                  <a:gd name="T1" fmla="*/ 215 h 721"/>
                  <a:gd name="T2" fmla="*/ 194 w 348"/>
                  <a:gd name="T3" fmla="*/ 277 h 721"/>
                  <a:gd name="T4" fmla="*/ 348 w 348"/>
                  <a:gd name="T5" fmla="*/ 666 h 721"/>
                  <a:gd name="T6" fmla="*/ 22 w 348"/>
                  <a:gd name="T7" fmla="*/ 721 h 721"/>
                  <a:gd name="T8" fmla="*/ 7 w 348"/>
                  <a:gd name="T9" fmla="*/ 557 h 721"/>
                  <a:gd name="T10" fmla="*/ 1 w 348"/>
                  <a:gd name="T11" fmla="*/ 465 h 721"/>
                  <a:gd name="T12" fmla="*/ 25 w 348"/>
                  <a:gd name="T13" fmla="*/ 316 h 721"/>
                  <a:gd name="T14" fmla="*/ 90 w 348"/>
                  <a:gd name="T15" fmla="*/ 45 h 721"/>
                  <a:gd name="T16" fmla="*/ 96 w 348"/>
                  <a:gd name="T17" fmla="*/ 31 h 721"/>
                  <a:gd name="T18" fmla="*/ 111 w 348"/>
                  <a:gd name="T19" fmla="*/ 22 h 721"/>
                  <a:gd name="T20" fmla="*/ 199 w 348"/>
                  <a:gd name="T21" fmla="*/ 0 h 721"/>
                  <a:gd name="T22" fmla="*/ 189 w 348"/>
                  <a:gd name="T23" fmla="*/ 100 h 721"/>
                  <a:gd name="T24" fmla="*/ 177 w 348"/>
                  <a:gd name="T25" fmla="*/ 215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8" h="721">
                    <a:moveTo>
                      <a:pt x="177" y="215"/>
                    </a:moveTo>
                    <a:cubicBezTo>
                      <a:pt x="179" y="237"/>
                      <a:pt x="187" y="257"/>
                      <a:pt x="194" y="277"/>
                    </a:cubicBezTo>
                    <a:cubicBezTo>
                      <a:pt x="237" y="400"/>
                      <a:pt x="305" y="543"/>
                      <a:pt x="348" y="666"/>
                    </a:cubicBezTo>
                    <a:cubicBezTo>
                      <a:pt x="248" y="684"/>
                      <a:pt x="121" y="702"/>
                      <a:pt x="22" y="721"/>
                    </a:cubicBezTo>
                    <a:cubicBezTo>
                      <a:pt x="16" y="673"/>
                      <a:pt x="13" y="606"/>
                      <a:pt x="7" y="557"/>
                    </a:cubicBezTo>
                    <a:cubicBezTo>
                      <a:pt x="4" y="527"/>
                      <a:pt x="0" y="496"/>
                      <a:pt x="1" y="465"/>
                    </a:cubicBezTo>
                    <a:cubicBezTo>
                      <a:pt x="1" y="414"/>
                      <a:pt x="13" y="365"/>
                      <a:pt x="25" y="316"/>
                    </a:cubicBezTo>
                    <a:cubicBezTo>
                      <a:pt x="47" y="226"/>
                      <a:pt x="69" y="135"/>
                      <a:pt x="90" y="45"/>
                    </a:cubicBezTo>
                    <a:cubicBezTo>
                      <a:pt x="92" y="40"/>
                      <a:pt x="93" y="35"/>
                      <a:pt x="96" y="31"/>
                    </a:cubicBezTo>
                    <a:cubicBezTo>
                      <a:pt x="100" y="27"/>
                      <a:pt x="106" y="24"/>
                      <a:pt x="111" y="22"/>
                    </a:cubicBezTo>
                    <a:cubicBezTo>
                      <a:pt x="139" y="12"/>
                      <a:pt x="170" y="1"/>
                      <a:pt x="199" y="0"/>
                    </a:cubicBezTo>
                    <a:cubicBezTo>
                      <a:pt x="211" y="24"/>
                      <a:pt x="194" y="74"/>
                      <a:pt x="189" y="100"/>
                    </a:cubicBezTo>
                    <a:cubicBezTo>
                      <a:pt x="182" y="138"/>
                      <a:pt x="172" y="177"/>
                      <a:pt x="177" y="21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44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8309334" y="3085691"/>
                <a:ext cx="1014508" cy="1269584"/>
              </a:xfrm>
              <a:custGeom>
                <a:avLst/>
                <a:gdLst>
                  <a:gd name="T0" fmla="*/ 0 w 538"/>
                  <a:gd name="T1" fmla="*/ 95 h 673"/>
                  <a:gd name="T2" fmla="*/ 175 w 538"/>
                  <a:gd name="T3" fmla="*/ 656 h 673"/>
                  <a:gd name="T4" fmla="*/ 362 w 538"/>
                  <a:gd name="T5" fmla="*/ 652 h 673"/>
                  <a:gd name="T6" fmla="*/ 537 w 538"/>
                  <a:gd name="T7" fmla="*/ 585 h 673"/>
                  <a:gd name="T8" fmla="*/ 486 w 538"/>
                  <a:gd name="T9" fmla="*/ 0 h 673"/>
                  <a:gd name="T10" fmla="*/ 0 w 538"/>
                  <a:gd name="T11" fmla="*/ 95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8" h="673">
                    <a:moveTo>
                      <a:pt x="0" y="95"/>
                    </a:moveTo>
                    <a:cubicBezTo>
                      <a:pt x="175" y="656"/>
                      <a:pt x="175" y="656"/>
                      <a:pt x="175" y="656"/>
                    </a:cubicBezTo>
                    <a:cubicBezTo>
                      <a:pt x="180" y="673"/>
                      <a:pt x="264" y="672"/>
                      <a:pt x="362" y="652"/>
                    </a:cubicBezTo>
                    <a:cubicBezTo>
                      <a:pt x="460" y="633"/>
                      <a:pt x="538" y="603"/>
                      <a:pt x="537" y="585"/>
                    </a:cubicBezTo>
                    <a:cubicBezTo>
                      <a:pt x="486" y="0"/>
                      <a:pt x="486" y="0"/>
                      <a:pt x="486" y="0"/>
                    </a:cubicBezTo>
                    <a:cubicBezTo>
                      <a:pt x="0" y="95"/>
                      <a:pt x="0" y="95"/>
                      <a:pt x="0" y="95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45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8428177" y="3301636"/>
                <a:ext cx="831896" cy="1000015"/>
              </a:xfrm>
              <a:custGeom>
                <a:avLst/>
                <a:gdLst>
                  <a:gd name="T0" fmla="*/ 389 w 441"/>
                  <a:gd name="T1" fmla="*/ 0 h 531"/>
                  <a:gd name="T2" fmla="*/ 199 w 441"/>
                  <a:gd name="T3" fmla="*/ 28 h 531"/>
                  <a:gd name="T4" fmla="*/ 1 w 441"/>
                  <a:gd name="T5" fmla="*/ 81 h 531"/>
                  <a:gd name="T6" fmla="*/ 2 w 441"/>
                  <a:gd name="T7" fmla="*/ 83 h 531"/>
                  <a:gd name="T8" fmla="*/ 1 w 441"/>
                  <a:gd name="T9" fmla="*/ 83 h 531"/>
                  <a:gd name="T10" fmla="*/ 141 w 441"/>
                  <a:gd name="T11" fmla="*/ 522 h 531"/>
                  <a:gd name="T12" fmla="*/ 180 w 441"/>
                  <a:gd name="T13" fmla="*/ 531 h 531"/>
                  <a:gd name="T14" fmla="*/ 295 w 441"/>
                  <a:gd name="T15" fmla="*/ 517 h 531"/>
                  <a:gd name="T16" fmla="*/ 440 w 441"/>
                  <a:gd name="T17" fmla="*/ 463 h 531"/>
                  <a:gd name="T18" fmla="*/ 403 w 441"/>
                  <a:gd name="T19" fmla="*/ 4 h 531"/>
                  <a:gd name="T20" fmla="*/ 402 w 441"/>
                  <a:gd name="T21" fmla="*/ 4 h 531"/>
                  <a:gd name="T22" fmla="*/ 403 w 441"/>
                  <a:gd name="T23" fmla="*/ 3 h 531"/>
                  <a:gd name="T24" fmla="*/ 389 w 441"/>
                  <a:gd name="T25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1" h="531">
                    <a:moveTo>
                      <a:pt x="389" y="0"/>
                    </a:moveTo>
                    <a:cubicBezTo>
                      <a:pt x="360" y="0"/>
                      <a:pt x="286" y="11"/>
                      <a:pt x="199" y="28"/>
                    </a:cubicBezTo>
                    <a:cubicBezTo>
                      <a:pt x="88" y="49"/>
                      <a:pt x="0" y="73"/>
                      <a:pt x="1" y="81"/>
                    </a:cubicBezTo>
                    <a:cubicBezTo>
                      <a:pt x="1" y="82"/>
                      <a:pt x="2" y="82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41" y="522"/>
                      <a:pt x="141" y="522"/>
                      <a:pt x="141" y="522"/>
                    </a:cubicBezTo>
                    <a:cubicBezTo>
                      <a:pt x="142" y="528"/>
                      <a:pt x="157" y="531"/>
                      <a:pt x="180" y="531"/>
                    </a:cubicBezTo>
                    <a:cubicBezTo>
                      <a:pt x="208" y="531"/>
                      <a:pt x="250" y="526"/>
                      <a:pt x="295" y="517"/>
                    </a:cubicBezTo>
                    <a:cubicBezTo>
                      <a:pt x="377" y="501"/>
                      <a:pt x="441" y="477"/>
                      <a:pt x="440" y="463"/>
                    </a:cubicBezTo>
                    <a:cubicBezTo>
                      <a:pt x="403" y="4"/>
                      <a:pt x="403" y="4"/>
                      <a:pt x="403" y="4"/>
                    </a:cubicBezTo>
                    <a:cubicBezTo>
                      <a:pt x="402" y="4"/>
                      <a:pt x="402" y="4"/>
                      <a:pt x="402" y="4"/>
                    </a:cubicBezTo>
                    <a:cubicBezTo>
                      <a:pt x="402" y="4"/>
                      <a:pt x="403" y="3"/>
                      <a:pt x="403" y="3"/>
                    </a:cubicBezTo>
                    <a:cubicBezTo>
                      <a:pt x="402" y="1"/>
                      <a:pt x="398" y="0"/>
                      <a:pt x="389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46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8304986" y="3063951"/>
                <a:ext cx="923202" cy="218844"/>
              </a:xfrm>
              <a:custGeom>
                <a:avLst/>
                <a:gdLst>
                  <a:gd name="T0" fmla="*/ 487 w 489"/>
                  <a:gd name="T1" fmla="*/ 10 h 116"/>
                  <a:gd name="T2" fmla="*/ 248 w 489"/>
                  <a:gd name="T3" fmla="*/ 76 h 116"/>
                  <a:gd name="T4" fmla="*/ 2 w 489"/>
                  <a:gd name="T5" fmla="*/ 105 h 116"/>
                  <a:gd name="T6" fmla="*/ 241 w 489"/>
                  <a:gd name="T7" fmla="*/ 39 h 116"/>
                  <a:gd name="T8" fmla="*/ 487 w 489"/>
                  <a:gd name="T9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116">
                    <a:moveTo>
                      <a:pt x="487" y="10"/>
                    </a:moveTo>
                    <a:cubicBezTo>
                      <a:pt x="489" y="20"/>
                      <a:pt x="382" y="50"/>
                      <a:pt x="248" y="76"/>
                    </a:cubicBezTo>
                    <a:cubicBezTo>
                      <a:pt x="114" y="103"/>
                      <a:pt x="4" y="116"/>
                      <a:pt x="2" y="105"/>
                    </a:cubicBezTo>
                    <a:cubicBezTo>
                      <a:pt x="0" y="95"/>
                      <a:pt x="107" y="66"/>
                      <a:pt x="241" y="39"/>
                    </a:cubicBezTo>
                    <a:cubicBezTo>
                      <a:pt x="375" y="13"/>
                      <a:pt x="485" y="0"/>
                      <a:pt x="487" y="10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47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8423828" y="3290042"/>
                <a:ext cx="766678" cy="176814"/>
              </a:xfrm>
              <a:custGeom>
                <a:avLst/>
                <a:gdLst>
                  <a:gd name="T0" fmla="*/ 405 w 406"/>
                  <a:gd name="T1" fmla="*/ 7 h 94"/>
                  <a:gd name="T2" fmla="*/ 206 w 406"/>
                  <a:gd name="T3" fmla="*/ 60 h 94"/>
                  <a:gd name="T4" fmla="*/ 1 w 406"/>
                  <a:gd name="T5" fmla="*/ 87 h 94"/>
                  <a:gd name="T6" fmla="*/ 201 w 406"/>
                  <a:gd name="T7" fmla="*/ 34 h 94"/>
                  <a:gd name="T8" fmla="*/ 405 w 406"/>
                  <a:gd name="T9" fmla="*/ 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94">
                    <a:moveTo>
                      <a:pt x="405" y="7"/>
                    </a:moveTo>
                    <a:cubicBezTo>
                      <a:pt x="406" y="14"/>
                      <a:pt x="317" y="38"/>
                      <a:pt x="206" y="60"/>
                    </a:cubicBezTo>
                    <a:cubicBezTo>
                      <a:pt x="94" y="82"/>
                      <a:pt x="3" y="94"/>
                      <a:pt x="1" y="87"/>
                    </a:cubicBezTo>
                    <a:cubicBezTo>
                      <a:pt x="0" y="79"/>
                      <a:pt x="89" y="56"/>
                      <a:pt x="201" y="34"/>
                    </a:cubicBezTo>
                    <a:cubicBezTo>
                      <a:pt x="312" y="12"/>
                      <a:pt x="404" y="0"/>
                      <a:pt x="405" y="7"/>
                    </a:cubicBezTo>
                    <a:close/>
                  </a:path>
                </a:pathLst>
              </a:custGeom>
              <a:solidFill>
                <a:srgbClr val="B5D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48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8718036" y="3679903"/>
                <a:ext cx="153625" cy="237685"/>
              </a:xfrm>
              <a:custGeom>
                <a:avLst/>
                <a:gdLst>
                  <a:gd name="T0" fmla="*/ 72 w 81"/>
                  <a:gd name="T1" fmla="*/ 58 h 126"/>
                  <a:gd name="T2" fmla="*/ 63 w 81"/>
                  <a:gd name="T3" fmla="*/ 9 h 126"/>
                  <a:gd name="T4" fmla="*/ 49 w 81"/>
                  <a:gd name="T5" fmla="*/ 12 h 126"/>
                  <a:gd name="T6" fmla="*/ 57 w 81"/>
                  <a:gd name="T7" fmla="*/ 57 h 126"/>
                  <a:gd name="T8" fmla="*/ 22 w 81"/>
                  <a:gd name="T9" fmla="*/ 64 h 126"/>
                  <a:gd name="T10" fmla="*/ 16 w 81"/>
                  <a:gd name="T11" fmla="*/ 32 h 126"/>
                  <a:gd name="T12" fmla="*/ 2 w 81"/>
                  <a:gd name="T13" fmla="*/ 35 h 126"/>
                  <a:gd name="T14" fmla="*/ 19 w 81"/>
                  <a:gd name="T15" fmla="*/ 117 h 126"/>
                  <a:gd name="T16" fmla="*/ 33 w 81"/>
                  <a:gd name="T17" fmla="*/ 114 h 126"/>
                  <a:gd name="T18" fmla="*/ 25 w 81"/>
                  <a:gd name="T19" fmla="*/ 78 h 126"/>
                  <a:gd name="T20" fmla="*/ 60 w 81"/>
                  <a:gd name="T21" fmla="*/ 71 h 126"/>
                  <a:gd name="T22" fmla="*/ 65 w 81"/>
                  <a:gd name="T23" fmla="*/ 115 h 126"/>
                  <a:gd name="T24" fmla="*/ 80 w 81"/>
                  <a:gd name="T25" fmla="*/ 112 h 126"/>
                  <a:gd name="T26" fmla="*/ 73 w 81"/>
                  <a:gd name="T27" fmla="*/ 65 h 126"/>
                  <a:gd name="T28" fmla="*/ 72 w 81"/>
                  <a:gd name="T29" fmla="*/ 5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126">
                    <a:moveTo>
                      <a:pt x="72" y="58"/>
                    </a:moveTo>
                    <a:cubicBezTo>
                      <a:pt x="69" y="42"/>
                      <a:pt x="66" y="26"/>
                      <a:pt x="63" y="9"/>
                    </a:cubicBezTo>
                    <a:cubicBezTo>
                      <a:pt x="61" y="0"/>
                      <a:pt x="47" y="3"/>
                      <a:pt x="49" y="12"/>
                    </a:cubicBezTo>
                    <a:cubicBezTo>
                      <a:pt x="52" y="27"/>
                      <a:pt x="55" y="42"/>
                      <a:pt x="57" y="57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20" y="53"/>
                      <a:pt x="18" y="43"/>
                      <a:pt x="16" y="32"/>
                    </a:cubicBezTo>
                    <a:cubicBezTo>
                      <a:pt x="14" y="23"/>
                      <a:pt x="0" y="26"/>
                      <a:pt x="2" y="35"/>
                    </a:cubicBezTo>
                    <a:cubicBezTo>
                      <a:pt x="7" y="62"/>
                      <a:pt x="13" y="90"/>
                      <a:pt x="19" y="117"/>
                    </a:cubicBezTo>
                    <a:cubicBezTo>
                      <a:pt x="21" y="126"/>
                      <a:pt x="35" y="123"/>
                      <a:pt x="33" y="114"/>
                    </a:cubicBezTo>
                    <a:cubicBezTo>
                      <a:pt x="30" y="102"/>
                      <a:pt x="28" y="90"/>
                      <a:pt x="25" y="78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2" y="86"/>
                      <a:pt x="64" y="100"/>
                      <a:pt x="65" y="115"/>
                    </a:cubicBezTo>
                    <a:cubicBezTo>
                      <a:pt x="66" y="124"/>
                      <a:pt x="81" y="121"/>
                      <a:pt x="80" y="112"/>
                    </a:cubicBezTo>
                    <a:cubicBezTo>
                      <a:pt x="78" y="96"/>
                      <a:pt x="76" y="80"/>
                      <a:pt x="73" y="65"/>
                    </a:cubicBezTo>
                    <a:cubicBezTo>
                      <a:pt x="74" y="62"/>
                      <a:pt x="73" y="60"/>
                      <a:pt x="72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49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8897749" y="3884253"/>
                <a:ext cx="85508" cy="126089"/>
              </a:xfrm>
              <a:custGeom>
                <a:avLst/>
                <a:gdLst>
                  <a:gd name="T0" fmla="*/ 33 w 45"/>
                  <a:gd name="T1" fmla="*/ 46 h 67"/>
                  <a:gd name="T2" fmla="*/ 19 w 45"/>
                  <a:gd name="T3" fmla="*/ 48 h 67"/>
                  <a:gd name="T4" fmla="*/ 23 w 45"/>
                  <a:gd name="T5" fmla="*/ 42 h 67"/>
                  <a:gd name="T6" fmla="*/ 26 w 45"/>
                  <a:gd name="T7" fmla="*/ 37 h 67"/>
                  <a:gd name="T8" fmla="*/ 29 w 45"/>
                  <a:gd name="T9" fmla="*/ 13 h 67"/>
                  <a:gd name="T10" fmla="*/ 0 w 45"/>
                  <a:gd name="T11" fmla="*/ 20 h 67"/>
                  <a:gd name="T12" fmla="*/ 15 w 45"/>
                  <a:gd name="T13" fmla="*/ 21 h 67"/>
                  <a:gd name="T14" fmla="*/ 16 w 45"/>
                  <a:gd name="T15" fmla="*/ 25 h 67"/>
                  <a:gd name="T16" fmla="*/ 13 w 45"/>
                  <a:gd name="T17" fmla="*/ 31 h 67"/>
                  <a:gd name="T18" fmla="*/ 9 w 45"/>
                  <a:gd name="T19" fmla="*/ 39 h 67"/>
                  <a:gd name="T20" fmla="*/ 6 w 45"/>
                  <a:gd name="T21" fmla="*/ 55 h 67"/>
                  <a:gd name="T22" fmla="*/ 36 w 45"/>
                  <a:gd name="T23" fmla="*/ 60 h 67"/>
                  <a:gd name="T24" fmla="*/ 33 w 45"/>
                  <a:gd name="T25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67">
                    <a:moveTo>
                      <a:pt x="33" y="46"/>
                    </a:moveTo>
                    <a:cubicBezTo>
                      <a:pt x="32" y="46"/>
                      <a:pt x="23" y="48"/>
                      <a:pt x="19" y="48"/>
                    </a:cubicBezTo>
                    <a:cubicBezTo>
                      <a:pt x="21" y="46"/>
                      <a:pt x="23" y="42"/>
                      <a:pt x="23" y="42"/>
                    </a:cubicBezTo>
                    <a:cubicBezTo>
                      <a:pt x="24" y="40"/>
                      <a:pt x="26" y="39"/>
                      <a:pt x="26" y="37"/>
                    </a:cubicBezTo>
                    <a:cubicBezTo>
                      <a:pt x="30" y="30"/>
                      <a:pt x="33" y="21"/>
                      <a:pt x="29" y="13"/>
                    </a:cubicBezTo>
                    <a:cubicBezTo>
                      <a:pt x="21" y="0"/>
                      <a:pt x="0" y="4"/>
                      <a:pt x="0" y="20"/>
                    </a:cubicBezTo>
                    <a:cubicBezTo>
                      <a:pt x="0" y="29"/>
                      <a:pt x="15" y="30"/>
                      <a:pt x="15" y="21"/>
                    </a:cubicBezTo>
                    <a:cubicBezTo>
                      <a:pt x="17" y="20"/>
                      <a:pt x="18" y="22"/>
                      <a:pt x="16" y="25"/>
                    </a:cubicBezTo>
                    <a:cubicBezTo>
                      <a:pt x="15" y="27"/>
                      <a:pt x="14" y="29"/>
                      <a:pt x="13" y="31"/>
                    </a:cubicBezTo>
                    <a:cubicBezTo>
                      <a:pt x="12" y="34"/>
                      <a:pt x="10" y="36"/>
                      <a:pt x="9" y="39"/>
                    </a:cubicBezTo>
                    <a:cubicBezTo>
                      <a:pt x="6" y="44"/>
                      <a:pt x="4" y="50"/>
                      <a:pt x="6" y="55"/>
                    </a:cubicBezTo>
                    <a:cubicBezTo>
                      <a:pt x="11" y="67"/>
                      <a:pt x="27" y="61"/>
                      <a:pt x="36" y="60"/>
                    </a:cubicBezTo>
                    <a:cubicBezTo>
                      <a:pt x="45" y="59"/>
                      <a:pt x="42" y="45"/>
                      <a:pt x="33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50"/>
              <p:cNvSpPr>
                <a:spLocks noEditPoint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8948474" y="3665410"/>
                <a:ext cx="159423" cy="202902"/>
              </a:xfrm>
              <a:custGeom>
                <a:avLst/>
                <a:gdLst>
                  <a:gd name="T0" fmla="*/ 35 w 84"/>
                  <a:gd name="T1" fmla="*/ 6 h 108"/>
                  <a:gd name="T2" fmla="*/ 27 w 84"/>
                  <a:gd name="T3" fmla="*/ 1 h 108"/>
                  <a:gd name="T4" fmla="*/ 4 w 84"/>
                  <a:gd name="T5" fmla="*/ 63 h 108"/>
                  <a:gd name="T6" fmla="*/ 50 w 84"/>
                  <a:gd name="T7" fmla="*/ 103 h 108"/>
                  <a:gd name="T8" fmla="*/ 80 w 84"/>
                  <a:gd name="T9" fmla="*/ 48 h 108"/>
                  <a:gd name="T10" fmla="*/ 35 w 84"/>
                  <a:gd name="T11" fmla="*/ 6 h 108"/>
                  <a:gd name="T12" fmla="*/ 67 w 84"/>
                  <a:gd name="T13" fmla="*/ 54 h 108"/>
                  <a:gd name="T14" fmla="*/ 45 w 84"/>
                  <a:gd name="T15" fmla="*/ 89 h 108"/>
                  <a:gd name="T16" fmla="*/ 18 w 84"/>
                  <a:gd name="T17" fmla="*/ 58 h 108"/>
                  <a:gd name="T18" fmla="*/ 18 w 84"/>
                  <a:gd name="T19" fmla="*/ 38 h 108"/>
                  <a:gd name="T20" fmla="*/ 26 w 84"/>
                  <a:gd name="T21" fmla="*/ 18 h 108"/>
                  <a:gd name="T22" fmla="*/ 34 w 84"/>
                  <a:gd name="T23" fmla="*/ 20 h 108"/>
                  <a:gd name="T24" fmla="*/ 58 w 84"/>
                  <a:gd name="T25" fmla="*/ 32 h 108"/>
                  <a:gd name="T26" fmla="*/ 67 w 84"/>
                  <a:gd name="T27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108">
                    <a:moveTo>
                      <a:pt x="35" y="6"/>
                    </a:moveTo>
                    <a:cubicBezTo>
                      <a:pt x="34" y="3"/>
                      <a:pt x="31" y="0"/>
                      <a:pt x="27" y="1"/>
                    </a:cubicBezTo>
                    <a:cubicBezTo>
                      <a:pt x="4" y="7"/>
                      <a:pt x="0" y="44"/>
                      <a:pt x="4" y="63"/>
                    </a:cubicBezTo>
                    <a:cubicBezTo>
                      <a:pt x="9" y="85"/>
                      <a:pt x="25" y="108"/>
                      <a:pt x="50" y="103"/>
                    </a:cubicBezTo>
                    <a:cubicBezTo>
                      <a:pt x="74" y="97"/>
                      <a:pt x="84" y="71"/>
                      <a:pt x="80" y="48"/>
                    </a:cubicBezTo>
                    <a:cubicBezTo>
                      <a:pt x="78" y="29"/>
                      <a:pt x="57" y="4"/>
                      <a:pt x="35" y="6"/>
                    </a:cubicBezTo>
                    <a:close/>
                    <a:moveTo>
                      <a:pt x="67" y="54"/>
                    </a:moveTo>
                    <a:cubicBezTo>
                      <a:pt x="68" y="69"/>
                      <a:pt x="61" y="87"/>
                      <a:pt x="45" y="89"/>
                    </a:cubicBezTo>
                    <a:cubicBezTo>
                      <a:pt x="28" y="91"/>
                      <a:pt x="20" y="71"/>
                      <a:pt x="18" y="58"/>
                    </a:cubicBezTo>
                    <a:cubicBezTo>
                      <a:pt x="17" y="51"/>
                      <a:pt x="17" y="45"/>
                      <a:pt x="18" y="38"/>
                    </a:cubicBezTo>
                    <a:cubicBezTo>
                      <a:pt x="19" y="33"/>
                      <a:pt x="21" y="23"/>
                      <a:pt x="26" y="18"/>
                    </a:cubicBezTo>
                    <a:cubicBezTo>
                      <a:pt x="28" y="20"/>
                      <a:pt x="31" y="22"/>
                      <a:pt x="34" y="20"/>
                    </a:cubicBezTo>
                    <a:cubicBezTo>
                      <a:pt x="41" y="18"/>
                      <a:pt x="53" y="28"/>
                      <a:pt x="58" y="32"/>
                    </a:cubicBezTo>
                    <a:cubicBezTo>
                      <a:pt x="63" y="38"/>
                      <a:pt x="66" y="46"/>
                      <a:pt x="67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51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9257175" y="3665410"/>
                <a:ext cx="118842" cy="237685"/>
              </a:xfrm>
              <a:custGeom>
                <a:avLst/>
                <a:gdLst>
                  <a:gd name="T0" fmla="*/ 35 w 63"/>
                  <a:gd name="T1" fmla="*/ 3 h 126"/>
                  <a:gd name="T2" fmla="*/ 59 w 63"/>
                  <a:gd name="T3" fmla="*/ 23 h 126"/>
                  <a:gd name="T4" fmla="*/ 62 w 63"/>
                  <a:gd name="T5" fmla="*/ 56 h 126"/>
                  <a:gd name="T6" fmla="*/ 55 w 63"/>
                  <a:gd name="T7" fmla="*/ 95 h 126"/>
                  <a:gd name="T8" fmla="*/ 46 w 63"/>
                  <a:gd name="T9" fmla="*/ 115 h 126"/>
                  <a:gd name="T10" fmla="*/ 26 w 63"/>
                  <a:gd name="T11" fmla="*/ 125 h 126"/>
                  <a:gd name="T12" fmla="*/ 12 w 63"/>
                  <a:gd name="T13" fmla="*/ 118 h 126"/>
                  <a:gd name="T14" fmla="*/ 4 w 63"/>
                  <a:gd name="T15" fmla="*/ 110 h 126"/>
                  <a:gd name="T16" fmla="*/ 4 w 63"/>
                  <a:gd name="T17" fmla="*/ 101 h 126"/>
                  <a:gd name="T18" fmla="*/ 35 w 63"/>
                  <a:gd name="T19" fmla="*/ 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26">
                    <a:moveTo>
                      <a:pt x="35" y="3"/>
                    </a:moveTo>
                    <a:cubicBezTo>
                      <a:pt x="46" y="4"/>
                      <a:pt x="55" y="13"/>
                      <a:pt x="59" y="23"/>
                    </a:cubicBezTo>
                    <a:cubicBezTo>
                      <a:pt x="63" y="33"/>
                      <a:pt x="63" y="45"/>
                      <a:pt x="62" y="56"/>
                    </a:cubicBezTo>
                    <a:cubicBezTo>
                      <a:pt x="61" y="69"/>
                      <a:pt x="58" y="82"/>
                      <a:pt x="55" y="95"/>
                    </a:cubicBezTo>
                    <a:cubicBezTo>
                      <a:pt x="53" y="102"/>
                      <a:pt x="51" y="110"/>
                      <a:pt x="46" y="115"/>
                    </a:cubicBezTo>
                    <a:cubicBezTo>
                      <a:pt x="41" y="121"/>
                      <a:pt x="33" y="126"/>
                      <a:pt x="26" y="125"/>
                    </a:cubicBezTo>
                    <a:cubicBezTo>
                      <a:pt x="21" y="124"/>
                      <a:pt x="16" y="121"/>
                      <a:pt x="12" y="118"/>
                    </a:cubicBezTo>
                    <a:cubicBezTo>
                      <a:pt x="9" y="116"/>
                      <a:pt x="6" y="114"/>
                      <a:pt x="4" y="110"/>
                    </a:cubicBezTo>
                    <a:cubicBezTo>
                      <a:pt x="3" y="107"/>
                      <a:pt x="3" y="104"/>
                      <a:pt x="4" y="101"/>
                    </a:cubicBezTo>
                    <a:cubicBezTo>
                      <a:pt x="6" y="80"/>
                      <a:pt x="0" y="0"/>
                      <a:pt x="35" y="3"/>
                    </a:cubicBezTo>
                    <a:close/>
                  </a:path>
                </a:pathLst>
              </a:custGeom>
              <a:solidFill>
                <a:srgbClr val="145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52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9216594" y="3684250"/>
                <a:ext cx="146379" cy="171017"/>
              </a:xfrm>
              <a:custGeom>
                <a:avLst/>
                <a:gdLst>
                  <a:gd name="T0" fmla="*/ 74 w 77"/>
                  <a:gd name="T1" fmla="*/ 21 h 91"/>
                  <a:gd name="T2" fmla="*/ 73 w 77"/>
                  <a:gd name="T3" fmla="*/ 17 h 91"/>
                  <a:gd name="T4" fmla="*/ 63 w 77"/>
                  <a:gd name="T5" fmla="*/ 5 h 91"/>
                  <a:gd name="T6" fmla="*/ 52 w 77"/>
                  <a:gd name="T7" fmla="*/ 4 h 91"/>
                  <a:gd name="T8" fmla="*/ 58 w 77"/>
                  <a:gd name="T9" fmla="*/ 13 h 91"/>
                  <a:gd name="T10" fmla="*/ 26 w 77"/>
                  <a:gd name="T11" fmla="*/ 7 h 91"/>
                  <a:gd name="T12" fmla="*/ 3 w 77"/>
                  <a:gd name="T13" fmla="*/ 20 h 91"/>
                  <a:gd name="T14" fmla="*/ 0 w 77"/>
                  <a:gd name="T15" fmla="*/ 55 h 91"/>
                  <a:gd name="T16" fmla="*/ 19 w 77"/>
                  <a:gd name="T17" fmla="*/ 86 h 91"/>
                  <a:gd name="T18" fmla="*/ 70 w 77"/>
                  <a:gd name="T19" fmla="*/ 69 h 91"/>
                  <a:gd name="T20" fmla="*/ 74 w 77"/>
                  <a:gd name="T21" fmla="*/ 48 h 91"/>
                  <a:gd name="T22" fmla="*/ 74 w 77"/>
                  <a:gd name="T23" fmla="*/ 2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91">
                    <a:moveTo>
                      <a:pt x="74" y="21"/>
                    </a:moveTo>
                    <a:cubicBezTo>
                      <a:pt x="74" y="20"/>
                      <a:pt x="73" y="19"/>
                      <a:pt x="73" y="17"/>
                    </a:cubicBezTo>
                    <a:cubicBezTo>
                      <a:pt x="71" y="13"/>
                      <a:pt x="67" y="8"/>
                      <a:pt x="63" y="5"/>
                    </a:cubicBezTo>
                    <a:cubicBezTo>
                      <a:pt x="63" y="5"/>
                      <a:pt x="49" y="0"/>
                      <a:pt x="52" y="4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38" y="86"/>
                      <a:pt x="60" y="91"/>
                      <a:pt x="70" y="69"/>
                    </a:cubicBezTo>
                    <a:cubicBezTo>
                      <a:pt x="72" y="63"/>
                      <a:pt x="73" y="55"/>
                      <a:pt x="74" y="48"/>
                    </a:cubicBezTo>
                    <a:cubicBezTo>
                      <a:pt x="76" y="39"/>
                      <a:pt x="77" y="30"/>
                      <a:pt x="74" y="21"/>
                    </a:cubicBez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53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8429626" y="3856717"/>
                <a:ext cx="217395" cy="200003"/>
              </a:xfrm>
              <a:custGeom>
                <a:avLst/>
                <a:gdLst>
                  <a:gd name="T0" fmla="*/ 89 w 115"/>
                  <a:gd name="T1" fmla="*/ 98 h 106"/>
                  <a:gd name="T2" fmla="*/ 57 w 115"/>
                  <a:gd name="T3" fmla="*/ 101 h 106"/>
                  <a:gd name="T4" fmla="*/ 32 w 115"/>
                  <a:gd name="T5" fmla="*/ 81 h 106"/>
                  <a:gd name="T6" fmla="*/ 9 w 115"/>
                  <a:gd name="T7" fmla="*/ 48 h 106"/>
                  <a:gd name="T8" fmla="*/ 1 w 115"/>
                  <a:gd name="T9" fmla="*/ 27 h 106"/>
                  <a:gd name="T10" fmla="*/ 8 w 115"/>
                  <a:gd name="T11" fmla="*/ 7 h 106"/>
                  <a:gd name="T12" fmla="*/ 23 w 115"/>
                  <a:gd name="T13" fmla="*/ 1 h 106"/>
                  <a:gd name="T14" fmla="*/ 34 w 115"/>
                  <a:gd name="T15" fmla="*/ 1 h 106"/>
                  <a:gd name="T16" fmla="*/ 41 w 115"/>
                  <a:gd name="T17" fmla="*/ 7 h 106"/>
                  <a:gd name="T18" fmla="*/ 89 w 115"/>
                  <a:gd name="T19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106">
                    <a:moveTo>
                      <a:pt x="89" y="98"/>
                    </a:moveTo>
                    <a:cubicBezTo>
                      <a:pt x="80" y="105"/>
                      <a:pt x="68" y="106"/>
                      <a:pt x="57" y="101"/>
                    </a:cubicBezTo>
                    <a:cubicBezTo>
                      <a:pt x="47" y="97"/>
                      <a:pt x="39" y="89"/>
                      <a:pt x="32" y="81"/>
                    </a:cubicBezTo>
                    <a:cubicBezTo>
                      <a:pt x="23" y="71"/>
                      <a:pt x="16" y="60"/>
                      <a:pt x="9" y="48"/>
                    </a:cubicBezTo>
                    <a:cubicBezTo>
                      <a:pt x="5" y="42"/>
                      <a:pt x="2" y="35"/>
                      <a:pt x="1" y="27"/>
                    </a:cubicBezTo>
                    <a:cubicBezTo>
                      <a:pt x="0" y="20"/>
                      <a:pt x="2" y="11"/>
                      <a:pt x="8" y="7"/>
                    </a:cubicBezTo>
                    <a:cubicBezTo>
                      <a:pt x="12" y="4"/>
                      <a:pt x="18" y="2"/>
                      <a:pt x="23" y="1"/>
                    </a:cubicBezTo>
                    <a:cubicBezTo>
                      <a:pt x="26" y="1"/>
                      <a:pt x="30" y="0"/>
                      <a:pt x="34" y="1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54" y="24"/>
                      <a:pt x="115" y="76"/>
                      <a:pt x="89" y="98"/>
                    </a:cubicBezTo>
                    <a:close/>
                  </a:path>
                </a:pathLst>
              </a:custGeom>
              <a:solidFill>
                <a:srgbClr val="145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54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8460061" y="3868312"/>
                <a:ext cx="169567" cy="169568"/>
              </a:xfrm>
              <a:custGeom>
                <a:avLst/>
                <a:gdLst>
                  <a:gd name="T0" fmla="*/ 40 w 90"/>
                  <a:gd name="T1" fmla="*/ 86 h 90"/>
                  <a:gd name="T2" fmla="*/ 44 w 90"/>
                  <a:gd name="T3" fmla="*/ 87 h 90"/>
                  <a:gd name="T4" fmla="*/ 59 w 90"/>
                  <a:gd name="T5" fmla="*/ 89 h 90"/>
                  <a:gd name="T6" fmla="*/ 67 w 90"/>
                  <a:gd name="T7" fmla="*/ 82 h 90"/>
                  <a:gd name="T8" fmla="*/ 56 w 90"/>
                  <a:gd name="T9" fmla="*/ 80 h 90"/>
                  <a:gd name="T10" fmla="*/ 83 w 90"/>
                  <a:gd name="T11" fmla="*/ 61 h 90"/>
                  <a:gd name="T12" fmla="*/ 90 w 90"/>
                  <a:gd name="T13" fmla="*/ 36 h 90"/>
                  <a:gd name="T14" fmla="*/ 68 w 90"/>
                  <a:gd name="T15" fmla="*/ 9 h 90"/>
                  <a:gd name="T16" fmla="*/ 32 w 90"/>
                  <a:gd name="T17" fmla="*/ 0 h 90"/>
                  <a:gd name="T18" fmla="*/ 9 w 90"/>
                  <a:gd name="T19" fmla="*/ 49 h 90"/>
                  <a:gd name="T20" fmla="*/ 20 w 90"/>
                  <a:gd name="T21" fmla="*/ 67 h 90"/>
                  <a:gd name="T22" fmla="*/ 40 w 90"/>
                  <a:gd name="T23" fmla="*/ 8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0">
                    <a:moveTo>
                      <a:pt x="40" y="86"/>
                    </a:moveTo>
                    <a:cubicBezTo>
                      <a:pt x="41" y="86"/>
                      <a:pt x="42" y="87"/>
                      <a:pt x="44" y="87"/>
                    </a:cubicBezTo>
                    <a:cubicBezTo>
                      <a:pt x="48" y="89"/>
                      <a:pt x="54" y="90"/>
                      <a:pt x="59" y="89"/>
                    </a:cubicBezTo>
                    <a:cubicBezTo>
                      <a:pt x="59" y="89"/>
                      <a:pt x="73" y="83"/>
                      <a:pt x="67" y="82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15"/>
                      <a:pt x="0" y="26"/>
                      <a:pt x="9" y="49"/>
                    </a:cubicBezTo>
                    <a:cubicBezTo>
                      <a:pt x="11" y="55"/>
                      <a:pt x="16" y="61"/>
                      <a:pt x="20" y="67"/>
                    </a:cubicBezTo>
                    <a:cubicBezTo>
                      <a:pt x="26" y="74"/>
                      <a:pt x="32" y="82"/>
                      <a:pt x="40" y="86"/>
                    </a:cubicBez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9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581424" y="4130533"/>
            <a:ext cx="1476375" cy="1015825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0" y="4483417"/>
            <a:ext cx="576263" cy="545783"/>
            <a:chOff x="11271722" y="162940"/>
            <a:chExt cx="768350" cy="727710"/>
          </a:xfrm>
        </p:grpSpPr>
        <p:sp>
          <p:nvSpPr>
            <p:cNvPr id="11" name="Freeform 7"/>
            <p:cNvSpPr/>
            <p:nvPr>
              <p:custDataLst>
                <p:tags r:id="rId6"/>
              </p:custDataLst>
            </p:nvPr>
          </p:nvSpPr>
          <p:spPr bwMode="auto">
            <a:xfrm>
              <a:off x="11271722" y="162940"/>
              <a:ext cx="765175" cy="727710"/>
            </a:xfrm>
            <a:custGeom>
              <a:avLst/>
              <a:gdLst>
                <a:gd name="T0" fmla="*/ 236 w 405"/>
                <a:gd name="T1" fmla="*/ 39 h 386"/>
                <a:gd name="T2" fmla="*/ 182 w 405"/>
                <a:gd name="T3" fmla="*/ 122 h 386"/>
                <a:gd name="T4" fmla="*/ 75 w 405"/>
                <a:gd name="T5" fmla="*/ 132 h 386"/>
                <a:gd name="T6" fmla="*/ 91 w 405"/>
                <a:gd name="T7" fmla="*/ 326 h 386"/>
                <a:gd name="T8" fmla="*/ 212 w 405"/>
                <a:gd name="T9" fmla="*/ 369 h 386"/>
                <a:gd name="T10" fmla="*/ 334 w 405"/>
                <a:gd name="T11" fmla="*/ 386 h 386"/>
                <a:gd name="T12" fmla="*/ 381 w 405"/>
                <a:gd name="T13" fmla="*/ 272 h 386"/>
                <a:gd name="T14" fmla="*/ 404 w 405"/>
                <a:gd name="T15" fmla="*/ 146 h 386"/>
                <a:gd name="T16" fmla="*/ 236 w 405"/>
                <a:gd name="T17" fmla="*/ 39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386">
                  <a:moveTo>
                    <a:pt x="236" y="39"/>
                  </a:moveTo>
                  <a:cubicBezTo>
                    <a:pt x="204" y="53"/>
                    <a:pt x="176" y="91"/>
                    <a:pt x="182" y="122"/>
                  </a:cubicBezTo>
                  <a:cubicBezTo>
                    <a:pt x="158" y="101"/>
                    <a:pt x="103" y="112"/>
                    <a:pt x="75" y="132"/>
                  </a:cubicBezTo>
                  <a:cubicBezTo>
                    <a:pt x="0" y="184"/>
                    <a:pt x="24" y="287"/>
                    <a:pt x="91" y="326"/>
                  </a:cubicBezTo>
                  <a:cubicBezTo>
                    <a:pt x="128" y="348"/>
                    <a:pt x="170" y="361"/>
                    <a:pt x="212" y="369"/>
                  </a:cubicBezTo>
                  <a:cubicBezTo>
                    <a:pt x="248" y="377"/>
                    <a:pt x="334" y="386"/>
                    <a:pt x="334" y="386"/>
                  </a:cubicBezTo>
                  <a:cubicBezTo>
                    <a:pt x="335" y="386"/>
                    <a:pt x="370" y="306"/>
                    <a:pt x="381" y="272"/>
                  </a:cubicBezTo>
                  <a:cubicBezTo>
                    <a:pt x="395" y="230"/>
                    <a:pt x="405" y="188"/>
                    <a:pt x="404" y="146"/>
                  </a:cubicBezTo>
                  <a:cubicBezTo>
                    <a:pt x="404" y="67"/>
                    <a:pt x="318" y="0"/>
                    <a:pt x="236" y="39"/>
                  </a:cubicBezTo>
                </a:path>
              </a:pathLst>
            </a:custGeom>
            <a:solidFill>
              <a:srgbClr val="449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 8"/>
            <p:cNvSpPr/>
            <p:nvPr>
              <p:custDataLst>
                <p:tags r:id="rId7"/>
              </p:custDataLst>
            </p:nvPr>
          </p:nvSpPr>
          <p:spPr bwMode="auto">
            <a:xfrm>
              <a:off x="11764482" y="364235"/>
              <a:ext cx="275590" cy="525780"/>
            </a:xfrm>
            <a:custGeom>
              <a:avLst/>
              <a:gdLst>
                <a:gd name="T0" fmla="*/ 138 w 146"/>
                <a:gd name="T1" fmla="*/ 0 h 279"/>
                <a:gd name="T2" fmla="*/ 138 w 146"/>
                <a:gd name="T3" fmla="*/ 4 h 279"/>
                <a:gd name="T4" fmla="*/ 143 w 146"/>
                <a:gd name="T5" fmla="*/ 39 h 279"/>
                <a:gd name="T6" fmla="*/ 120 w 146"/>
                <a:gd name="T7" fmla="*/ 165 h 279"/>
                <a:gd name="T8" fmla="*/ 73 w 146"/>
                <a:gd name="T9" fmla="*/ 279 h 279"/>
                <a:gd name="T10" fmla="*/ 73 w 146"/>
                <a:gd name="T11" fmla="*/ 279 h 279"/>
                <a:gd name="T12" fmla="*/ 73 w 146"/>
                <a:gd name="T13" fmla="*/ 279 h 279"/>
                <a:gd name="T14" fmla="*/ 0 w 146"/>
                <a:gd name="T15" fmla="*/ 270 h 279"/>
                <a:gd name="T16" fmla="*/ 0 w 146"/>
                <a:gd name="T17" fmla="*/ 270 h 279"/>
                <a:gd name="T18" fmla="*/ 75 w 146"/>
                <a:gd name="T19" fmla="*/ 279 h 279"/>
                <a:gd name="T20" fmla="*/ 75 w 146"/>
                <a:gd name="T21" fmla="*/ 279 h 279"/>
                <a:gd name="T22" fmla="*/ 75 w 146"/>
                <a:gd name="T23" fmla="*/ 279 h 279"/>
                <a:gd name="T24" fmla="*/ 122 w 146"/>
                <a:gd name="T25" fmla="*/ 165 h 279"/>
                <a:gd name="T26" fmla="*/ 145 w 146"/>
                <a:gd name="T27" fmla="*/ 39 h 279"/>
                <a:gd name="T28" fmla="*/ 138 w 146"/>
                <a:gd name="T2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279">
                  <a:moveTo>
                    <a:pt x="138" y="0"/>
                  </a:moveTo>
                  <a:cubicBezTo>
                    <a:pt x="138" y="1"/>
                    <a:pt x="138" y="3"/>
                    <a:pt x="138" y="4"/>
                  </a:cubicBezTo>
                  <a:cubicBezTo>
                    <a:pt x="141" y="15"/>
                    <a:pt x="143" y="27"/>
                    <a:pt x="143" y="39"/>
                  </a:cubicBezTo>
                  <a:cubicBezTo>
                    <a:pt x="144" y="81"/>
                    <a:pt x="134" y="123"/>
                    <a:pt x="120" y="165"/>
                  </a:cubicBezTo>
                  <a:cubicBezTo>
                    <a:pt x="109" y="199"/>
                    <a:pt x="74" y="279"/>
                    <a:pt x="73" y="279"/>
                  </a:cubicBezTo>
                  <a:cubicBezTo>
                    <a:pt x="73" y="279"/>
                    <a:pt x="73" y="279"/>
                    <a:pt x="73" y="279"/>
                  </a:cubicBezTo>
                  <a:cubicBezTo>
                    <a:pt x="73" y="279"/>
                    <a:pt x="73" y="279"/>
                    <a:pt x="73" y="279"/>
                  </a:cubicBezTo>
                  <a:cubicBezTo>
                    <a:pt x="72" y="279"/>
                    <a:pt x="35" y="275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36" y="275"/>
                    <a:pt x="74" y="279"/>
                    <a:pt x="75" y="279"/>
                  </a:cubicBezTo>
                  <a:cubicBezTo>
                    <a:pt x="75" y="279"/>
                    <a:pt x="75" y="279"/>
                    <a:pt x="75" y="279"/>
                  </a:cubicBezTo>
                  <a:cubicBezTo>
                    <a:pt x="75" y="279"/>
                    <a:pt x="75" y="279"/>
                    <a:pt x="75" y="279"/>
                  </a:cubicBezTo>
                  <a:cubicBezTo>
                    <a:pt x="75" y="279"/>
                    <a:pt x="111" y="200"/>
                    <a:pt x="122" y="165"/>
                  </a:cubicBezTo>
                  <a:cubicBezTo>
                    <a:pt x="136" y="124"/>
                    <a:pt x="146" y="81"/>
                    <a:pt x="145" y="39"/>
                  </a:cubicBezTo>
                  <a:cubicBezTo>
                    <a:pt x="145" y="25"/>
                    <a:pt x="143" y="12"/>
                    <a:pt x="138" y="0"/>
                  </a:cubicBezTo>
                </a:path>
              </a:pathLst>
            </a:custGeom>
            <a:solidFill>
              <a:srgbClr val="283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9"/>
            <p:cNvSpPr/>
            <p:nvPr>
              <p:custDataLst>
                <p:tags r:id="rId8"/>
              </p:custDataLst>
            </p:nvPr>
          </p:nvSpPr>
          <p:spPr bwMode="auto">
            <a:xfrm>
              <a:off x="11764482" y="371855"/>
              <a:ext cx="272415" cy="518795"/>
            </a:xfrm>
            <a:custGeom>
              <a:avLst/>
              <a:gdLst>
                <a:gd name="T0" fmla="*/ 138 w 144"/>
                <a:gd name="T1" fmla="*/ 0 h 275"/>
                <a:gd name="T2" fmla="*/ 132 w 144"/>
                <a:gd name="T3" fmla="*/ 51 h 275"/>
                <a:gd name="T4" fmla="*/ 103 w 144"/>
                <a:gd name="T5" fmla="*/ 155 h 275"/>
                <a:gd name="T6" fmla="*/ 44 w 144"/>
                <a:gd name="T7" fmla="*/ 242 h 275"/>
                <a:gd name="T8" fmla="*/ 0 w 144"/>
                <a:gd name="T9" fmla="*/ 266 h 275"/>
                <a:gd name="T10" fmla="*/ 73 w 144"/>
                <a:gd name="T11" fmla="*/ 275 h 275"/>
                <a:gd name="T12" fmla="*/ 73 w 144"/>
                <a:gd name="T13" fmla="*/ 275 h 275"/>
                <a:gd name="T14" fmla="*/ 73 w 144"/>
                <a:gd name="T15" fmla="*/ 275 h 275"/>
                <a:gd name="T16" fmla="*/ 120 w 144"/>
                <a:gd name="T17" fmla="*/ 161 h 275"/>
                <a:gd name="T18" fmla="*/ 143 w 144"/>
                <a:gd name="T19" fmla="*/ 35 h 275"/>
                <a:gd name="T20" fmla="*/ 138 w 144"/>
                <a:gd name="T2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275">
                  <a:moveTo>
                    <a:pt x="138" y="0"/>
                  </a:moveTo>
                  <a:cubicBezTo>
                    <a:pt x="137" y="17"/>
                    <a:pt x="135" y="34"/>
                    <a:pt x="132" y="51"/>
                  </a:cubicBezTo>
                  <a:cubicBezTo>
                    <a:pt x="127" y="86"/>
                    <a:pt x="117" y="121"/>
                    <a:pt x="103" y="155"/>
                  </a:cubicBezTo>
                  <a:cubicBezTo>
                    <a:pt x="90" y="187"/>
                    <a:pt x="71" y="219"/>
                    <a:pt x="44" y="242"/>
                  </a:cubicBezTo>
                  <a:cubicBezTo>
                    <a:pt x="30" y="253"/>
                    <a:pt x="16" y="261"/>
                    <a:pt x="0" y="266"/>
                  </a:cubicBezTo>
                  <a:cubicBezTo>
                    <a:pt x="35" y="271"/>
                    <a:pt x="72" y="275"/>
                    <a:pt x="73" y="275"/>
                  </a:cubicBezTo>
                  <a:cubicBezTo>
                    <a:pt x="73" y="275"/>
                    <a:pt x="73" y="275"/>
                    <a:pt x="73" y="275"/>
                  </a:cubicBezTo>
                  <a:cubicBezTo>
                    <a:pt x="73" y="275"/>
                    <a:pt x="73" y="275"/>
                    <a:pt x="73" y="275"/>
                  </a:cubicBezTo>
                  <a:cubicBezTo>
                    <a:pt x="74" y="275"/>
                    <a:pt x="109" y="195"/>
                    <a:pt x="120" y="161"/>
                  </a:cubicBezTo>
                  <a:cubicBezTo>
                    <a:pt x="134" y="119"/>
                    <a:pt x="144" y="77"/>
                    <a:pt x="143" y="35"/>
                  </a:cubicBezTo>
                  <a:cubicBezTo>
                    <a:pt x="143" y="23"/>
                    <a:pt x="141" y="11"/>
                    <a:pt x="138" y="0"/>
                  </a:cubicBezTo>
                </a:path>
              </a:pathLst>
            </a:custGeom>
            <a:solidFill>
              <a:srgbClr val="3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10"/>
            <p:cNvSpPr/>
            <p:nvPr>
              <p:custDataLst>
                <p:tags r:id="rId9"/>
              </p:custDataLst>
            </p:nvPr>
          </p:nvSpPr>
          <p:spPr bwMode="auto">
            <a:xfrm>
              <a:off x="11451427" y="358520"/>
              <a:ext cx="553720" cy="401320"/>
            </a:xfrm>
            <a:custGeom>
              <a:avLst/>
              <a:gdLst>
                <a:gd name="T0" fmla="*/ 283 w 293"/>
                <a:gd name="T1" fmla="*/ 34 h 213"/>
                <a:gd name="T2" fmla="*/ 222 w 293"/>
                <a:gd name="T3" fmla="*/ 71 h 213"/>
                <a:gd name="T4" fmla="*/ 153 w 293"/>
                <a:gd name="T5" fmla="*/ 3 h 213"/>
                <a:gd name="T6" fmla="*/ 144 w 293"/>
                <a:gd name="T7" fmla="*/ 8 h 213"/>
                <a:gd name="T8" fmla="*/ 178 w 293"/>
                <a:gd name="T9" fmla="*/ 176 h 213"/>
                <a:gd name="T10" fmla="*/ 180 w 293"/>
                <a:gd name="T11" fmla="*/ 186 h 213"/>
                <a:gd name="T12" fmla="*/ 94 w 293"/>
                <a:gd name="T13" fmla="*/ 112 h 213"/>
                <a:gd name="T14" fmla="*/ 80 w 293"/>
                <a:gd name="T15" fmla="*/ 100 h 213"/>
                <a:gd name="T16" fmla="*/ 72 w 293"/>
                <a:gd name="T17" fmla="*/ 104 h 213"/>
                <a:gd name="T18" fmla="*/ 74 w 293"/>
                <a:gd name="T19" fmla="*/ 162 h 213"/>
                <a:gd name="T20" fmla="*/ 5 w 293"/>
                <a:gd name="T21" fmla="*/ 202 h 213"/>
                <a:gd name="T22" fmla="*/ 10 w 293"/>
                <a:gd name="T23" fmla="*/ 210 h 213"/>
                <a:gd name="T24" fmla="*/ 81 w 293"/>
                <a:gd name="T25" fmla="*/ 169 h 213"/>
                <a:gd name="T26" fmla="*/ 84 w 293"/>
                <a:gd name="T27" fmla="*/ 165 h 213"/>
                <a:gd name="T28" fmla="*/ 82 w 293"/>
                <a:gd name="T29" fmla="*/ 114 h 213"/>
                <a:gd name="T30" fmla="*/ 170 w 293"/>
                <a:gd name="T31" fmla="*/ 191 h 213"/>
                <a:gd name="T32" fmla="*/ 184 w 293"/>
                <a:gd name="T33" fmla="*/ 202 h 213"/>
                <a:gd name="T34" fmla="*/ 192 w 293"/>
                <a:gd name="T35" fmla="*/ 198 h 213"/>
                <a:gd name="T36" fmla="*/ 159 w 293"/>
                <a:gd name="T37" fmla="*/ 29 h 213"/>
                <a:gd name="T38" fmla="*/ 157 w 293"/>
                <a:gd name="T39" fmla="*/ 21 h 213"/>
                <a:gd name="T40" fmla="*/ 217 w 293"/>
                <a:gd name="T41" fmla="*/ 80 h 213"/>
                <a:gd name="T42" fmla="*/ 223 w 293"/>
                <a:gd name="T43" fmla="*/ 81 h 213"/>
                <a:gd name="T44" fmla="*/ 287 w 293"/>
                <a:gd name="T45" fmla="*/ 42 h 213"/>
                <a:gd name="T46" fmla="*/ 283 w 293"/>
                <a:gd name="T47" fmla="*/ 3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3" h="213">
                  <a:moveTo>
                    <a:pt x="283" y="34"/>
                  </a:moveTo>
                  <a:cubicBezTo>
                    <a:pt x="262" y="46"/>
                    <a:pt x="242" y="59"/>
                    <a:pt x="222" y="71"/>
                  </a:cubicBezTo>
                  <a:cubicBezTo>
                    <a:pt x="199" y="48"/>
                    <a:pt x="176" y="26"/>
                    <a:pt x="153" y="3"/>
                  </a:cubicBezTo>
                  <a:cubicBezTo>
                    <a:pt x="149" y="0"/>
                    <a:pt x="144" y="3"/>
                    <a:pt x="144" y="8"/>
                  </a:cubicBezTo>
                  <a:cubicBezTo>
                    <a:pt x="156" y="64"/>
                    <a:pt x="167" y="120"/>
                    <a:pt x="178" y="176"/>
                  </a:cubicBezTo>
                  <a:cubicBezTo>
                    <a:pt x="179" y="180"/>
                    <a:pt x="180" y="183"/>
                    <a:pt x="180" y="186"/>
                  </a:cubicBezTo>
                  <a:cubicBezTo>
                    <a:pt x="151" y="161"/>
                    <a:pt x="123" y="137"/>
                    <a:pt x="94" y="112"/>
                  </a:cubicBezTo>
                  <a:cubicBezTo>
                    <a:pt x="89" y="108"/>
                    <a:pt x="85" y="104"/>
                    <a:pt x="80" y="100"/>
                  </a:cubicBezTo>
                  <a:cubicBezTo>
                    <a:pt x="77" y="98"/>
                    <a:pt x="72" y="99"/>
                    <a:pt x="72" y="104"/>
                  </a:cubicBezTo>
                  <a:cubicBezTo>
                    <a:pt x="73" y="123"/>
                    <a:pt x="73" y="143"/>
                    <a:pt x="74" y="162"/>
                  </a:cubicBezTo>
                  <a:cubicBezTo>
                    <a:pt x="51" y="176"/>
                    <a:pt x="28" y="189"/>
                    <a:pt x="5" y="202"/>
                  </a:cubicBezTo>
                  <a:cubicBezTo>
                    <a:pt x="0" y="206"/>
                    <a:pt x="4" y="213"/>
                    <a:pt x="10" y="210"/>
                  </a:cubicBezTo>
                  <a:cubicBezTo>
                    <a:pt x="34" y="197"/>
                    <a:pt x="58" y="183"/>
                    <a:pt x="81" y="169"/>
                  </a:cubicBezTo>
                  <a:cubicBezTo>
                    <a:pt x="83" y="168"/>
                    <a:pt x="84" y="166"/>
                    <a:pt x="84" y="165"/>
                  </a:cubicBezTo>
                  <a:cubicBezTo>
                    <a:pt x="83" y="148"/>
                    <a:pt x="83" y="131"/>
                    <a:pt x="82" y="114"/>
                  </a:cubicBezTo>
                  <a:cubicBezTo>
                    <a:pt x="111" y="140"/>
                    <a:pt x="141" y="165"/>
                    <a:pt x="170" y="191"/>
                  </a:cubicBezTo>
                  <a:cubicBezTo>
                    <a:pt x="175" y="194"/>
                    <a:pt x="180" y="198"/>
                    <a:pt x="184" y="202"/>
                  </a:cubicBezTo>
                  <a:cubicBezTo>
                    <a:pt x="188" y="205"/>
                    <a:pt x="193" y="202"/>
                    <a:pt x="192" y="198"/>
                  </a:cubicBezTo>
                  <a:cubicBezTo>
                    <a:pt x="181" y="141"/>
                    <a:pt x="170" y="85"/>
                    <a:pt x="159" y="29"/>
                  </a:cubicBezTo>
                  <a:cubicBezTo>
                    <a:pt x="158" y="26"/>
                    <a:pt x="157" y="23"/>
                    <a:pt x="157" y="21"/>
                  </a:cubicBezTo>
                  <a:cubicBezTo>
                    <a:pt x="177" y="41"/>
                    <a:pt x="197" y="60"/>
                    <a:pt x="217" y="80"/>
                  </a:cubicBezTo>
                  <a:cubicBezTo>
                    <a:pt x="219" y="82"/>
                    <a:pt x="221" y="82"/>
                    <a:pt x="223" y="81"/>
                  </a:cubicBezTo>
                  <a:cubicBezTo>
                    <a:pt x="245" y="68"/>
                    <a:pt x="266" y="55"/>
                    <a:pt x="287" y="42"/>
                  </a:cubicBezTo>
                  <a:cubicBezTo>
                    <a:pt x="293" y="38"/>
                    <a:pt x="288" y="31"/>
                    <a:pt x="283" y="34"/>
                  </a:cubicBezTo>
                  <a:close/>
                </a:path>
              </a:pathLst>
            </a:custGeom>
            <a:solidFill>
              <a:srgbClr val="2D4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7581424" y="4130533"/>
            <a:ext cx="1476375" cy="101582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1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en-US" altLang="zh-CN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 rot="1743646">
            <a:off x="8551386" y="4075786"/>
            <a:ext cx="654947" cy="1031048"/>
            <a:chOff x="9770226" y="1082763"/>
            <a:chExt cx="2059449" cy="3242077"/>
          </a:xfrm>
        </p:grpSpPr>
        <p:sp>
          <p:nvSpPr>
            <p:cNvPr id="12" name="Freeform 13"/>
            <p:cNvSpPr/>
            <p:nvPr>
              <p:custDataLst>
                <p:tags r:id="rId3"/>
              </p:custDataLst>
            </p:nvPr>
          </p:nvSpPr>
          <p:spPr bwMode="auto">
            <a:xfrm>
              <a:off x="11432569" y="4104547"/>
              <a:ext cx="118842" cy="220293"/>
            </a:xfrm>
            <a:custGeom>
              <a:avLst/>
              <a:gdLst>
                <a:gd name="T0" fmla="*/ 4 w 82"/>
                <a:gd name="T1" fmla="*/ 56 h 152"/>
                <a:gd name="T2" fmla="*/ 0 w 82"/>
                <a:gd name="T3" fmla="*/ 152 h 152"/>
                <a:gd name="T4" fmla="*/ 46 w 82"/>
                <a:gd name="T5" fmla="*/ 145 h 152"/>
                <a:gd name="T6" fmla="*/ 82 w 82"/>
                <a:gd name="T7" fmla="*/ 56 h 152"/>
                <a:gd name="T8" fmla="*/ 54 w 82"/>
                <a:gd name="T9" fmla="*/ 0 h 152"/>
                <a:gd name="T10" fmla="*/ 4 w 82"/>
                <a:gd name="T11" fmla="*/ 5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52">
                  <a:moveTo>
                    <a:pt x="4" y="56"/>
                  </a:moveTo>
                  <a:lnTo>
                    <a:pt x="0" y="152"/>
                  </a:lnTo>
                  <a:lnTo>
                    <a:pt x="46" y="145"/>
                  </a:lnTo>
                  <a:lnTo>
                    <a:pt x="82" y="56"/>
                  </a:lnTo>
                  <a:lnTo>
                    <a:pt x="54" y="0"/>
                  </a:lnTo>
                  <a:lnTo>
                    <a:pt x="4" y="56"/>
                  </a:lnTo>
                  <a:close/>
                </a:path>
              </a:pathLst>
            </a:custGeom>
            <a:solidFill>
              <a:srgbClr val="1A3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14"/>
            <p:cNvSpPr/>
            <p:nvPr>
              <p:custDataLst>
                <p:tags r:id="rId4"/>
              </p:custDataLst>
            </p:nvPr>
          </p:nvSpPr>
          <p:spPr bwMode="auto">
            <a:xfrm>
              <a:off x="11710833" y="3932081"/>
              <a:ext cx="118842" cy="221743"/>
            </a:xfrm>
            <a:custGeom>
              <a:avLst/>
              <a:gdLst>
                <a:gd name="T0" fmla="*/ 4 w 82"/>
                <a:gd name="T1" fmla="*/ 58 h 153"/>
                <a:gd name="T2" fmla="*/ 0 w 82"/>
                <a:gd name="T3" fmla="*/ 153 h 153"/>
                <a:gd name="T4" fmla="*/ 45 w 82"/>
                <a:gd name="T5" fmla="*/ 146 h 153"/>
                <a:gd name="T6" fmla="*/ 82 w 82"/>
                <a:gd name="T7" fmla="*/ 56 h 153"/>
                <a:gd name="T8" fmla="*/ 53 w 82"/>
                <a:gd name="T9" fmla="*/ 0 h 153"/>
                <a:gd name="T10" fmla="*/ 4 w 82"/>
                <a:gd name="T11" fmla="*/ 5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53">
                  <a:moveTo>
                    <a:pt x="4" y="58"/>
                  </a:moveTo>
                  <a:lnTo>
                    <a:pt x="0" y="153"/>
                  </a:lnTo>
                  <a:lnTo>
                    <a:pt x="45" y="146"/>
                  </a:lnTo>
                  <a:lnTo>
                    <a:pt x="82" y="56"/>
                  </a:lnTo>
                  <a:lnTo>
                    <a:pt x="53" y="0"/>
                  </a:lnTo>
                  <a:lnTo>
                    <a:pt x="4" y="58"/>
                  </a:lnTo>
                  <a:close/>
                </a:path>
              </a:pathLst>
            </a:custGeom>
            <a:solidFill>
              <a:srgbClr val="1A3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15"/>
            <p:cNvSpPr/>
            <p:nvPr>
              <p:custDataLst>
                <p:tags r:id="rId5"/>
              </p:custDataLst>
            </p:nvPr>
          </p:nvSpPr>
          <p:spPr bwMode="auto">
            <a:xfrm>
              <a:off x="10605021" y="2800179"/>
              <a:ext cx="933347" cy="1398572"/>
            </a:xfrm>
            <a:custGeom>
              <a:avLst/>
              <a:gdLst>
                <a:gd name="T0" fmla="*/ 0 w 495"/>
                <a:gd name="T1" fmla="*/ 156 h 742"/>
                <a:gd name="T2" fmla="*/ 143 w 495"/>
                <a:gd name="T3" fmla="*/ 322 h 742"/>
                <a:gd name="T4" fmla="*/ 443 w 495"/>
                <a:gd name="T5" fmla="*/ 742 h 742"/>
                <a:gd name="T6" fmla="*/ 495 w 495"/>
                <a:gd name="T7" fmla="*/ 710 h 742"/>
                <a:gd name="T8" fmla="*/ 268 w 495"/>
                <a:gd name="T9" fmla="*/ 265 h 742"/>
                <a:gd name="T10" fmla="*/ 141 w 495"/>
                <a:gd name="T11" fmla="*/ 0 h 742"/>
                <a:gd name="T12" fmla="*/ 0 w 495"/>
                <a:gd name="T13" fmla="*/ 156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742">
                  <a:moveTo>
                    <a:pt x="0" y="156"/>
                  </a:moveTo>
                  <a:cubicBezTo>
                    <a:pt x="143" y="322"/>
                    <a:pt x="143" y="322"/>
                    <a:pt x="143" y="322"/>
                  </a:cubicBezTo>
                  <a:cubicBezTo>
                    <a:pt x="443" y="742"/>
                    <a:pt x="443" y="742"/>
                    <a:pt x="443" y="742"/>
                  </a:cubicBezTo>
                  <a:cubicBezTo>
                    <a:pt x="495" y="710"/>
                    <a:pt x="495" y="710"/>
                    <a:pt x="495" y="710"/>
                  </a:cubicBezTo>
                  <a:cubicBezTo>
                    <a:pt x="268" y="265"/>
                    <a:pt x="268" y="265"/>
                    <a:pt x="268" y="265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0" y="118"/>
                    <a:pt x="0" y="156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0876039" y="2633511"/>
              <a:ext cx="937695" cy="1401470"/>
            </a:xfrm>
            <a:custGeom>
              <a:avLst/>
              <a:gdLst>
                <a:gd name="T0" fmla="*/ 0 w 497"/>
                <a:gd name="T1" fmla="*/ 158 h 743"/>
                <a:gd name="T2" fmla="*/ 143 w 497"/>
                <a:gd name="T3" fmla="*/ 323 h 743"/>
                <a:gd name="T4" fmla="*/ 444 w 497"/>
                <a:gd name="T5" fmla="*/ 743 h 743"/>
                <a:gd name="T6" fmla="*/ 497 w 497"/>
                <a:gd name="T7" fmla="*/ 710 h 743"/>
                <a:gd name="T8" fmla="*/ 271 w 497"/>
                <a:gd name="T9" fmla="*/ 265 h 743"/>
                <a:gd name="T10" fmla="*/ 144 w 497"/>
                <a:gd name="T11" fmla="*/ 0 h 743"/>
                <a:gd name="T12" fmla="*/ 0 w 497"/>
                <a:gd name="T13" fmla="*/ 158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743">
                  <a:moveTo>
                    <a:pt x="0" y="158"/>
                  </a:moveTo>
                  <a:cubicBezTo>
                    <a:pt x="143" y="323"/>
                    <a:pt x="143" y="323"/>
                    <a:pt x="143" y="323"/>
                  </a:cubicBezTo>
                  <a:cubicBezTo>
                    <a:pt x="444" y="743"/>
                    <a:pt x="444" y="743"/>
                    <a:pt x="444" y="743"/>
                  </a:cubicBezTo>
                  <a:cubicBezTo>
                    <a:pt x="497" y="710"/>
                    <a:pt x="497" y="710"/>
                    <a:pt x="497" y="710"/>
                  </a:cubicBezTo>
                  <a:cubicBezTo>
                    <a:pt x="271" y="265"/>
                    <a:pt x="271" y="265"/>
                    <a:pt x="271" y="265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0" y="119"/>
                    <a:pt x="0" y="15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17"/>
            <p:cNvSpPr/>
            <p:nvPr>
              <p:custDataLst>
                <p:tags r:id="rId7"/>
              </p:custDataLst>
            </p:nvPr>
          </p:nvSpPr>
          <p:spPr bwMode="auto">
            <a:xfrm>
              <a:off x="9945590" y="1414652"/>
              <a:ext cx="413049" cy="389861"/>
            </a:xfrm>
            <a:custGeom>
              <a:avLst/>
              <a:gdLst>
                <a:gd name="T0" fmla="*/ 0 w 219"/>
                <a:gd name="T1" fmla="*/ 68 h 207"/>
                <a:gd name="T2" fmla="*/ 124 w 219"/>
                <a:gd name="T3" fmla="*/ 3 h 207"/>
                <a:gd name="T4" fmla="*/ 203 w 219"/>
                <a:gd name="T5" fmla="*/ 44 h 207"/>
                <a:gd name="T6" fmla="*/ 218 w 219"/>
                <a:gd name="T7" fmla="*/ 85 h 207"/>
                <a:gd name="T8" fmla="*/ 212 w 219"/>
                <a:gd name="T9" fmla="*/ 113 h 207"/>
                <a:gd name="T10" fmla="*/ 192 w 219"/>
                <a:gd name="T11" fmla="*/ 144 h 207"/>
                <a:gd name="T12" fmla="*/ 219 w 219"/>
                <a:gd name="T13" fmla="*/ 164 h 207"/>
                <a:gd name="T14" fmla="*/ 164 w 219"/>
                <a:gd name="T15" fmla="*/ 207 h 207"/>
                <a:gd name="T16" fmla="*/ 139 w 219"/>
                <a:gd name="T17" fmla="*/ 176 h 207"/>
                <a:gd name="T18" fmla="*/ 120 w 219"/>
                <a:gd name="T19" fmla="*/ 179 h 207"/>
                <a:gd name="T20" fmla="*/ 19 w 219"/>
                <a:gd name="T21" fmla="*/ 122 h 207"/>
                <a:gd name="T22" fmla="*/ 0 w 219"/>
                <a:gd name="T23" fmla="*/ 6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207">
                  <a:moveTo>
                    <a:pt x="0" y="68"/>
                  </a:moveTo>
                  <a:cubicBezTo>
                    <a:pt x="46" y="57"/>
                    <a:pt x="77" y="7"/>
                    <a:pt x="124" y="3"/>
                  </a:cubicBezTo>
                  <a:cubicBezTo>
                    <a:pt x="155" y="0"/>
                    <a:pt x="185" y="18"/>
                    <a:pt x="203" y="44"/>
                  </a:cubicBezTo>
                  <a:cubicBezTo>
                    <a:pt x="211" y="57"/>
                    <a:pt x="217" y="71"/>
                    <a:pt x="218" y="85"/>
                  </a:cubicBezTo>
                  <a:cubicBezTo>
                    <a:pt x="218" y="95"/>
                    <a:pt x="215" y="104"/>
                    <a:pt x="212" y="113"/>
                  </a:cubicBezTo>
                  <a:cubicBezTo>
                    <a:pt x="207" y="125"/>
                    <a:pt x="200" y="135"/>
                    <a:pt x="192" y="144"/>
                  </a:cubicBezTo>
                  <a:cubicBezTo>
                    <a:pt x="200" y="152"/>
                    <a:pt x="209" y="158"/>
                    <a:pt x="219" y="164"/>
                  </a:cubicBezTo>
                  <a:cubicBezTo>
                    <a:pt x="201" y="178"/>
                    <a:pt x="182" y="193"/>
                    <a:pt x="164" y="207"/>
                  </a:cubicBezTo>
                  <a:cubicBezTo>
                    <a:pt x="156" y="197"/>
                    <a:pt x="147" y="186"/>
                    <a:pt x="139" y="176"/>
                  </a:cubicBezTo>
                  <a:cubicBezTo>
                    <a:pt x="133" y="177"/>
                    <a:pt x="126" y="178"/>
                    <a:pt x="120" y="179"/>
                  </a:cubicBezTo>
                  <a:cubicBezTo>
                    <a:pt x="80" y="180"/>
                    <a:pt x="39" y="158"/>
                    <a:pt x="19" y="122"/>
                  </a:cubicBezTo>
                  <a:cubicBezTo>
                    <a:pt x="10" y="105"/>
                    <a:pt x="5" y="87"/>
                    <a:pt x="0" y="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Freeform 18"/>
            <p:cNvSpPr/>
            <p:nvPr>
              <p:custDataLst>
                <p:tags r:id="rId8"/>
              </p:custDataLst>
            </p:nvPr>
          </p:nvSpPr>
          <p:spPr bwMode="auto">
            <a:xfrm>
              <a:off x="9770226" y="1253780"/>
              <a:ext cx="620299" cy="459428"/>
            </a:xfrm>
            <a:custGeom>
              <a:avLst/>
              <a:gdLst>
                <a:gd name="T0" fmla="*/ 198 w 329"/>
                <a:gd name="T1" fmla="*/ 104 h 244"/>
                <a:gd name="T2" fmla="*/ 120 w 329"/>
                <a:gd name="T3" fmla="*/ 158 h 244"/>
                <a:gd name="T4" fmla="*/ 112 w 329"/>
                <a:gd name="T5" fmla="*/ 170 h 244"/>
                <a:gd name="T6" fmla="*/ 116 w 329"/>
                <a:gd name="T7" fmla="*/ 185 h 244"/>
                <a:gd name="T8" fmla="*/ 150 w 329"/>
                <a:gd name="T9" fmla="*/ 244 h 244"/>
                <a:gd name="T10" fmla="*/ 107 w 329"/>
                <a:gd name="T11" fmla="*/ 231 h 244"/>
                <a:gd name="T12" fmla="*/ 64 w 329"/>
                <a:gd name="T13" fmla="*/ 199 h 244"/>
                <a:gd name="T14" fmla="*/ 27 w 329"/>
                <a:gd name="T15" fmla="*/ 170 h 244"/>
                <a:gd name="T16" fmla="*/ 8 w 329"/>
                <a:gd name="T17" fmla="*/ 122 h 244"/>
                <a:gd name="T18" fmla="*/ 5 w 329"/>
                <a:gd name="T19" fmla="*/ 79 h 244"/>
                <a:gd name="T20" fmla="*/ 35 w 329"/>
                <a:gd name="T21" fmla="*/ 52 h 244"/>
                <a:gd name="T22" fmla="*/ 187 w 329"/>
                <a:gd name="T23" fmla="*/ 6 h 244"/>
                <a:gd name="T24" fmla="*/ 256 w 329"/>
                <a:gd name="T25" fmla="*/ 12 h 244"/>
                <a:gd name="T26" fmla="*/ 295 w 329"/>
                <a:gd name="T27" fmla="*/ 55 h 244"/>
                <a:gd name="T28" fmla="*/ 329 w 329"/>
                <a:gd name="T29" fmla="*/ 113 h 244"/>
                <a:gd name="T30" fmla="*/ 312 w 329"/>
                <a:gd name="T31" fmla="*/ 174 h 244"/>
                <a:gd name="T32" fmla="*/ 246 w 329"/>
                <a:gd name="T33" fmla="*/ 92 h 244"/>
                <a:gd name="T34" fmla="*/ 198 w 329"/>
                <a:gd name="T35" fmla="*/ 10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9" h="244">
                  <a:moveTo>
                    <a:pt x="198" y="104"/>
                  </a:moveTo>
                  <a:cubicBezTo>
                    <a:pt x="170" y="115"/>
                    <a:pt x="146" y="134"/>
                    <a:pt x="120" y="158"/>
                  </a:cubicBezTo>
                  <a:cubicBezTo>
                    <a:pt x="117" y="161"/>
                    <a:pt x="113" y="165"/>
                    <a:pt x="112" y="170"/>
                  </a:cubicBezTo>
                  <a:cubicBezTo>
                    <a:pt x="111" y="175"/>
                    <a:pt x="113" y="180"/>
                    <a:pt x="116" y="185"/>
                  </a:cubicBezTo>
                  <a:cubicBezTo>
                    <a:pt x="126" y="205"/>
                    <a:pt x="140" y="224"/>
                    <a:pt x="150" y="244"/>
                  </a:cubicBezTo>
                  <a:cubicBezTo>
                    <a:pt x="148" y="240"/>
                    <a:pt x="113" y="234"/>
                    <a:pt x="107" y="231"/>
                  </a:cubicBezTo>
                  <a:cubicBezTo>
                    <a:pt x="91" y="222"/>
                    <a:pt x="78" y="208"/>
                    <a:pt x="64" y="199"/>
                  </a:cubicBezTo>
                  <a:cubicBezTo>
                    <a:pt x="49" y="189"/>
                    <a:pt x="37" y="185"/>
                    <a:pt x="27" y="170"/>
                  </a:cubicBezTo>
                  <a:cubicBezTo>
                    <a:pt x="18" y="156"/>
                    <a:pt x="12" y="139"/>
                    <a:pt x="8" y="122"/>
                  </a:cubicBezTo>
                  <a:cubicBezTo>
                    <a:pt x="4" y="108"/>
                    <a:pt x="0" y="93"/>
                    <a:pt x="5" y="79"/>
                  </a:cubicBezTo>
                  <a:cubicBezTo>
                    <a:pt x="11" y="67"/>
                    <a:pt x="23" y="58"/>
                    <a:pt x="35" y="52"/>
                  </a:cubicBezTo>
                  <a:cubicBezTo>
                    <a:pt x="81" y="26"/>
                    <a:pt x="134" y="10"/>
                    <a:pt x="187" y="6"/>
                  </a:cubicBezTo>
                  <a:cubicBezTo>
                    <a:pt x="207" y="5"/>
                    <a:pt x="240" y="0"/>
                    <a:pt x="256" y="12"/>
                  </a:cubicBezTo>
                  <a:cubicBezTo>
                    <a:pt x="267" y="20"/>
                    <a:pt x="282" y="37"/>
                    <a:pt x="295" y="55"/>
                  </a:cubicBezTo>
                  <a:cubicBezTo>
                    <a:pt x="329" y="113"/>
                    <a:pt x="329" y="113"/>
                    <a:pt x="329" y="113"/>
                  </a:cubicBezTo>
                  <a:cubicBezTo>
                    <a:pt x="312" y="174"/>
                    <a:pt x="312" y="174"/>
                    <a:pt x="312" y="174"/>
                  </a:cubicBezTo>
                  <a:cubicBezTo>
                    <a:pt x="246" y="92"/>
                    <a:pt x="246" y="92"/>
                    <a:pt x="246" y="92"/>
                  </a:cubicBezTo>
                  <a:cubicBezTo>
                    <a:pt x="228" y="94"/>
                    <a:pt x="213" y="98"/>
                    <a:pt x="198" y="10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19"/>
            <p:cNvSpPr/>
            <p:nvPr>
              <p:custDataLst>
                <p:tags r:id="rId9"/>
              </p:custDataLst>
            </p:nvPr>
          </p:nvSpPr>
          <p:spPr bwMode="auto">
            <a:xfrm>
              <a:off x="10126753" y="1653786"/>
              <a:ext cx="1318860" cy="1579733"/>
            </a:xfrm>
            <a:custGeom>
              <a:avLst/>
              <a:gdLst>
                <a:gd name="T0" fmla="*/ 23 w 699"/>
                <a:gd name="T1" fmla="*/ 94 h 838"/>
                <a:gd name="T2" fmla="*/ 151 w 699"/>
                <a:gd name="T3" fmla="*/ 0 h 838"/>
                <a:gd name="T4" fmla="*/ 404 w 699"/>
                <a:gd name="T5" fmla="*/ 215 h 838"/>
                <a:gd name="T6" fmla="*/ 699 w 699"/>
                <a:gd name="T7" fmla="*/ 604 h 838"/>
                <a:gd name="T8" fmla="*/ 230 w 699"/>
                <a:gd name="T9" fmla="*/ 838 h 838"/>
                <a:gd name="T10" fmla="*/ 0 w 699"/>
                <a:gd name="T11" fmla="*/ 296 h 838"/>
                <a:gd name="T12" fmla="*/ 23 w 699"/>
                <a:gd name="T13" fmla="*/ 94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9" h="838">
                  <a:moveTo>
                    <a:pt x="23" y="94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233" y="40"/>
                    <a:pt x="404" y="215"/>
                  </a:cubicBezTo>
                  <a:cubicBezTo>
                    <a:pt x="573" y="388"/>
                    <a:pt x="699" y="604"/>
                    <a:pt x="699" y="604"/>
                  </a:cubicBezTo>
                  <a:cubicBezTo>
                    <a:pt x="699" y="604"/>
                    <a:pt x="474" y="647"/>
                    <a:pt x="230" y="83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23" y="94"/>
                    <a:pt x="23" y="94"/>
                    <a:pt x="23" y="94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Freeform 20"/>
            <p:cNvSpPr/>
            <p:nvPr>
              <p:custDataLst>
                <p:tags r:id="rId10"/>
              </p:custDataLst>
            </p:nvPr>
          </p:nvSpPr>
          <p:spPr bwMode="auto">
            <a:xfrm>
              <a:off x="10631108" y="1290012"/>
              <a:ext cx="230438" cy="318845"/>
            </a:xfrm>
            <a:custGeom>
              <a:avLst/>
              <a:gdLst>
                <a:gd name="T0" fmla="*/ 0 w 122"/>
                <a:gd name="T1" fmla="*/ 16 h 169"/>
                <a:gd name="T2" fmla="*/ 29 w 122"/>
                <a:gd name="T3" fmla="*/ 0 h 169"/>
                <a:gd name="T4" fmla="*/ 70 w 122"/>
                <a:gd name="T5" fmla="*/ 92 h 169"/>
                <a:gd name="T6" fmla="*/ 77 w 122"/>
                <a:gd name="T7" fmla="*/ 158 h 169"/>
                <a:gd name="T8" fmla="*/ 49 w 122"/>
                <a:gd name="T9" fmla="*/ 109 h 169"/>
                <a:gd name="T10" fmla="*/ 0 w 122"/>
                <a:gd name="T11" fmla="*/ 1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69">
                  <a:moveTo>
                    <a:pt x="0" y="16"/>
                  </a:moveTo>
                  <a:cubicBezTo>
                    <a:pt x="11" y="14"/>
                    <a:pt x="21" y="8"/>
                    <a:pt x="29" y="0"/>
                  </a:cubicBezTo>
                  <a:cubicBezTo>
                    <a:pt x="23" y="6"/>
                    <a:pt x="66" y="83"/>
                    <a:pt x="70" y="92"/>
                  </a:cubicBezTo>
                  <a:cubicBezTo>
                    <a:pt x="78" y="107"/>
                    <a:pt x="122" y="169"/>
                    <a:pt x="77" y="158"/>
                  </a:cubicBezTo>
                  <a:cubicBezTo>
                    <a:pt x="57" y="153"/>
                    <a:pt x="55" y="125"/>
                    <a:pt x="49" y="109"/>
                  </a:cubicBezTo>
                  <a:cubicBezTo>
                    <a:pt x="37" y="76"/>
                    <a:pt x="18" y="46"/>
                    <a:pt x="0" y="16"/>
                  </a:cubicBezTo>
                  <a:close/>
                </a:path>
              </a:pathLst>
            </a:custGeom>
            <a:solidFill>
              <a:srgbClr val="3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Freeform 21"/>
            <p:cNvSpPr/>
            <p:nvPr>
              <p:custDataLst>
                <p:tags r:id="rId11"/>
              </p:custDataLst>
            </p:nvPr>
          </p:nvSpPr>
          <p:spPr bwMode="auto">
            <a:xfrm>
              <a:off x="10670238" y="1082763"/>
              <a:ext cx="169567" cy="530443"/>
            </a:xfrm>
            <a:custGeom>
              <a:avLst/>
              <a:gdLst>
                <a:gd name="T0" fmla="*/ 70 w 90"/>
                <a:gd name="T1" fmla="*/ 282 h 282"/>
                <a:gd name="T2" fmla="*/ 0 w 90"/>
                <a:gd name="T3" fmla="*/ 25 h 282"/>
                <a:gd name="T4" fmla="*/ 35 w 90"/>
                <a:gd name="T5" fmla="*/ 22 h 282"/>
                <a:gd name="T6" fmla="*/ 90 w 90"/>
                <a:gd name="T7" fmla="*/ 254 h 282"/>
                <a:gd name="T8" fmla="*/ 70 w 90"/>
                <a:gd name="T9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82">
                  <a:moveTo>
                    <a:pt x="70" y="282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2" y="0"/>
                    <a:pt x="35" y="22"/>
                  </a:cubicBezTo>
                  <a:cubicBezTo>
                    <a:pt x="59" y="45"/>
                    <a:pt x="90" y="254"/>
                    <a:pt x="90" y="254"/>
                  </a:cubicBezTo>
                  <a:lnTo>
                    <a:pt x="70" y="282"/>
                  </a:lnTo>
                  <a:close/>
                </a:path>
              </a:pathLst>
            </a:custGeom>
            <a:solidFill>
              <a:srgbClr val="3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22"/>
            <p:cNvSpPr/>
            <p:nvPr>
              <p:custDataLst>
                <p:tags r:id="rId12"/>
              </p:custDataLst>
            </p:nvPr>
          </p:nvSpPr>
          <p:spPr bwMode="auto">
            <a:xfrm>
              <a:off x="10789081" y="1153778"/>
              <a:ext cx="81161" cy="455079"/>
            </a:xfrm>
            <a:custGeom>
              <a:avLst/>
              <a:gdLst>
                <a:gd name="T0" fmla="*/ 4 w 43"/>
                <a:gd name="T1" fmla="*/ 241 h 241"/>
                <a:gd name="T2" fmla="*/ 0 w 43"/>
                <a:gd name="T3" fmla="*/ 16 h 241"/>
                <a:gd name="T4" fmla="*/ 28 w 43"/>
                <a:gd name="T5" fmla="*/ 24 h 241"/>
                <a:gd name="T6" fmla="*/ 26 w 43"/>
                <a:gd name="T7" fmla="*/ 225 h 241"/>
                <a:gd name="T8" fmla="*/ 4 w 4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41">
                  <a:moveTo>
                    <a:pt x="4" y="24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4" y="0"/>
                    <a:pt x="28" y="24"/>
                  </a:cubicBezTo>
                  <a:cubicBezTo>
                    <a:pt x="43" y="49"/>
                    <a:pt x="26" y="225"/>
                    <a:pt x="26" y="225"/>
                  </a:cubicBezTo>
                  <a:lnTo>
                    <a:pt x="4" y="241"/>
                  </a:lnTo>
                  <a:close/>
                </a:path>
              </a:pathLst>
            </a:custGeom>
            <a:solidFill>
              <a:srgbClr val="3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23"/>
            <p:cNvSpPr/>
            <p:nvPr>
              <p:custDataLst>
                <p:tags r:id="rId13"/>
              </p:custDataLst>
            </p:nvPr>
          </p:nvSpPr>
          <p:spPr bwMode="auto">
            <a:xfrm>
              <a:off x="10226754" y="1466827"/>
              <a:ext cx="808708" cy="1769592"/>
            </a:xfrm>
            <a:custGeom>
              <a:avLst/>
              <a:gdLst>
                <a:gd name="T0" fmla="*/ 125 w 428"/>
                <a:gd name="T1" fmla="*/ 856 h 939"/>
                <a:gd name="T2" fmla="*/ 200 w 428"/>
                <a:gd name="T3" fmla="*/ 776 h 939"/>
                <a:gd name="T4" fmla="*/ 411 w 428"/>
                <a:gd name="T5" fmla="*/ 315 h 939"/>
                <a:gd name="T6" fmla="*/ 384 w 428"/>
                <a:gd name="T7" fmla="*/ 85 h 939"/>
                <a:gd name="T8" fmla="*/ 194 w 428"/>
                <a:gd name="T9" fmla="*/ 113 h 939"/>
                <a:gd name="T10" fmla="*/ 169 w 428"/>
                <a:gd name="T11" fmla="*/ 288 h 939"/>
                <a:gd name="T12" fmla="*/ 145 w 428"/>
                <a:gd name="T13" fmla="*/ 512 h 939"/>
                <a:gd name="T14" fmla="*/ 14 w 428"/>
                <a:gd name="T15" fmla="*/ 867 h 939"/>
                <a:gd name="T16" fmla="*/ 7 w 428"/>
                <a:gd name="T17" fmla="*/ 912 h 939"/>
                <a:gd name="T18" fmla="*/ 125 w 428"/>
                <a:gd name="T19" fmla="*/ 856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8" h="939">
                  <a:moveTo>
                    <a:pt x="125" y="856"/>
                  </a:moveTo>
                  <a:cubicBezTo>
                    <a:pt x="160" y="822"/>
                    <a:pt x="191" y="787"/>
                    <a:pt x="200" y="776"/>
                  </a:cubicBezTo>
                  <a:cubicBezTo>
                    <a:pt x="311" y="648"/>
                    <a:pt x="393" y="488"/>
                    <a:pt x="411" y="315"/>
                  </a:cubicBezTo>
                  <a:cubicBezTo>
                    <a:pt x="419" y="244"/>
                    <a:pt x="428" y="148"/>
                    <a:pt x="384" y="85"/>
                  </a:cubicBezTo>
                  <a:cubicBezTo>
                    <a:pt x="325" y="0"/>
                    <a:pt x="231" y="31"/>
                    <a:pt x="194" y="113"/>
                  </a:cubicBezTo>
                  <a:cubicBezTo>
                    <a:pt x="170" y="166"/>
                    <a:pt x="173" y="231"/>
                    <a:pt x="169" y="288"/>
                  </a:cubicBezTo>
                  <a:cubicBezTo>
                    <a:pt x="164" y="363"/>
                    <a:pt x="159" y="439"/>
                    <a:pt x="145" y="512"/>
                  </a:cubicBezTo>
                  <a:cubicBezTo>
                    <a:pt x="121" y="634"/>
                    <a:pt x="82" y="764"/>
                    <a:pt x="14" y="867"/>
                  </a:cubicBezTo>
                  <a:cubicBezTo>
                    <a:pt x="8" y="876"/>
                    <a:pt x="0" y="902"/>
                    <a:pt x="7" y="912"/>
                  </a:cubicBezTo>
                  <a:cubicBezTo>
                    <a:pt x="27" y="939"/>
                    <a:pt x="80" y="899"/>
                    <a:pt x="125" y="856"/>
                  </a:cubicBezTo>
                </a:path>
              </a:pathLst>
            </a:custGeom>
            <a:solidFill>
              <a:srgbClr val="F1B4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24"/>
            <p:cNvSpPr/>
            <p:nvPr>
              <p:custDataLst>
                <p:tags r:id="rId14"/>
              </p:custDataLst>
            </p:nvPr>
          </p:nvSpPr>
          <p:spPr bwMode="auto">
            <a:xfrm>
              <a:off x="10534005" y="2020458"/>
              <a:ext cx="300004" cy="146379"/>
            </a:xfrm>
            <a:custGeom>
              <a:avLst/>
              <a:gdLst>
                <a:gd name="T0" fmla="*/ 7 w 159"/>
                <a:gd name="T1" fmla="*/ 0 h 77"/>
                <a:gd name="T2" fmla="*/ 48 w 159"/>
                <a:gd name="T3" fmla="*/ 62 h 77"/>
                <a:gd name="T4" fmla="*/ 101 w 159"/>
                <a:gd name="T5" fmla="*/ 71 h 77"/>
                <a:gd name="T6" fmla="*/ 151 w 159"/>
                <a:gd name="T7" fmla="*/ 77 h 77"/>
                <a:gd name="T8" fmla="*/ 153 w 159"/>
                <a:gd name="T9" fmla="*/ 77 h 77"/>
                <a:gd name="T10" fmla="*/ 153 w 159"/>
                <a:gd name="T11" fmla="*/ 77 h 77"/>
                <a:gd name="T12" fmla="*/ 158 w 159"/>
                <a:gd name="T13" fmla="*/ 72 h 77"/>
                <a:gd name="T14" fmla="*/ 156 w 159"/>
                <a:gd name="T15" fmla="*/ 70 h 77"/>
                <a:gd name="T16" fmla="*/ 135 w 159"/>
                <a:gd name="T17" fmla="*/ 61 h 77"/>
                <a:gd name="T18" fmla="*/ 61 w 159"/>
                <a:gd name="T19" fmla="*/ 37 h 77"/>
                <a:gd name="T20" fmla="*/ 7 w 159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77">
                  <a:moveTo>
                    <a:pt x="7" y="0"/>
                  </a:moveTo>
                  <a:cubicBezTo>
                    <a:pt x="0" y="43"/>
                    <a:pt x="4" y="48"/>
                    <a:pt x="48" y="62"/>
                  </a:cubicBezTo>
                  <a:cubicBezTo>
                    <a:pt x="66" y="67"/>
                    <a:pt x="83" y="70"/>
                    <a:pt x="101" y="71"/>
                  </a:cubicBezTo>
                  <a:cubicBezTo>
                    <a:pt x="117" y="72"/>
                    <a:pt x="135" y="77"/>
                    <a:pt x="151" y="77"/>
                  </a:cubicBezTo>
                  <a:cubicBezTo>
                    <a:pt x="152" y="77"/>
                    <a:pt x="152" y="77"/>
                    <a:pt x="153" y="77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56" y="77"/>
                    <a:pt x="159" y="75"/>
                    <a:pt x="158" y="72"/>
                  </a:cubicBezTo>
                  <a:cubicBezTo>
                    <a:pt x="158" y="71"/>
                    <a:pt x="157" y="70"/>
                    <a:pt x="156" y="70"/>
                  </a:cubicBezTo>
                  <a:cubicBezTo>
                    <a:pt x="150" y="65"/>
                    <a:pt x="142" y="63"/>
                    <a:pt x="135" y="61"/>
                  </a:cubicBezTo>
                  <a:cubicBezTo>
                    <a:pt x="111" y="53"/>
                    <a:pt x="85" y="47"/>
                    <a:pt x="61" y="37"/>
                  </a:cubicBezTo>
                  <a:cubicBezTo>
                    <a:pt x="53" y="34"/>
                    <a:pt x="6" y="11"/>
                    <a:pt x="7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Freeform 25"/>
            <p:cNvSpPr/>
            <p:nvPr>
              <p:custDataLst>
                <p:tags r:id="rId15"/>
              </p:custDataLst>
            </p:nvPr>
          </p:nvSpPr>
          <p:spPr bwMode="auto">
            <a:xfrm>
              <a:off x="10762993" y="2263940"/>
              <a:ext cx="188409" cy="82610"/>
            </a:xfrm>
            <a:custGeom>
              <a:avLst/>
              <a:gdLst>
                <a:gd name="T0" fmla="*/ 6 w 100"/>
                <a:gd name="T1" fmla="*/ 0 h 44"/>
                <a:gd name="T2" fmla="*/ 3 w 100"/>
                <a:gd name="T3" fmla="*/ 1 h 44"/>
                <a:gd name="T4" fmla="*/ 2 w 100"/>
                <a:gd name="T5" fmla="*/ 9 h 44"/>
                <a:gd name="T6" fmla="*/ 8 w 100"/>
                <a:gd name="T7" fmla="*/ 15 h 44"/>
                <a:gd name="T8" fmla="*/ 56 w 100"/>
                <a:gd name="T9" fmla="*/ 39 h 44"/>
                <a:gd name="T10" fmla="*/ 80 w 100"/>
                <a:gd name="T11" fmla="*/ 44 h 44"/>
                <a:gd name="T12" fmla="*/ 82 w 100"/>
                <a:gd name="T13" fmla="*/ 44 h 44"/>
                <a:gd name="T14" fmla="*/ 97 w 100"/>
                <a:gd name="T15" fmla="*/ 31 h 44"/>
                <a:gd name="T16" fmla="*/ 100 w 100"/>
                <a:gd name="T17" fmla="*/ 26 h 44"/>
                <a:gd name="T18" fmla="*/ 95 w 100"/>
                <a:gd name="T19" fmla="*/ 21 h 44"/>
                <a:gd name="T20" fmla="*/ 93 w 100"/>
                <a:gd name="T21" fmla="*/ 20 h 44"/>
                <a:gd name="T22" fmla="*/ 87 w 100"/>
                <a:gd name="T23" fmla="*/ 21 h 44"/>
                <a:gd name="T24" fmla="*/ 76 w 100"/>
                <a:gd name="T25" fmla="*/ 22 h 44"/>
                <a:gd name="T26" fmla="*/ 11 w 100"/>
                <a:gd name="T27" fmla="*/ 2 h 44"/>
                <a:gd name="T28" fmla="*/ 6 w 100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44">
                  <a:moveTo>
                    <a:pt x="6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1" y="2"/>
                    <a:pt x="0" y="6"/>
                    <a:pt x="2" y="9"/>
                  </a:cubicBezTo>
                  <a:cubicBezTo>
                    <a:pt x="3" y="11"/>
                    <a:pt x="5" y="13"/>
                    <a:pt x="8" y="15"/>
                  </a:cubicBezTo>
                  <a:cubicBezTo>
                    <a:pt x="22" y="26"/>
                    <a:pt x="39" y="34"/>
                    <a:pt x="56" y="39"/>
                  </a:cubicBezTo>
                  <a:cubicBezTo>
                    <a:pt x="63" y="41"/>
                    <a:pt x="72" y="44"/>
                    <a:pt x="80" y="44"/>
                  </a:cubicBezTo>
                  <a:cubicBezTo>
                    <a:pt x="81" y="44"/>
                    <a:pt x="82" y="44"/>
                    <a:pt x="82" y="44"/>
                  </a:cubicBezTo>
                  <a:cubicBezTo>
                    <a:pt x="93" y="43"/>
                    <a:pt x="91" y="39"/>
                    <a:pt x="97" y="31"/>
                  </a:cubicBezTo>
                  <a:cubicBezTo>
                    <a:pt x="99" y="29"/>
                    <a:pt x="100" y="28"/>
                    <a:pt x="100" y="26"/>
                  </a:cubicBezTo>
                  <a:cubicBezTo>
                    <a:pt x="100" y="23"/>
                    <a:pt x="97" y="21"/>
                    <a:pt x="95" y="21"/>
                  </a:cubicBezTo>
                  <a:cubicBezTo>
                    <a:pt x="94" y="20"/>
                    <a:pt x="94" y="20"/>
                    <a:pt x="93" y="20"/>
                  </a:cubicBezTo>
                  <a:cubicBezTo>
                    <a:pt x="91" y="20"/>
                    <a:pt x="89" y="21"/>
                    <a:pt x="87" y="21"/>
                  </a:cubicBezTo>
                  <a:cubicBezTo>
                    <a:pt x="84" y="22"/>
                    <a:pt x="80" y="22"/>
                    <a:pt x="76" y="22"/>
                  </a:cubicBezTo>
                  <a:cubicBezTo>
                    <a:pt x="54" y="22"/>
                    <a:pt x="32" y="11"/>
                    <a:pt x="11" y="2"/>
                  </a:cubicBezTo>
                  <a:cubicBezTo>
                    <a:pt x="10" y="1"/>
                    <a:pt x="8" y="0"/>
                    <a:pt x="6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26"/>
            <p:cNvSpPr/>
            <p:nvPr>
              <p:custDataLst>
                <p:tags r:id="rId16"/>
              </p:custDataLst>
            </p:nvPr>
          </p:nvSpPr>
          <p:spPr bwMode="auto">
            <a:xfrm>
              <a:off x="10544150" y="1936399"/>
              <a:ext cx="5797" cy="24639"/>
            </a:xfrm>
            <a:custGeom>
              <a:avLst/>
              <a:gdLst>
                <a:gd name="T0" fmla="*/ 3 w 3"/>
                <a:gd name="T1" fmla="*/ 0 h 13"/>
                <a:gd name="T2" fmla="*/ 2 w 3"/>
                <a:gd name="T3" fmla="*/ 13 h 13"/>
                <a:gd name="T4" fmla="*/ 3 w 3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3">
                  <a:moveTo>
                    <a:pt x="3" y="0"/>
                  </a:moveTo>
                  <a:cubicBezTo>
                    <a:pt x="0" y="5"/>
                    <a:pt x="0" y="9"/>
                    <a:pt x="2" y="13"/>
                  </a:cubicBezTo>
                  <a:cubicBezTo>
                    <a:pt x="3" y="9"/>
                    <a:pt x="3" y="5"/>
                    <a:pt x="3" y="0"/>
                  </a:cubicBezTo>
                </a:path>
              </a:pathLst>
            </a:custGeom>
            <a:solidFill>
              <a:srgbClr val="BCCF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 27"/>
            <p:cNvSpPr/>
            <p:nvPr>
              <p:custDataLst>
                <p:tags r:id="rId17"/>
              </p:custDataLst>
            </p:nvPr>
          </p:nvSpPr>
          <p:spPr bwMode="auto">
            <a:xfrm>
              <a:off x="10547049" y="1934950"/>
              <a:ext cx="152176" cy="94205"/>
            </a:xfrm>
            <a:custGeom>
              <a:avLst/>
              <a:gdLst>
                <a:gd name="T0" fmla="*/ 2 w 80"/>
                <a:gd name="T1" fmla="*/ 0 h 50"/>
                <a:gd name="T2" fmla="*/ 1 w 80"/>
                <a:gd name="T3" fmla="*/ 1 h 50"/>
                <a:gd name="T4" fmla="*/ 0 w 80"/>
                <a:gd name="T5" fmla="*/ 14 h 50"/>
                <a:gd name="T6" fmla="*/ 52 w 80"/>
                <a:gd name="T7" fmla="*/ 44 h 50"/>
                <a:gd name="T8" fmla="*/ 73 w 80"/>
                <a:gd name="T9" fmla="*/ 50 h 50"/>
                <a:gd name="T10" fmla="*/ 80 w 80"/>
                <a:gd name="T11" fmla="*/ 49 h 50"/>
                <a:gd name="T12" fmla="*/ 67 w 80"/>
                <a:gd name="T13" fmla="*/ 37 h 50"/>
                <a:gd name="T14" fmla="*/ 2 w 80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6"/>
                    <a:pt x="1" y="10"/>
                    <a:pt x="0" y="14"/>
                  </a:cubicBezTo>
                  <a:cubicBezTo>
                    <a:pt x="8" y="29"/>
                    <a:pt x="41" y="40"/>
                    <a:pt x="52" y="44"/>
                  </a:cubicBezTo>
                  <a:cubicBezTo>
                    <a:pt x="58" y="47"/>
                    <a:pt x="66" y="50"/>
                    <a:pt x="73" y="50"/>
                  </a:cubicBezTo>
                  <a:cubicBezTo>
                    <a:pt x="76" y="50"/>
                    <a:pt x="78" y="50"/>
                    <a:pt x="80" y="49"/>
                  </a:cubicBezTo>
                  <a:cubicBezTo>
                    <a:pt x="80" y="43"/>
                    <a:pt x="73" y="39"/>
                    <a:pt x="67" y="37"/>
                  </a:cubicBezTo>
                  <a:cubicBezTo>
                    <a:pt x="43" y="27"/>
                    <a:pt x="23" y="14"/>
                    <a:pt x="2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28"/>
            <p:cNvSpPr/>
            <p:nvPr>
              <p:custDataLst>
                <p:tags r:id="rId18"/>
              </p:custDataLst>
            </p:nvPr>
          </p:nvSpPr>
          <p:spPr bwMode="auto">
            <a:xfrm>
              <a:off x="10642702" y="2862500"/>
              <a:ext cx="18840" cy="23189"/>
            </a:xfrm>
            <a:custGeom>
              <a:avLst/>
              <a:gdLst>
                <a:gd name="T0" fmla="*/ 10 w 10"/>
                <a:gd name="T1" fmla="*/ 0 h 13"/>
                <a:gd name="T2" fmla="*/ 0 w 10"/>
                <a:gd name="T3" fmla="*/ 13 h 13"/>
                <a:gd name="T4" fmla="*/ 10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10" y="0"/>
                  </a:moveTo>
                  <a:cubicBezTo>
                    <a:pt x="6" y="5"/>
                    <a:pt x="3" y="9"/>
                    <a:pt x="0" y="13"/>
                  </a:cubicBezTo>
                  <a:cubicBezTo>
                    <a:pt x="3" y="10"/>
                    <a:pt x="6" y="6"/>
                    <a:pt x="10" y="0"/>
                  </a:cubicBezTo>
                </a:path>
              </a:pathLst>
            </a:custGeom>
            <a:solidFill>
              <a:srgbClr val="BCCF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29"/>
            <p:cNvSpPr/>
            <p:nvPr>
              <p:custDataLst>
                <p:tags r:id="rId19"/>
              </p:custDataLst>
            </p:nvPr>
          </p:nvSpPr>
          <p:spPr bwMode="auto">
            <a:xfrm>
              <a:off x="10515164" y="2813224"/>
              <a:ext cx="146379" cy="78262"/>
            </a:xfrm>
            <a:custGeom>
              <a:avLst/>
              <a:gdLst>
                <a:gd name="T0" fmla="*/ 2 w 77"/>
                <a:gd name="T1" fmla="*/ 0 h 42"/>
                <a:gd name="T2" fmla="*/ 3 w 77"/>
                <a:gd name="T3" fmla="*/ 8 h 42"/>
                <a:gd name="T4" fmla="*/ 14 w 77"/>
                <a:gd name="T5" fmla="*/ 19 h 42"/>
                <a:gd name="T6" fmla="*/ 33 w 77"/>
                <a:gd name="T7" fmla="*/ 32 h 42"/>
                <a:gd name="T8" fmla="*/ 59 w 77"/>
                <a:gd name="T9" fmla="*/ 42 h 42"/>
                <a:gd name="T10" fmla="*/ 63 w 77"/>
                <a:gd name="T11" fmla="*/ 41 h 42"/>
                <a:gd name="T12" fmla="*/ 67 w 77"/>
                <a:gd name="T13" fmla="*/ 39 h 42"/>
                <a:gd name="T14" fmla="*/ 77 w 77"/>
                <a:gd name="T15" fmla="*/ 26 h 42"/>
                <a:gd name="T16" fmla="*/ 77 w 77"/>
                <a:gd name="T17" fmla="*/ 25 h 42"/>
                <a:gd name="T18" fmla="*/ 56 w 77"/>
                <a:gd name="T19" fmla="*/ 27 h 42"/>
                <a:gd name="T20" fmla="*/ 49 w 77"/>
                <a:gd name="T21" fmla="*/ 27 h 42"/>
                <a:gd name="T22" fmla="*/ 4 w 77"/>
                <a:gd name="T23" fmla="*/ 1 h 42"/>
                <a:gd name="T24" fmla="*/ 2 w 77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42">
                  <a:moveTo>
                    <a:pt x="2" y="0"/>
                  </a:moveTo>
                  <a:cubicBezTo>
                    <a:pt x="0" y="0"/>
                    <a:pt x="2" y="6"/>
                    <a:pt x="3" y="8"/>
                  </a:cubicBezTo>
                  <a:cubicBezTo>
                    <a:pt x="6" y="13"/>
                    <a:pt x="12" y="17"/>
                    <a:pt x="14" y="19"/>
                  </a:cubicBezTo>
                  <a:cubicBezTo>
                    <a:pt x="20" y="24"/>
                    <a:pt x="26" y="29"/>
                    <a:pt x="33" y="32"/>
                  </a:cubicBezTo>
                  <a:cubicBezTo>
                    <a:pt x="40" y="36"/>
                    <a:pt x="50" y="42"/>
                    <a:pt x="59" y="42"/>
                  </a:cubicBezTo>
                  <a:cubicBezTo>
                    <a:pt x="60" y="42"/>
                    <a:pt x="62" y="42"/>
                    <a:pt x="63" y="41"/>
                  </a:cubicBezTo>
                  <a:cubicBezTo>
                    <a:pt x="64" y="41"/>
                    <a:pt x="65" y="40"/>
                    <a:pt x="67" y="39"/>
                  </a:cubicBezTo>
                  <a:cubicBezTo>
                    <a:pt x="70" y="35"/>
                    <a:pt x="73" y="31"/>
                    <a:pt x="77" y="26"/>
                  </a:cubicBezTo>
                  <a:cubicBezTo>
                    <a:pt x="77" y="26"/>
                    <a:pt x="77" y="26"/>
                    <a:pt x="77" y="25"/>
                  </a:cubicBezTo>
                  <a:cubicBezTo>
                    <a:pt x="70" y="26"/>
                    <a:pt x="63" y="27"/>
                    <a:pt x="56" y="27"/>
                  </a:cubicBezTo>
                  <a:cubicBezTo>
                    <a:pt x="54" y="27"/>
                    <a:pt x="51" y="27"/>
                    <a:pt x="49" y="27"/>
                  </a:cubicBezTo>
                  <a:cubicBezTo>
                    <a:pt x="32" y="25"/>
                    <a:pt x="18" y="1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30"/>
            <p:cNvSpPr/>
            <p:nvPr>
              <p:custDataLst>
                <p:tags r:id="rId20"/>
              </p:custDataLst>
            </p:nvPr>
          </p:nvSpPr>
          <p:spPr bwMode="auto">
            <a:xfrm>
              <a:off x="10031099" y="1869731"/>
              <a:ext cx="502906" cy="940594"/>
            </a:xfrm>
            <a:custGeom>
              <a:avLst/>
              <a:gdLst>
                <a:gd name="T0" fmla="*/ 131 w 347"/>
                <a:gd name="T1" fmla="*/ 154 h 649"/>
                <a:gd name="T2" fmla="*/ 143 w 347"/>
                <a:gd name="T3" fmla="*/ 428 h 649"/>
                <a:gd name="T4" fmla="*/ 347 w 347"/>
                <a:gd name="T5" fmla="*/ 584 h 649"/>
                <a:gd name="T6" fmla="*/ 315 w 347"/>
                <a:gd name="T7" fmla="*/ 649 h 649"/>
                <a:gd name="T8" fmla="*/ 35 w 347"/>
                <a:gd name="T9" fmla="*/ 495 h 649"/>
                <a:gd name="T10" fmla="*/ 0 w 347"/>
                <a:gd name="T11" fmla="*/ 437 h 649"/>
                <a:gd name="T12" fmla="*/ 88 w 347"/>
                <a:gd name="T13" fmla="*/ 0 h 649"/>
                <a:gd name="T14" fmla="*/ 131 w 347"/>
                <a:gd name="T15" fmla="*/ 1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649">
                  <a:moveTo>
                    <a:pt x="131" y="154"/>
                  </a:moveTo>
                  <a:lnTo>
                    <a:pt x="143" y="428"/>
                  </a:lnTo>
                  <a:lnTo>
                    <a:pt x="347" y="584"/>
                  </a:lnTo>
                  <a:lnTo>
                    <a:pt x="315" y="649"/>
                  </a:lnTo>
                  <a:lnTo>
                    <a:pt x="35" y="495"/>
                  </a:lnTo>
                  <a:lnTo>
                    <a:pt x="0" y="437"/>
                  </a:lnTo>
                  <a:lnTo>
                    <a:pt x="88" y="0"/>
                  </a:lnTo>
                  <a:lnTo>
                    <a:pt x="131" y="1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31"/>
            <p:cNvSpPr/>
            <p:nvPr>
              <p:custDataLst>
                <p:tags r:id="rId21"/>
              </p:custDataLst>
            </p:nvPr>
          </p:nvSpPr>
          <p:spPr bwMode="auto">
            <a:xfrm>
              <a:off x="10483280" y="2707424"/>
              <a:ext cx="159423" cy="133335"/>
            </a:xfrm>
            <a:custGeom>
              <a:avLst/>
              <a:gdLst>
                <a:gd name="T0" fmla="*/ 16 w 110"/>
                <a:gd name="T1" fmla="*/ 16 h 92"/>
                <a:gd name="T2" fmla="*/ 0 w 110"/>
                <a:gd name="T3" fmla="*/ 60 h 92"/>
                <a:gd name="T4" fmla="*/ 72 w 110"/>
                <a:gd name="T5" fmla="*/ 92 h 92"/>
                <a:gd name="T6" fmla="*/ 110 w 110"/>
                <a:gd name="T7" fmla="*/ 61 h 92"/>
                <a:gd name="T8" fmla="*/ 106 w 110"/>
                <a:gd name="T9" fmla="*/ 19 h 92"/>
                <a:gd name="T10" fmla="*/ 68 w 110"/>
                <a:gd name="T11" fmla="*/ 26 h 92"/>
                <a:gd name="T12" fmla="*/ 71 w 110"/>
                <a:gd name="T13" fmla="*/ 17 h 92"/>
                <a:gd name="T14" fmla="*/ 82 w 110"/>
                <a:gd name="T15" fmla="*/ 12 h 92"/>
                <a:gd name="T16" fmla="*/ 77 w 110"/>
                <a:gd name="T17" fmla="*/ 0 h 92"/>
                <a:gd name="T18" fmla="*/ 16 w 110"/>
                <a:gd name="T1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92">
                  <a:moveTo>
                    <a:pt x="16" y="16"/>
                  </a:moveTo>
                  <a:lnTo>
                    <a:pt x="0" y="60"/>
                  </a:lnTo>
                  <a:lnTo>
                    <a:pt x="72" y="92"/>
                  </a:lnTo>
                  <a:lnTo>
                    <a:pt x="110" y="61"/>
                  </a:lnTo>
                  <a:lnTo>
                    <a:pt x="106" y="19"/>
                  </a:lnTo>
                  <a:lnTo>
                    <a:pt x="68" y="26"/>
                  </a:lnTo>
                  <a:lnTo>
                    <a:pt x="71" y="17"/>
                  </a:lnTo>
                  <a:lnTo>
                    <a:pt x="82" y="12"/>
                  </a:lnTo>
                  <a:lnTo>
                    <a:pt x="77" y="0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32"/>
            <p:cNvSpPr/>
            <p:nvPr>
              <p:custDataLst>
                <p:tags r:id="rId22"/>
              </p:custDataLst>
            </p:nvPr>
          </p:nvSpPr>
          <p:spPr bwMode="auto">
            <a:xfrm>
              <a:off x="10871691" y="2182779"/>
              <a:ext cx="155074" cy="131886"/>
            </a:xfrm>
            <a:custGeom>
              <a:avLst/>
              <a:gdLst>
                <a:gd name="T0" fmla="*/ 102 w 107"/>
                <a:gd name="T1" fmla="*/ 64 h 91"/>
                <a:gd name="T2" fmla="*/ 107 w 107"/>
                <a:gd name="T3" fmla="*/ 17 h 91"/>
                <a:gd name="T4" fmla="*/ 32 w 107"/>
                <a:gd name="T5" fmla="*/ 0 h 91"/>
                <a:gd name="T6" fmla="*/ 0 w 107"/>
                <a:gd name="T7" fmla="*/ 39 h 91"/>
                <a:gd name="T8" fmla="*/ 15 w 107"/>
                <a:gd name="T9" fmla="*/ 80 h 91"/>
                <a:gd name="T10" fmla="*/ 49 w 107"/>
                <a:gd name="T11" fmla="*/ 65 h 91"/>
                <a:gd name="T12" fmla="*/ 47 w 107"/>
                <a:gd name="T13" fmla="*/ 74 h 91"/>
                <a:gd name="T14" fmla="*/ 38 w 107"/>
                <a:gd name="T15" fmla="*/ 82 h 91"/>
                <a:gd name="T16" fmla="*/ 46 w 107"/>
                <a:gd name="T17" fmla="*/ 91 h 91"/>
                <a:gd name="T18" fmla="*/ 102 w 107"/>
                <a:gd name="T19" fmla="*/ 6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91">
                  <a:moveTo>
                    <a:pt x="102" y="64"/>
                  </a:moveTo>
                  <a:lnTo>
                    <a:pt x="107" y="17"/>
                  </a:lnTo>
                  <a:lnTo>
                    <a:pt x="32" y="0"/>
                  </a:lnTo>
                  <a:lnTo>
                    <a:pt x="0" y="39"/>
                  </a:lnTo>
                  <a:lnTo>
                    <a:pt x="15" y="80"/>
                  </a:lnTo>
                  <a:lnTo>
                    <a:pt x="49" y="65"/>
                  </a:lnTo>
                  <a:lnTo>
                    <a:pt x="47" y="74"/>
                  </a:lnTo>
                  <a:lnTo>
                    <a:pt x="38" y="82"/>
                  </a:lnTo>
                  <a:lnTo>
                    <a:pt x="46" y="91"/>
                  </a:lnTo>
                  <a:lnTo>
                    <a:pt x="102" y="64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33"/>
            <p:cNvSpPr/>
            <p:nvPr>
              <p:custDataLst>
                <p:tags r:id="rId23"/>
              </p:custDataLst>
            </p:nvPr>
          </p:nvSpPr>
          <p:spPr bwMode="auto">
            <a:xfrm>
              <a:off x="10962996" y="2149446"/>
              <a:ext cx="133335" cy="200003"/>
            </a:xfrm>
            <a:custGeom>
              <a:avLst/>
              <a:gdLst>
                <a:gd name="T0" fmla="*/ 43 w 71"/>
                <a:gd name="T1" fmla="*/ 4 h 106"/>
                <a:gd name="T2" fmla="*/ 29 w 71"/>
                <a:gd name="T3" fmla="*/ 1 h 106"/>
                <a:gd name="T4" fmla="*/ 12 w 71"/>
                <a:gd name="T5" fmla="*/ 5 h 106"/>
                <a:gd name="T6" fmla="*/ 2 w 71"/>
                <a:gd name="T7" fmla="*/ 28 h 106"/>
                <a:gd name="T8" fmla="*/ 2 w 71"/>
                <a:gd name="T9" fmla="*/ 69 h 106"/>
                <a:gd name="T10" fmla="*/ 9 w 71"/>
                <a:gd name="T11" fmla="*/ 92 h 106"/>
                <a:gd name="T12" fmla="*/ 52 w 71"/>
                <a:gd name="T13" fmla="*/ 87 h 106"/>
                <a:gd name="T14" fmla="*/ 67 w 71"/>
                <a:gd name="T15" fmla="*/ 35 h 106"/>
                <a:gd name="T16" fmla="*/ 43 w 71"/>
                <a:gd name="T17" fmla="*/ 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06">
                  <a:moveTo>
                    <a:pt x="43" y="4"/>
                  </a:moveTo>
                  <a:cubicBezTo>
                    <a:pt x="39" y="2"/>
                    <a:pt x="34" y="1"/>
                    <a:pt x="29" y="1"/>
                  </a:cubicBezTo>
                  <a:cubicBezTo>
                    <a:pt x="23" y="0"/>
                    <a:pt x="17" y="1"/>
                    <a:pt x="12" y="5"/>
                  </a:cubicBezTo>
                  <a:cubicBezTo>
                    <a:pt x="5" y="10"/>
                    <a:pt x="3" y="19"/>
                    <a:pt x="2" y="28"/>
                  </a:cubicBezTo>
                  <a:cubicBezTo>
                    <a:pt x="0" y="41"/>
                    <a:pt x="0" y="55"/>
                    <a:pt x="2" y="69"/>
                  </a:cubicBezTo>
                  <a:cubicBezTo>
                    <a:pt x="3" y="77"/>
                    <a:pt x="4" y="85"/>
                    <a:pt x="9" y="92"/>
                  </a:cubicBezTo>
                  <a:cubicBezTo>
                    <a:pt x="21" y="106"/>
                    <a:pt x="42" y="97"/>
                    <a:pt x="52" y="87"/>
                  </a:cubicBezTo>
                  <a:cubicBezTo>
                    <a:pt x="65" y="74"/>
                    <a:pt x="71" y="53"/>
                    <a:pt x="67" y="35"/>
                  </a:cubicBezTo>
                  <a:cubicBezTo>
                    <a:pt x="64" y="22"/>
                    <a:pt x="55" y="10"/>
                    <a:pt x="43" y="4"/>
                  </a:cubicBezTo>
                  <a:close/>
                </a:path>
              </a:pathLst>
            </a:custGeom>
            <a:solidFill>
              <a:srgbClr val="D1E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2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3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8616098" y="117697"/>
            <a:ext cx="406178" cy="406178"/>
            <a:chOff x="11597901" y="156930"/>
            <a:chExt cx="406400" cy="406400"/>
          </a:xfrm>
        </p:grpSpPr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11699501" y="156930"/>
              <a:ext cx="304800" cy="304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11597901" y="258530"/>
              <a:ext cx="304800" cy="3048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baseline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8186556" y="4075748"/>
            <a:ext cx="972026" cy="1064895"/>
            <a:chOff x="16856" y="8558"/>
            <a:chExt cx="2041" cy="2236"/>
          </a:xfrm>
        </p:grpSpPr>
        <p:grpSp>
          <p:nvGrpSpPr>
            <p:cNvPr id="14" name="组合 13"/>
            <p:cNvGrpSpPr/>
            <p:nvPr>
              <p:custDataLst>
                <p:tags r:id="rId3"/>
              </p:custDataLst>
            </p:nvPr>
          </p:nvGrpSpPr>
          <p:grpSpPr>
            <a:xfrm rot="1743646">
              <a:off x="17523" y="8558"/>
              <a:ext cx="1375" cy="2165"/>
              <a:chOff x="9770226" y="1082763"/>
              <a:chExt cx="2059449" cy="3242077"/>
            </a:xfrm>
          </p:grpSpPr>
          <p:sp>
            <p:nvSpPr>
              <p:cNvPr id="37" name="Freeform 13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11432569" y="4104547"/>
                <a:ext cx="118842" cy="220293"/>
              </a:xfrm>
              <a:custGeom>
                <a:avLst/>
                <a:gdLst>
                  <a:gd name="T0" fmla="*/ 4 w 82"/>
                  <a:gd name="T1" fmla="*/ 56 h 152"/>
                  <a:gd name="T2" fmla="*/ 0 w 82"/>
                  <a:gd name="T3" fmla="*/ 152 h 152"/>
                  <a:gd name="T4" fmla="*/ 46 w 82"/>
                  <a:gd name="T5" fmla="*/ 145 h 152"/>
                  <a:gd name="T6" fmla="*/ 82 w 82"/>
                  <a:gd name="T7" fmla="*/ 56 h 152"/>
                  <a:gd name="T8" fmla="*/ 54 w 82"/>
                  <a:gd name="T9" fmla="*/ 0 h 152"/>
                  <a:gd name="T10" fmla="*/ 4 w 82"/>
                  <a:gd name="T11" fmla="*/ 5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52">
                    <a:moveTo>
                      <a:pt x="4" y="56"/>
                    </a:moveTo>
                    <a:lnTo>
                      <a:pt x="0" y="152"/>
                    </a:lnTo>
                    <a:lnTo>
                      <a:pt x="46" y="145"/>
                    </a:lnTo>
                    <a:lnTo>
                      <a:pt x="82" y="56"/>
                    </a:lnTo>
                    <a:lnTo>
                      <a:pt x="54" y="0"/>
                    </a:lnTo>
                    <a:lnTo>
                      <a:pt x="4" y="56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Freeform 14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1710833" y="3932081"/>
                <a:ext cx="118842" cy="221743"/>
              </a:xfrm>
              <a:custGeom>
                <a:avLst/>
                <a:gdLst>
                  <a:gd name="T0" fmla="*/ 4 w 82"/>
                  <a:gd name="T1" fmla="*/ 58 h 153"/>
                  <a:gd name="T2" fmla="*/ 0 w 82"/>
                  <a:gd name="T3" fmla="*/ 153 h 153"/>
                  <a:gd name="T4" fmla="*/ 45 w 82"/>
                  <a:gd name="T5" fmla="*/ 146 h 153"/>
                  <a:gd name="T6" fmla="*/ 82 w 82"/>
                  <a:gd name="T7" fmla="*/ 56 h 153"/>
                  <a:gd name="T8" fmla="*/ 53 w 82"/>
                  <a:gd name="T9" fmla="*/ 0 h 153"/>
                  <a:gd name="T10" fmla="*/ 4 w 82"/>
                  <a:gd name="T11" fmla="*/ 5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53">
                    <a:moveTo>
                      <a:pt x="4" y="58"/>
                    </a:moveTo>
                    <a:lnTo>
                      <a:pt x="0" y="153"/>
                    </a:lnTo>
                    <a:lnTo>
                      <a:pt x="45" y="146"/>
                    </a:lnTo>
                    <a:lnTo>
                      <a:pt x="82" y="56"/>
                    </a:lnTo>
                    <a:lnTo>
                      <a:pt x="53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Freeform 1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0605021" y="2800179"/>
                <a:ext cx="933347" cy="1398572"/>
              </a:xfrm>
              <a:custGeom>
                <a:avLst/>
                <a:gdLst>
                  <a:gd name="T0" fmla="*/ 0 w 495"/>
                  <a:gd name="T1" fmla="*/ 156 h 742"/>
                  <a:gd name="T2" fmla="*/ 143 w 495"/>
                  <a:gd name="T3" fmla="*/ 322 h 742"/>
                  <a:gd name="T4" fmla="*/ 443 w 495"/>
                  <a:gd name="T5" fmla="*/ 742 h 742"/>
                  <a:gd name="T6" fmla="*/ 495 w 495"/>
                  <a:gd name="T7" fmla="*/ 710 h 742"/>
                  <a:gd name="T8" fmla="*/ 268 w 495"/>
                  <a:gd name="T9" fmla="*/ 265 h 742"/>
                  <a:gd name="T10" fmla="*/ 141 w 495"/>
                  <a:gd name="T11" fmla="*/ 0 h 742"/>
                  <a:gd name="T12" fmla="*/ 0 w 495"/>
                  <a:gd name="T13" fmla="*/ 156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5" h="742">
                    <a:moveTo>
                      <a:pt x="0" y="156"/>
                    </a:moveTo>
                    <a:cubicBezTo>
                      <a:pt x="143" y="322"/>
                      <a:pt x="143" y="322"/>
                      <a:pt x="143" y="322"/>
                    </a:cubicBezTo>
                    <a:cubicBezTo>
                      <a:pt x="443" y="742"/>
                      <a:pt x="443" y="742"/>
                      <a:pt x="443" y="742"/>
                    </a:cubicBezTo>
                    <a:cubicBezTo>
                      <a:pt x="495" y="710"/>
                      <a:pt x="495" y="710"/>
                      <a:pt x="495" y="710"/>
                    </a:cubicBezTo>
                    <a:cubicBezTo>
                      <a:pt x="268" y="265"/>
                      <a:pt x="268" y="265"/>
                      <a:pt x="268" y="265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0" y="118"/>
                      <a:pt x="0" y="156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0" name="Freeform 16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0876039" y="2633511"/>
                <a:ext cx="937695" cy="1401470"/>
              </a:xfrm>
              <a:custGeom>
                <a:avLst/>
                <a:gdLst>
                  <a:gd name="T0" fmla="*/ 0 w 497"/>
                  <a:gd name="T1" fmla="*/ 158 h 743"/>
                  <a:gd name="T2" fmla="*/ 143 w 497"/>
                  <a:gd name="T3" fmla="*/ 323 h 743"/>
                  <a:gd name="T4" fmla="*/ 444 w 497"/>
                  <a:gd name="T5" fmla="*/ 743 h 743"/>
                  <a:gd name="T6" fmla="*/ 497 w 497"/>
                  <a:gd name="T7" fmla="*/ 710 h 743"/>
                  <a:gd name="T8" fmla="*/ 271 w 497"/>
                  <a:gd name="T9" fmla="*/ 265 h 743"/>
                  <a:gd name="T10" fmla="*/ 144 w 497"/>
                  <a:gd name="T11" fmla="*/ 0 h 743"/>
                  <a:gd name="T12" fmla="*/ 0 w 497"/>
                  <a:gd name="T13" fmla="*/ 158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7" h="743">
                    <a:moveTo>
                      <a:pt x="0" y="158"/>
                    </a:moveTo>
                    <a:cubicBezTo>
                      <a:pt x="143" y="323"/>
                      <a:pt x="143" y="323"/>
                      <a:pt x="143" y="323"/>
                    </a:cubicBezTo>
                    <a:cubicBezTo>
                      <a:pt x="444" y="743"/>
                      <a:pt x="444" y="743"/>
                      <a:pt x="444" y="743"/>
                    </a:cubicBezTo>
                    <a:cubicBezTo>
                      <a:pt x="497" y="710"/>
                      <a:pt x="497" y="710"/>
                      <a:pt x="497" y="710"/>
                    </a:cubicBezTo>
                    <a:cubicBezTo>
                      <a:pt x="271" y="265"/>
                      <a:pt x="271" y="265"/>
                      <a:pt x="271" y="265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0" y="119"/>
                      <a:pt x="0" y="158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Freeform 17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9945590" y="1414652"/>
                <a:ext cx="413049" cy="389861"/>
              </a:xfrm>
              <a:custGeom>
                <a:avLst/>
                <a:gdLst>
                  <a:gd name="T0" fmla="*/ 0 w 219"/>
                  <a:gd name="T1" fmla="*/ 68 h 207"/>
                  <a:gd name="T2" fmla="*/ 124 w 219"/>
                  <a:gd name="T3" fmla="*/ 3 h 207"/>
                  <a:gd name="T4" fmla="*/ 203 w 219"/>
                  <a:gd name="T5" fmla="*/ 44 h 207"/>
                  <a:gd name="T6" fmla="*/ 218 w 219"/>
                  <a:gd name="T7" fmla="*/ 85 h 207"/>
                  <a:gd name="T8" fmla="*/ 212 w 219"/>
                  <a:gd name="T9" fmla="*/ 113 h 207"/>
                  <a:gd name="T10" fmla="*/ 192 w 219"/>
                  <a:gd name="T11" fmla="*/ 144 h 207"/>
                  <a:gd name="T12" fmla="*/ 219 w 219"/>
                  <a:gd name="T13" fmla="*/ 164 h 207"/>
                  <a:gd name="T14" fmla="*/ 164 w 219"/>
                  <a:gd name="T15" fmla="*/ 207 h 207"/>
                  <a:gd name="T16" fmla="*/ 139 w 219"/>
                  <a:gd name="T17" fmla="*/ 176 h 207"/>
                  <a:gd name="T18" fmla="*/ 120 w 219"/>
                  <a:gd name="T19" fmla="*/ 179 h 207"/>
                  <a:gd name="T20" fmla="*/ 19 w 219"/>
                  <a:gd name="T21" fmla="*/ 122 h 207"/>
                  <a:gd name="T22" fmla="*/ 0 w 219"/>
                  <a:gd name="T23" fmla="*/ 6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207">
                    <a:moveTo>
                      <a:pt x="0" y="68"/>
                    </a:moveTo>
                    <a:cubicBezTo>
                      <a:pt x="46" y="57"/>
                      <a:pt x="77" y="7"/>
                      <a:pt x="124" y="3"/>
                    </a:cubicBezTo>
                    <a:cubicBezTo>
                      <a:pt x="155" y="0"/>
                      <a:pt x="185" y="18"/>
                      <a:pt x="203" y="44"/>
                    </a:cubicBezTo>
                    <a:cubicBezTo>
                      <a:pt x="211" y="57"/>
                      <a:pt x="217" y="71"/>
                      <a:pt x="218" y="85"/>
                    </a:cubicBezTo>
                    <a:cubicBezTo>
                      <a:pt x="218" y="95"/>
                      <a:pt x="215" y="104"/>
                      <a:pt x="212" y="113"/>
                    </a:cubicBezTo>
                    <a:cubicBezTo>
                      <a:pt x="207" y="125"/>
                      <a:pt x="200" y="135"/>
                      <a:pt x="192" y="144"/>
                    </a:cubicBezTo>
                    <a:cubicBezTo>
                      <a:pt x="200" y="152"/>
                      <a:pt x="209" y="158"/>
                      <a:pt x="219" y="164"/>
                    </a:cubicBezTo>
                    <a:cubicBezTo>
                      <a:pt x="201" y="178"/>
                      <a:pt x="182" y="193"/>
                      <a:pt x="164" y="207"/>
                    </a:cubicBezTo>
                    <a:cubicBezTo>
                      <a:pt x="156" y="197"/>
                      <a:pt x="147" y="186"/>
                      <a:pt x="139" y="176"/>
                    </a:cubicBezTo>
                    <a:cubicBezTo>
                      <a:pt x="133" y="177"/>
                      <a:pt x="126" y="178"/>
                      <a:pt x="120" y="179"/>
                    </a:cubicBezTo>
                    <a:cubicBezTo>
                      <a:pt x="80" y="180"/>
                      <a:pt x="39" y="158"/>
                      <a:pt x="19" y="122"/>
                    </a:cubicBezTo>
                    <a:cubicBezTo>
                      <a:pt x="10" y="105"/>
                      <a:pt x="5" y="87"/>
                      <a:pt x="0" y="6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Freeform 18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9770226" y="1253780"/>
                <a:ext cx="620299" cy="459428"/>
              </a:xfrm>
              <a:custGeom>
                <a:avLst/>
                <a:gdLst>
                  <a:gd name="T0" fmla="*/ 198 w 329"/>
                  <a:gd name="T1" fmla="*/ 104 h 244"/>
                  <a:gd name="T2" fmla="*/ 120 w 329"/>
                  <a:gd name="T3" fmla="*/ 158 h 244"/>
                  <a:gd name="T4" fmla="*/ 112 w 329"/>
                  <a:gd name="T5" fmla="*/ 170 h 244"/>
                  <a:gd name="T6" fmla="*/ 116 w 329"/>
                  <a:gd name="T7" fmla="*/ 185 h 244"/>
                  <a:gd name="T8" fmla="*/ 150 w 329"/>
                  <a:gd name="T9" fmla="*/ 244 h 244"/>
                  <a:gd name="T10" fmla="*/ 107 w 329"/>
                  <a:gd name="T11" fmla="*/ 231 h 244"/>
                  <a:gd name="T12" fmla="*/ 64 w 329"/>
                  <a:gd name="T13" fmla="*/ 199 h 244"/>
                  <a:gd name="T14" fmla="*/ 27 w 329"/>
                  <a:gd name="T15" fmla="*/ 170 h 244"/>
                  <a:gd name="T16" fmla="*/ 8 w 329"/>
                  <a:gd name="T17" fmla="*/ 122 h 244"/>
                  <a:gd name="T18" fmla="*/ 5 w 329"/>
                  <a:gd name="T19" fmla="*/ 79 h 244"/>
                  <a:gd name="T20" fmla="*/ 35 w 329"/>
                  <a:gd name="T21" fmla="*/ 52 h 244"/>
                  <a:gd name="T22" fmla="*/ 187 w 329"/>
                  <a:gd name="T23" fmla="*/ 6 h 244"/>
                  <a:gd name="T24" fmla="*/ 256 w 329"/>
                  <a:gd name="T25" fmla="*/ 12 h 244"/>
                  <a:gd name="T26" fmla="*/ 295 w 329"/>
                  <a:gd name="T27" fmla="*/ 55 h 244"/>
                  <a:gd name="T28" fmla="*/ 329 w 329"/>
                  <a:gd name="T29" fmla="*/ 113 h 244"/>
                  <a:gd name="T30" fmla="*/ 312 w 329"/>
                  <a:gd name="T31" fmla="*/ 174 h 244"/>
                  <a:gd name="T32" fmla="*/ 246 w 329"/>
                  <a:gd name="T33" fmla="*/ 92 h 244"/>
                  <a:gd name="T34" fmla="*/ 198 w 329"/>
                  <a:gd name="T35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9" h="244">
                    <a:moveTo>
                      <a:pt x="198" y="104"/>
                    </a:moveTo>
                    <a:cubicBezTo>
                      <a:pt x="170" y="115"/>
                      <a:pt x="146" y="134"/>
                      <a:pt x="120" y="158"/>
                    </a:cubicBezTo>
                    <a:cubicBezTo>
                      <a:pt x="117" y="161"/>
                      <a:pt x="113" y="165"/>
                      <a:pt x="112" y="170"/>
                    </a:cubicBezTo>
                    <a:cubicBezTo>
                      <a:pt x="111" y="175"/>
                      <a:pt x="113" y="180"/>
                      <a:pt x="116" y="185"/>
                    </a:cubicBezTo>
                    <a:cubicBezTo>
                      <a:pt x="126" y="205"/>
                      <a:pt x="140" y="224"/>
                      <a:pt x="150" y="244"/>
                    </a:cubicBezTo>
                    <a:cubicBezTo>
                      <a:pt x="148" y="240"/>
                      <a:pt x="113" y="234"/>
                      <a:pt x="107" y="231"/>
                    </a:cubicBezTo>
                    <a:cubicBezTo>
                      <a:pt x="91" y="222"/>
                      <a:pt x="78" y="208"/>
                      <a:pt x="64" y="199"/>
                    </a:cubicBezTo>
                    <a:cubicBezTo>
                      <a:pt x="49" y="189"/>
                      <a:pt x="37" y="185"/>
                      <a:pt x="27" y="170"/>
                    </a:cubicBezTo>
                    <a:cubicBezTo>
                      <a:pt x="18" y="156"/>
                      <a:pt x="12" y="139"/>
                      <a:pt x="8" y="122"/>
                    </a:cubicBezTo>
                    <a:cubicBezTo>
                      <a:pt x="4" y="108"/>
                      <a:pt x="0" y="93"/>
                      <a:pt x="5" y="79"/>
                    </a:cubicBezTo>
                    <a:cubicBezTo>
                      <a:pt x="11" y="67"/>
                      <a:pt x="23" y="58"/>
                      <a:pt x="35" y="52"/>
                    </a:cubicBezTo>
                    <a:cubicBezTo>
                      <a:pt x="81" y="26"/>
                      <a:pt x="134" y="10"/>
                      <a:pt x="187" y="6"/>
                    </a:cubicBezTo>
                    <a:cubicBezTo>
                      <a:pt x="207" y="5"/>
                      <a:pt x="240" y="0"/>
                      <a:pt x="256" y="12"/>
                    </a:cubicBezTo>
                    <a:cubicBezTo>
                      <a:pt x="267" y="20"/>
                      <a:pt x="282" y="37"/>
                      <a:pt x="295" y="55"/>
                    </a:cubicBezTo>
                    <a:cubicBezTo>
                      <a:pt x="329" y="113"/>
                      <a:pt x="329" y="113"/>
                      <a:pt x="329" y="113"/>
                    </a:cubicBezTo>
                    <a:cubicBezTo>
                      <a:pt x="312" y="174"/>
                      <a:pt x="312" y="174"/>
                      <a:pt x="312" y="174"/>
                    </a:cubicBezTo>
                    <a:cubicBezTo>
                      <a:pt x="246" y="92"/>
                      <a:pt x="246" y="92"/>
                      <a:pt x="246" y="92"/>
                    </a:cubicBezTo>
                    <a:cubicBezTo>
                      <a:pt x="228" y="94"/>
                      <a:pt x="213" y="98"/>
                      <a:pt x="198" y="10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Freeform 19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0126753" y="1653786"/>
                <a:ext cx="1318860" cy="1579733"/>
              </a:xfrm>
              <a:custGeom>
                <a:avLst/>
                <a:gdLst>
                  <a:gd name="T0" fmla="*/ 23 w 699"/>
                  <a:gd name="T1" fmla="*/ 94 h 838"/>
                  <a:gd name="T2" fmla="*/ 151 w 699"/>
                  <a:gd name="T3" fmla="*/ 0 h 838"/>
                  <a:gd name="T4" fmla="*/ 404 w 699"/>
                  <a:gd name="T5" fmla="*/ 215 h 838"/>
                  <a:gd name="T6" fmla="*/ 699 w 699"/>
                  <a:gd name="T7" fmla="*/ 604 h 838"/>
                  <a:gd name="T8" fmla="*/ 230 w 699"/>
                  <a:gd name="T9" fmla="*/ 838 h 838"/>
                  <a:gd name="T10" fmla="*/ 0 w 699"/>
                  <a:gd name="T11" fmla="*/ 296 h 838"/>
                  <a:gd name="T12" fmla="*/ 23 w 699"/>
                  <a:gd name="T13" fmla="*/ 94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9" h="838">
                    <a:moveTo>
                      <a:pt x="23" y="94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1" y="0"/>
                      <a:pt x="233" y="40"/>
                      <a:pt x="404" y="215"/>
                    </a:cubicBezTo>
                    <a:cubicBezTo>
                      <a:pt x="573" y="388"/>
                      <a:pt x="699" y="604"/>
                      <a:pt x="699" y="604"/>
                    </a:cubicBezTo>
                    <a:cubicBezTo>
                      <a:pt x="699" y="604"/>
                      <a:pt x="474" y="647"/>
                      <a:pt x="230" y="838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23" y="94"/>
                      <a:pt x="23" y="94"/>
                      <a:pt x="23" y="94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Freeform 20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0631108" y="1290012"/>
                <a:ext cx="230438" cy="318845"/>
              </a:xfrm>
              <a:custGeom>
                <a:avLst/>
                <a:gdLst>
                  <a:gd name="T0" fmla="*/ 0 w 122"/>
                  <a:gd name="T1" fmla="*/ 16 h 169"/>
                  <a:gd name="T2" fmla="*/ 29 w 122"/>
                  <a:gd name="T3" fmla="*/ 0 h 169"/>
                  <a:gd name="T4" fmla="*/ 70 w 122"/>
                  <a:gd name="T5" fmla="*/ 92 h 169"/>
                  <a:gd name="T6" fmla="*/ 77 w 122"/>
                  <a:gd name="T7" fmla="*/ 158 h 169"/>
                  <a:gd name="T8" fmla="*/ 49 w 122"/>
                  <a:gd name="T9" fmla="*/ 109 h 169"/>
                  <a:gd name="T10" fmla="*/ 0 w 122"/>
                  <a:gd name="T11" fmla="*/ 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69">
                    <a:moveTo>
                      <a:pt x="0" y="16"/>
                    </a:moveTo>
                    <a:cubicBezTo>
                      <a:pt x="11" y="14"/>
                      <a:pt x="21" y="8"/>
                      <a:pt x="29" y="0"/>
                    </a:cubicBezTo>
                    <a:cubicBezTo>
                      <a:pt x="23" y="6"/>
                      <a:pt x="66" y="83"/>
                      <a:pt x="70" y="92"/>
                    </a:cubicBezTo>
                    <a:cubicBezTo>
                      <a:pt x="78" y="107"/>
                      <a:pt x="122" y="169"/>
                      <a:pt x="77" y="158"/>
                    </a:cubicBezTo>
                    <a:cubicBezTo>
                      <a:pt x="57" y="153"/>
                      <a:pt x="55" y="125"/>
                      <a:pt x="49" y="109"/>
                    </a:cubicBezTo>
                    <a:cubicBezTo>
                      <a:pt x="37" y="76"/>
                      <a:pt x="18" y="46"/>
                      <a:pt x="0" y="16"/>
                    </a:cubicBezTo>
                    <a:close/>
                  </a:path>
                </a:pathLst>
              </a:custGeom>
              <a:solidFill>
                <a:srgbClr val="3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Freeform 21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0670238" y="1082763"/>
                <a:ext cx="169567" cy="530443"/>
              </a:xfrm>
              <a:custGeom>
                <a:avLst/>
                <a:gdLst>
                  <a:gd name="T0" fmla="*/ 70 w 90"/>
                  <a:gd name="T1" fmla="*/ 282 h 282"/>
                  <a:gd name="T2" fmla="*/ 0 w 90"/>
                  <a:gd name="T3" fmla="*/ 25 h 282"/>
                  <a:gd name="T4" fmla="*/ 35 w 90"/>
                  <a:gd name="T5" fmla="*/ 22 h 282"/>
                  <a:gd name="T6" fmla="*/ 90 w 90"/>
                  <a:gd name="T7" fmla="*/ 254 h 282"/>
                  <a:gd name="T8" fmla="*/ 70 w 90"/>
                  <a:gd name="T9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82">
                    <a:moveTo>
                      <a:pt x="70" y="282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2" y="0"/>
                      <a:pt x="35" y="22"/>
                    </a:cubicBezTo>
                    <a:cubicBezTo>
                      <a:pt x="59" y="45"/>
                      <a:pt x="90" y="254"/>
                      <a:pt x="90" y="254"/>
                    </a:cubicBezTo>
                    <a:lnTo>
                      <a:pt x="70" y="282"/>
                    </a:lnTo>
                    <a:close/>
                  </a:path>
                </a:pathLst>
              </a:custGeom>
              <a:solidFill>
                <a:srgbClr val="3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Freeform 22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0789081" y="1153778"/>
                <a:ext cx="81161" cy="455079"/>
              </a:xfrm>
              <a:custGeom>
                <a:avLst/>
                <a:gdLst>
                  <a:gd name="T0" fmla="*/ 4 w 43"/>
                  <a:gd name="T1" fmla="*/ 241 h 241"/>
                  <a:gd name="T2" fmla="*/ 0 w 43"/>
                  <a:gd name="T3" fmla="*/ 16 h 241"/>
                  <a:gd name="T4" fmla="*/ 28 w 43"/>
                  <a:gd name="T5" fmla="*/ 24 h 241"/>
                  <a:gd name="T6" fmla="*/ 26 w 43"/>
                  <a:gd name="T7" fmla="*/ 225 h 241"/>
                  <a:gd name="T8" fmla="*/ 4 w 4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41">
                    <a:moveTo>
                      <a:pt x="4" y="241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4" y="0"/>
                      <a:pt x="28" y="24"/>
                    </a:cubicBezTo>
                    <a:cubicBezTo>
                      <a:pt x="43" y="49"/>
                      <a:pt x="26" y="225"/>
                      <a:pt x="26" y="225"/>
                    </a:cubicBezTo>
                    <a:lnTo>
                      <a:pt x="4" y="241"/>
                    </a:lnTo>
                    <a:close/>
                  </a:path>
                </a:pathLst>
              </a:custGeom>
              <a:solidFill>
                <a:srgbClr val="3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Freeform 23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0226754" y="1466827"/>
                <a:ext cx="808708" cy="1769592"/>
              </a:xfrm>
              <a:custGeom>
                <a:avLst/>
                <a:gdLst>
                  <a:gd name="T0" fmla="*/ 125 w 428"/>
                  <a:gd name="T1" fmla="*/ 856 h 939"/>
                  <a:gd name="T2" fmla="*/ 200 w 428"/>
                  <a:gd name="T3" fmla="*/ 776 h 939"/>
                  <a:gd name="T4" fmla="*/ 411 w 428"/>
                  <a:gd name="T5" fmla="*/ 315 h 939"/>
                  <a:gd name="T6" fmla="*/ 384 w 428"/>
                  <a:gd name="T7" fmla="*/ 85 h 939"/>
                  <a:gd name="T8" fmla="*/ 194 w 428"/>
                  <a:gd name="T9" fmla="*/ 113 h 939"/>
                  <a:gd name="T10" fmla="*/ 169 w 428"/>
                  <a:gd name="T11" fmla="*/ 288 h 939"/>
                  <a:gd name="T12" fmla="*/ 145 w 428"/>
                  <a:gd name="T13" fmla="*/ 512 h 939"/>
                  <a:gd name="T14" fmla="*/ 14 w 428"/>
                  <a:gd name="T15" fmla="*/ 867 h 939"/>
                  <a:gd name="T16" fmla="*/ 7 w 428"/>
                  <a:gd name="T17" fmla="*/ 912 h 939"/>
                  <a:gd name="T18" fmla="*/ 125 w 428"/>
                  <a:gd name="T19" fmla="*/ 856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8" h="939">
                    <a:moveTo>
                      <a:pt x="125" y="856"/>
                    </a:moveTo>
                    <a:cubicBezTo>
                      <a:pt x="160" y="822"/>
                      <a:pt x="191" y="787"/>
                      <a:pt x="200" y="776"/>
                    </a:cubicBezTo>
                    <a:cubicBezTo>
                      <a:pt x="311" y="648"/>
                      <a:pt x="393" y="488"/>
                      <a:pt x="411" y="315"/>
                    </a:cubicBezTo>
                    <a:cubicBezTo>
                      <a:pt x="419" y="244"/>
                      <a:pt x="428" y="148"/>
                      <a:pt x="384" y="85"/>
                    </a:cubicBezTo>
                    <a:cubicBezTo>
                      <a:pt x="325" y="0"/>
                      <a:pt x="231" y="31"/>
                      <a:pt x="194" y="113"/>
                    </a:cubicBezTo>
                    <a:cubicBezTo>
                      <a:pt x="170" y="166"/>
                      <a:pt x="173" y="231"/>
                      <a:pt x="169" y="288"/>
                    </a:cubicBezTo>
                    <a:cubicBezTo>
                      <a:pt x="164" y="363"/>
                      <a:pt x="159" y="439"/>
                      <a:pt x="145" y="512"/>
                    </a:cubicBezTo>
                    <a:cubicBezTo>
                      <a:pt x="121" y="634"/>
                      <a:pt x="82" y="764"/>
                      <a:pt x="14" y="867"/>
                    </a:cubicBezTo>
                    <a:cubicBezTo>
                      <a:pt x="8" y="876"/>
                      <a:pt x="0" y="902"/>
                      <a:pt x="7" y="912"/>
                    </a:cubicBezTo>
                    <a:cubicBezTo>
                      <a:pt x="27" y="939"/>
                      <a:pt x="80" y="899"/>
                      <a:pt x="125" y="85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Freeform 24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0534005" y="2020458"/>
                <a:ext cx="300004" cy="146379"/>
              </a:xfrm>
              <a:custGeom>
                <a:avLst/>
                <a:gdLst>
                  <a:gd name="T0" fmla="*/ 7 w 159"/>
                  <a:gd name="T1" fmla="*/ 0 h 77"/>
                  <a:gd name="T2" fmla="*/ 48 w 159"/>
                  <a:gd name="T3" fmla="*/ 62 h 77"/>
                  <a:gd name="T4" fmla="*/ 101 w 159"/>
                  <a:gd name="T5" fmla="*/ 71 h 77"/>
                  <a:gd name="T6" fmla="*/ 151 w 159"/>
                  <a:gd name="T7" fmla="*/ 77 h 77"/>
                  <a:gd name="T8" fmla="*/ 153 w 159"/>
                  <a:gd name="T9" fmla="*/ 77 h 77"/>
                  <a:gd name="T10" fmla="*/ 153 w 159"/>
                  <a:gd name="T11" fmla="*/ 77 h 77"/>
                  <a:gd name="T12" fmla="*/ 158 w 159"/>
                  <a:gd name="T13" fmla="*/ 72 h 77"/>
                  <a:gd name="T14" fmla="*/ 156 w 159"/>
                  <a:gd name="T15" fmla="*/ 70 h 77"/>
                  <a:gd name="T16" fmla="*/ 135 w 159"/>
                  <a:gd name="T17" fmla="*/ 61 h 77"/>
                  <a:gd name="T18" fmla="*/ 61 w 159"/>
                  <a:gd name="T19" fmla="*/ 37 h 77"/>
                  <a:gd name="T20" fmla="*/ 7 w 159"/>
                  <a:gd name="T2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77">
                    <a:moveTo>
                      <a:pt x="7" y="0"/>
                    </a:moveTo>
                    <a:cubicBezTo>
                      <a:pt x="0" y="43"/>
                      <a:pt x="4" y="48"/>
                      <a:pt x="48" y="62"/>
                    </a:cubicBezTo>
                    <a:cubicBezTo>
                      <a:pt x="66" y="67"/>
                      <a:pt x="83" y="70"/>
                      <a:pt x="101" y="71"/>
                    </a:cubicBezTo>
                    <a:cubicBezTo>
                      <a:pt x="117" y="72"/>
                      <a:pt x="135" y="77"/>
                      <a:pt x="151" y="77"/>
                    </a:cubicBezTo>
                    <a:cubicBezTo>
                      <a:pt x="152" y="77"/>
                      <a:pt x="152" y="77"/>
                      <a:pt x="153" y="77"/>
                    </a:cubicBezTo>
                    <a:cubicBezTo>
                      <a:pt x="153" y="77"/>
                      <a:pt x="153" y="77"/>
                      <a:pt x="153" y="77"/>
                    </a:cubicBezTo>
                    <a:cubicBezTo>
                      <a:pt x="156" y="77"/>
                      <a:pt x="159" y="75"/>
                      <a:pt x="158" y="72"/>
                    </a:cubicBezTo>
                    <a:cubicBezTo>
                      <a:pt x="158" y="71"/>
                      <a:pt x="157" y="70"/>
                      <a:pt x="156" y="70"/>
                    </a:cubicBezTo>
                    <a:cubicBezTo>
                      <a:pt x="150" y="65"/>
                      <a:pt x="142" y="63"/>
                      <a:pt x="135" y="61"/>
                    </a:cubicBezTo>
                    <a:cubicBezTo>
                      <a:pt x="111" y="53"/>
                      <a:pt x="85" y="47"/>
                      <a:pt x="61" y="37"/>
                    </a:cubicBezTo>
                    <a:cubicBezTo>
                      <a:pt x="53" y="34"/>
                      <a:pt x="6" y="11"/>
                      <a:pt x="7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Freeform 25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0762993" y="2263940"/>
                <a:ext cx="188409" cy="82610"/>
              </a:xfrm>
              <a:custGeom>
                <a:avLst/>
                <a:gdLst>
                  <a:gd name="T0" fmla="*/ 6 w 100"/>
                  <a:gd name="T1" fmla="*/ 0 h 44"/>
                  <a:gd name="T2" fmla="*/ 3 w 100"/>
                  <a:gd name="T3" fmla="*/ 1 h 44"/>
                  <a:gd name="T4" fmla="*/ 2 w 100"/>
                  <a:gd name="T5" fmla="*/ 9 h 44"/>
                  <a:gd name="T6" fmla="*/ 8 w 100"/>
                  <a:gd name="T7" fmla="*/ 15 h 44"/>
                  <a:gd name="T8" fmla="*/ 56 w 100"/>
                  <a:gd name="T9" fmla="*/ 39 h 44"/>
                  <a:gd name="T10" fmla="*/ 80 w 100"/>
                  <a:gd name="T11" fmla="*/ 44 h 44"/>
                  <a:gd name="T12" fmla="*/ 82 w 100"/>
                  <a:gd name="T13" fmla="*/ 44 h 44"/>
                  <a:gd name="T14" fmla="*/ 97 w 100"/>
                  <a:gd name="T15" fmla="*/ 31 h 44"/>
                  <a:gd name="T16" fmla="*/ 100 w 100"/>
                  <a:gd name="T17" fmla="*/ 26 h 44"/>
                  <a:gd name="T18" fmla="*/ 95 w 100"/>
                  <a:gd name="T19" fmla="*/ 21 h 44"/>
                  <a:gd name="T20" fmla="*/ 93 w 100"/>
                  <a:gd name="T21" fmla="*/ 20 h 44"/>
                  <a:gd name="T22" fmla="*/ 87 w 100"/>
                  <a:gd name="T23" fmla="*/ 21 h 44"/>
                  <a:gd name="T24" fmla="*/ 76 w 100"/>
                  <a:gd name="T25" fmla="*/ 22 h 44"/>
                  <a:gd name="T26" fmla="*/ 11 w 100"/>
                  <a:gd name="T27" fmla="*/ 2 h 44"/>
                  <a:gd name="T28" fmla="*/ 6 w 100"/>
                  <a:gd name="T2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44"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1" y="2"/>
                      <a:pt x="0" y="6"/>
                      <a:pt x="2" y="9"/>
                    </a:cubicBezTo>
                    <a:cubicBezTo>
                      <a:pt x="3" y="11"/>
                      <a:pt x="5" y="13"/>
                      <a:pt x="8" y="15"/>
                    </a:cubicBezTo>
                    <a:cubicBezTo>
                      <a:pt x="22" y="26"/>
                      <a:pt x="39" y="34"/>
                      <a:pt x="56" y="39"/>
                    </a:cubicBezTo>
                    <a:cubicBezTo>
                      <a:pt x="63" y="41"/>
                      <a:pt x="72" y="44"/>
                      <a:pt x="80" y="44"/>
                    </a:cubicBezTo>
                    <a:cubicBezTo>
                      <a:pt x="81" y="44"/>
                      <a:pt x="82" y="44"/>
                      <a:pt x="82" y="44"/>
                    </a:cubicBezTo>
                    <a:cubicBezTo>
                      <a:pt x="93" y="43"/>
                      <a:pt x="91" y="39"/>
                      <a:pt x="97" y="31"/>
                    </a:cubicBezTo>
                    <a:cubicBezTo>
                      <a:pt x="99" y="29"/>
                      <a:pt x="100" y="28"/>
                      <a:pt x="100" y="26"/>
                    </a:cubicBezTo>
                    <a:cubicBezTo>
                      <a:pt x="100" y="23"/>
                      <a:pt x="97" y="21"/>
                      <a:pt x="95" y="21"/>
                    </a:cubicBezTo>
                    <a:cubicBezTo>
                      <a:pt x="94" y="20"/>
                      <a:pt x="94" y="20"/>
                      <a:pt x="93" y="20"/>
                    </a:cubicBezTo>
                    <a:cubicBezTo>
                      <a:pt x="91" y="20"/>
                      <a:pt x="89" y="21"/>
                      <a:pt x="87" y="21"/>
                    </a:cubicBezTo>
                    <a:cubicBezTo>
                      <a:pt x="84" y="22"/>
                      <a:pt x="80" y="22"/>
                      <a:pt x="76" y="22"/>
                    </a:cubicBezTo>
                    <a:cubicBezTo>
                      <a:pt x="54" y="22"/>
                      <a:pt x="32" y="11"/>
                      <a:pt x="11" y="2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Freeform 26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0544150" y="1936399"/>
                <a:ext cx="5797" cy="24639"/>
              </a:xfrm>
              <a:custGeom>
                <a:avLst/>
                <a:gdLst>
                  <a:gd name="T0" fmla="*/ 3 w 3"/>
                  <a:gd name="T1" fmla="*/ 0 h 13"/>
                  <a:gd name="T2" fmla="*/ 2 w 3"/>
                  <a:gd name="T3" fmla="*/ 13 h 13"/>
                  <a:gd name="T4" fmla="*/ 3 w 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3">
                    <a:moveTo>
                      <a:pt x="3" y="0"/>
                    </a:moveTo>
                    <a:cubicBezTo>
                      <a:pt x="0" y="5"/>
                      <a:pt x="0" y="9"/>
                      <a:pt x="2" y="13"/>
                    </a:cubicBezTo>
                    <a:cubicBezTo>
                      <a:pt x="3" y="9"/>
                      <a:pt x="3" y="5"/>
                      <a:pt x="3" y="0"/>
                    </a:cubicBezTo>
                  </a:path>
                </a:pathLst>
              </a:custGeom>
              <a:solidFill>
                <a:srgbClr val="BCC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Freeform 27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0547049" y="1934950"/>
                <a:ext cx="152176" cy="94205"/>
              </a:xfrm>
              <a:custGeom>
                <a:avLst/>
                <a:gdLst>
                  <a:gd name="T0" fmla="*/ 2 w 80"/>
                  <a:gd name="T1" fmla="*/ 0 h 50"/>
                  <a:gd name="T2" fmla="*/ 1 w 80"/>
                  <a:gd name="T3" fmla="*/ 1 h 50"/>
                  <a:gd name="T4" fmla="*/ 0 w 80"/>
                  <a:gd name="T5" fmla="*/ 14 h 50"/>
                  <a:gd name="T6" fmla="*/ 52 w 80"/>
                  <a:gd name="T7" fmla="*/ 44 h 50"/>
                  <a:gd name="T8" fmla="*/ 73 w 80"/>
                  <a:gd name="T9" fmla="*/ 50 h 50"/>
                  <a:gd name="T10" fmla="*/ 80 w 80"/>
                  <a:gd name="T11" fmla="*/ 49 h 50"/>
                  <a:gd name="T12" fmla="*/ 67 w 80"/>
                  <a:gd name="T13" fmla="*/ 37 h 50"/>
                  <a:gd name="T14" fmla="*/ 2 w 80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50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6"/>
                      <a:pt x="1" y="10"/>
                      <a:pt x="0" y="14"/>
                    </a:cubicBezTo>
                    <a:cubicBezTo>
                      <a:pt x="8" y="29"/>
                      <a:pt x="41" y="40"/>
                      <a:pt x="52" y="44"/>
                    </a:cubicBezTo>
                    <a:cubicBezTo>
                      <a:pt x="58" y="47"/>
                      <a:pt x="66" y="50"/>
                      <a:pt x="73" y="50"/>
                    </a:cubicBezTo>
                    <a:cubicBezTo>
                      <a:pt x="76" y="50"/>
                      <a:pt x="78" y="50"/>
                      <a:pt x="80" y="49"/>
                    </a:cubicBezTo>
                    <a:cubicBezTo>
                      <a:pt x="80" y="43"/>
                      <a:pt x="73" y="39"/>
                      <a:pt x="67" y="37"/>
                    </a:cubicBezTo>
                    <a:cubicBezTo>
                      <a:pt x="43" y="27"/>
                      <a:pt x="23" y="14"/>
                      <a:pt x="2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Freeform 28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0642702" y="2862500"/>
                <a:ext cx="18840" cy="23189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10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6" y="5"/>
                      <a:pt x="3" y="9"/>
                      <a:pt x="0" y="13"/>
                    </a:cubicBezTo>
                    <a:cubicBezTo>
                      <a:pt x="3" y="10"/>
                      <a:pt x="6" y="6"/>
                      <a:pt x="10" y="0"/>
                    </a:cubicBezTo>
                  </a:path>
                </a:pathLst>
              </a:custGeom>
              <a:solidFill>
                <a:srgbClr val="BCC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Freeform 29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0515164" y="2813224"/>
                <a:ext cx="146379" cy="78262"/>
              </a:xfrm>
              <a:custGeom>
                <a:avLst/>
                <a:gdLst>
                  <a:gd name="T0" fmla="*/ 2 w 77"/>
                  <a:gd name="T1" fmla="*/ 0 h 42"/>
                  <a:gd name="T2" fmla="*/ 3 w 77"/>
                  <a:gd name="T3" fmla="*/ 8 h 42"/>
                  <a:gd name="T4" fmla="*/ 14 w 77"/>
                  <a:gd name="T5" fmla="*/ 19 h 42"/>
                  <a:gd name="T6" fmla="*/ 33 w 77"/>
                  <a:gd name="T7" fmla="*/ 32 h 42"/>
                  <a:gd name="T8" fmla="*/ 59 w 77"/>
                  <a:gd name="T9" fmla="*/ 42 h 42"/>
                  <a:gd name="T10" fmla="*/ 63 w 77"/>
                  <a:gd name="T11" fmla="*/ 41 h 42"/>
                  <a:gd name="T12" fmla="*/ 67 w 77"/>
                  <a:gd name="T13" fmla="*/ 39 h 42"/>
                  <a:gd name="T14" fmla="*/ 77 w 77"/>
                  <a:gd name="T15" fmla="*/ 26 h 42"/>
                  <a:gd name="T16" fmla="*/ 77 w 77"/>
                  <a:gd name="T17" fmla="*/ 25 h 42"/>
                  <a:gd name="T18" fmla="*/ 56 w 77"/>
                  <a:gd name="T19" fmla="*/ 27 h 42"/>
                  <a:gd name="T20" fmla="*/ 49 w 77"/>
                  <a:gd name="T21" fmla="*/ 27 h 42"/>
                  <a:gd name="T22" fmla="*/ 4 w 77"/>
                  <a:gd name="T23" fmla="*/ 1 h 42"/>
                  <a:gd name="T24" fmla="*/ 2 w 7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42">
                    <a:moveTo>
                      <a:pt x="2" y="0"/>
                    </a:moveTo>
                    <a:cubicBezTo>
                      <a:pt x="0" y="0"/>
                      <a:pt x="2" y="6"/>
                      <a:pt x="3" y="8"/>
                    </a:cubicBezTo>
                    <a:cubicBezTo>
                      <a:pt x="6" y="13"/>
                      <a:pt x="12" y="17"/>
                      <a:pt x="14" y="19"/>
                    </a:cubicBezTo>
                    <a:cubicBezTo>
                      <a:pt x="20" y="24"/>
                      <a:pt x="26" y="29"/>
                      <a:pt x="33" y="32"/>
                    </a:cubicBezTo>
                    <a:cubicBezTo>
                      <a:pt x="40" y="36"/>
                      <a:pt x="50" y="42"/>
                      <a:pt x="59" y="42"/>
                    </a:cubicBezTo>
                    <a:cubicBezTo>
                      <a:pt x="60" y="42"/>
                      <a:pt x="62" y="42"/>
                      <a:pt x="63" y="41"/>
                    </a:cubicBezTo>
                    <a:cubicBezTo>
                      <a:pt x="64" y="41"/>
                      <a:pt x="65" y="40"/>
                      <a:pt x="67" y="39"/>
                    </a:cubicBezTo>
                    <a:cubicBezTo>
                      <a:pt x="70" y="35"/>
                      <a:pt x="73" y="31"/>
                      <a:pt x="77" y="26"/>
                    </a:cubicBezTo>
                    <a:cubicBezTo>
                      <a:pt x="77" y="26"/>
                      <a:pt x="77" y="26"/>
                      <a:pt x="77" y="25"/>
                    </a:cubicBezTo>
                    <a:cubicBezTo>
                      <a:pt x="70" y="26"/>
                      <a:pt x="63" y="27"/>
                      <a:pt x="56" y="27"/>
                    </a:cubicBezTo>
                    <a:cubicBezTo>
                      <a:pt x="54" y="27"/>
                      <a:pt x="51" y="27"/>
                      <a:pt x="49" y="27"/>
                    </a:cubicBezTo>
                    <a:cubicBezTo>
                      <a:pt x="32" y="25"/>
                      <a:pt x="18" y="11"/>
                      <a:pt x="4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Freeform 30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0031099" y="1869731"/>
                <a:ext cx="502906" cy="940594"/>
              </a:xfrm>
              <a:custGeom>
                <a:avLst/>
                <a:gdLst>
                  <a:gd name="T0" fmla="*/ 131 w 347"/>
                  <a:gd name="T1" fmla="*/ 154 h 649"/>
                  <a:gd name="T2" fmla="*/ 143 w 347"/>
                  <a:gd name="T3" fmla="*/ 428 h 649"/>
                  <a:gd name="T4" fmla="*/ 347 w 347"/>
                  <a:gd name="T5" fmla="*/ 584 h 649"/>
                  <a:gd name="T6" fmla="*/ 315 w 347"/>
                  <a:gd name="T7" fmla="*/ 649 h 649"/>
                  <a:gd name="T8" fmla="*/ 35 w 347"/>
                  <a:gd name="T9" fmla="*/ 495 h 649"/>
                  <a:gd name="T10" fmla="*/ 0 w 347"/>
                  <a:gd name="T11" fmla="*/ 437 h 649"/>
                  <a:gd name="T12" fmla="*/ 88 w 347"/>
                  <a:gd name="T13" fmla="*/ 0 h 649"/>
                  <a:gd name="T14" fmla="*/ 131 w 347"/>
                  <a:gd name="T15" fmla="*/ 154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649">
                    <a:moveTo>
                      <a:pt x="131" y="154"/>
                    </a:moveTo>
                    <a:lnTo>
                      <a:pt x="143" y="428"/>
                    </a:lnTo>
                    <a:lnTo>
                      <a:pt x="347" y="584"/>
                    </a:lnTo>
                    <a:lnTo>
                      <a:pt x="315" y="649"/>
                    </a:lnTo>
                    <a:lnTo>
                      <a:pt x="35" y="495"/>
                    </a:lnTo>
                    <a:lnTo>
                      <a:pt x="0" y="437"/>
                    </a:lnTo>
                    <a:lnTo>
                      <a:pt x="88" y="0"/>
                    </a:lnTo>
                    <a:lnTo>
                      <a:pt x="131" y="154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5" name="Freeform 31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0483280" y="2707424"/>
                <a:ext cx="159423" cy="133335"/>
              </a:xfrm>
              <a:custGeom>
                <a:avLst/>
                <a:gdLst>
                  <a:gd name="T0" fmla="*/ 16 w 110"/>
                  <a:gd name="T1" fmla="*/ 16 h 92"/>
                  <a:gd name="T2" fmla="*/ 0 w 110"/>
                  <a:gd name="T3" fmla="*/ 60 h 92"/>
                  <a:gd name="T4" fmla="*/ 72 w 110"/>
                  <a:gd name="T5" fmla="*/ 92 h 92"/>
                  <a:gd name="T6" fmla="*/ 110 w 110"/>
                  <a:gd name="T7" fmla="*/ 61 h 92"/>
                  <a:gd name="T8" fmla="*/ 106 w 110"/>
                  <a:gd name="T9" fmla="*/ 19 h 92"/>
                  <a:gd name="T10" fmla="*/ 68 w 110"/>
                  <a:gd name="T11" fmla="*/ 26 h 92"/>
                  <a:gd name="T12" fmla="*/ 71 w 110"/>
                  <a:gd name="T13" fmla="*/ 17 h 92"/>
                  <a:gd name="T14" fmla="*/ 82 w 110"/>
                  <a:gd name="T15" fmla="*/ 12 h 92"/>
                  <a:gd name="T16" fmla="*/ 77 w 110"/>
                  <a:gd name="T17" fmla="*/ 0 h 92"/>
                  <a:gd name="T18" fmla="*/ 16 w 110"/>
                  <a:gd name="T19" fmla="*/ 1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92">
                    <a:moveTo>
                      <a:pt x="16" y="16"/>
                    </a:moveTo>
                    <a:lnTo>
                      <a:pt x="0" y="60"/>
                    </a:lnTo>
                    <a:lnTo>
                      <a:pt x="72" y="92"/>
                    </a:lnTo>
                    <a:lnTo>
                      <a:pt x="110" y="61"/>
                    </a:lnTo>
                    <a:lnTo>
                      <a:pt x="106" y="19"/>
                    </a:lnTo>
                    <a:lnTo>
                      <a:pt x="68" y="26"/>
                    </a:lnTo>
                    <a:lnTo>
                      <a:pt x="71" y="17"/>
                    </a:lnTo>
                    <a:lnTo>
                      <a:pt x="82" y="12"/>
                    </a:lnTo>
                    <a:lnTo>
                      <a:pt x="77" y="0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6" name="Freeform 32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0871691" y="2182779"/>
                <a:ext cx="155074" cy="131886"/>
              </a:xfrm>
              <a:custGeom>
                <a:avLst/>
                <a:gdLst>
                  <a:gd name="T0" fmla="*/ 102 w 107"/>
                  <a:gd name="T1" fmla="*/ 64 h 91"/>
                  <a:gd name="T2" fmla="*/ 107 w 107"/>
                  <a:gd name="T3" fmla="*/ 17 h 91"/>
                  <a:gd name="T4" fmla="*/ 32 w 107"/>
                  <a:gd name="T5" fmla="*/ 0 h 91"/>
                  <a:gd name="T6" fmla="*/ 0 w 107"/>
                  <a:gd name="T7" fmla="*/ 39 h 91"/>
                  <a:gd name="T8" fmla="*/ 15 w 107"/>
                  <a:gd name="T9" fmla="*/ 80 h 91"/>
                  <a:gd name="T10" fmla="*/ 49 w 107"/>
                  <a:gd name="T11" fmla="*/ 65 h 91"/>
                  <a:gd name="T12" fmla="*/ 47 w 107"/>
                  <a:gd name="T13" fmla="*/ 74 h 91"/>
                  <a:gd name="T14" fmla="*/ 38 w 107"/>
                  <a:gd name="T15" fmla="*/ 82 h 91"/>
                  <a:gd name="T16" fmla="*/ 46 w 107"/>
                  <a:gd name="T17" fmla="*/ 91 h 91"/>
                  <a:gd name="T18" fmla="*/ 102 w 107"/>
                  <a:gd name="T19" fmla="*/ 6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91">
                    <a:moveTo>
                      <a:pt x="102" y="64"/>
                    </a:moveTo>
                    <a:lnTo>
                      <a:pt x="107" y="17"/>
                    </a:lnTo>
                    <a:lnTo>
                      <a:pt x="32" y="0"/>
                    </a:lnTo>
                    <a:lnTo>
                      <a:pt x="0" y="39"/>
                    </a:lnTo>
                    <a:lnTo>
                      <a:pt x="15" y="80"/>
                    </a:lnTo>
                    <a:lnTo>
                      <a:pt x="49" y="65"/>
                    </a:lnTo>
                    <a:lnTo>
                      <a:pt x="47" y="74"/>
                    </a:lnTo>
                    <a:lnTo>
                      <a:pt x="38" y="82"/>
                    </a:lnTo>
                    <a:lnTo>
                      <a:pt x="46" y="91"/>
                    </a:lnTo>
                    <a:lnTo>
                      <a:pt x="102" y="64"/>
                    </a:ln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Freeform 33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0962996" y="2149446"/>
                <a:ext cx="133335" cy="200003"/>
              </a:xfrm>
              <a:custGeom>
                <a:avLst/>
                <a:gdLst>
                  <a:gd name="T0" fmla="*/ 43 w 71"/>
                  <a:gd name="T1" fmla="*/ 4 h 106"/>
                  <a:gd name="T2" fmla="*/ 29 w 71"/>
                  <a:gd name="T3" fmla="*/ 1 h 106"/>
                  <a:gd name="T4" fmla="*/ 12 w 71"/>
                  <a:gd name="T5" fmla="*/ 5 h 106"/>
                  <a:gd name="T6" fmla="*/ 2 w 71"/>
                  <a:gd name="T7" fmla="*/ 28 h 106"/>
                  <a:gd name="T8" fmla="*/ 2 w 71"/>
                  <a:gd name="T9" fmla="*/ 69 h 106"/>
                  <a:gd name="T10" fmla="*/ 9 w 71"/>
                  <a:gd name="T11" fmla="*/ 92 h 106"/>
                  <a:gd name="T12" fmla="*/ 52 w 71"/>
                  <a:gd name="T13" fmla="*/ 87 h 106"/>
                  <a:gd name="T14" fmla="*/ 67 w 71"/>
                  <a:gd name="T15" fmla="*/ 35 h 106"/>
                  <a:gd name="T16" fmla="*/ 43 w 71"/>
                  <a:gd name="T17" fmla="*/ 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06">
                    <a:moveTo>
                      <a:pt x="43" y="4"/>
                    </a:moveTo>
                    <a:cubicBezTo>
                      <a:pt x="39" y="2"/>
                      <a:pt x="34" y="1"/>
                      <a:pt x="29" y="1"/>
                    </a:cubicBezTo>
                    <a:cubicBezTo>
                      <a:pt x="23" y="0"/>
                      <a:pt x="17" y="1"/>
                      <a:pt x="12" y="5"/>
                    </a:cubicBezTo>
                    <a:cubicBezTo>
                      <a:pt x="5" y="10"/>
                      <a:pt x="3" y="19"/>
                      <a:pt x="2" y="28"/>
                    </a:cubicBezTo>
                    <a:cubicBezTo>
                      <a:pt x="0" y="41"/>
                      <a:pt x="0" y="55"/>
                      <a:pt x="2" y="69"/>
                    </a:cubicBezTo>
                    <a:cubicBezTo>
                      <a:pt x="3" y="77"/>
                      <a:pt x="4" y="85"/>
                      <a:pt x="9" y="92"/>
                    </a:cubicBezTo>
                    <a:cubicBezTo>
                      <a:pt x="21" y="106"/>
                      <a:pt x="42" y="97"/>
                      <a:pt x="52" y="87"/>
                    </a:cubicBezTo>
                    <a:cubicBezTo>
                      <a:pt x="65" y="74"/>
                      <a:pt x="71" y="53"/>
                      <a:pt x="67" y="35"/>
                    </a:cubicBezTo>
                    <a:cubicBezTo>
                      <a:pt x="64" y="22"/>
                      <a:pt x="55" y="10"/>
                      <a:pt x="43" y="4"/>
                    </a:cubicBezTo>
                    <a:close/>
                  </a:path>
                </a:pathLst>
              </a:custGeom>
              <a:solidFill>
                <a:srgbClr val="D1E7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5" name="组合 14"/>
            <p:cNvGrpSpPr/>
            <p:nvPr>
              <p:custDataLst>
                <p:tags r:id="rId25"/>
              </p:custDataLst>
            </p:nvPr>
          </p:nvGrpSpPr>
          <p:grpSpPr>
            <a:xfrm rot="558158">
              <a:off x="16856" y="8598"/>
              <a:ext cx="1107" cy="2196"/>
              <a:chOff x="8304986" y="2374086"/>
              <a:chExt cx="1959450" cy="3887014"/>
            </a:xfrm>
          </p:grpSpPr>
          <p:sp>
            <p:nvSpPr>
              <p:cNvPr id="16" name="Freeform 34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8783254" y="2621916"/>
                <a:ext cx="400006" cy="469572"/>
              </a:xfrm>
              <a:custGeom>
                <a:avLst/>
                <a:gdLst>
                  <a:gd name="T0" fmla="*/ 122 w 212"/>
                  <a:gd name="T1" fmla="*/ 249 h 249"/>
                  <a:gd name="T2" fmla="*/ 184 w 212"/>
                  <a:gd name="T3" fmla="*/ 234 h 249"/>
                  <a:gd name="T4" fmla="*/ 173 w 212"/>
                  <a:gd name="T5" fmla="*/ 185 h 249"/>
                  <a:gd name="T6" fmla="*/ 206 w 212"/>
                  <a:gd name="T7" fmla="*/ 159 h 249"/>
                  <a:gd name="T8" fmla="*/ 210 w 212"/>
                  <a:gd name="T9" fmla="*/ 112 h 249"/>
                  <a:gd name="T10" fmla="*/ 192 w 212"/>
                  <a:gd name="T11" fmla="*/ 26 h 249"/>
                  <a:gd name="T12" fmla="*/ 104 w 212"/>
                  <a:gd name="T13" fmla="*/ 6 h 249"/>
                  <a:gd name="T14" fmla="*/ 12 w 212"/>
                  <a:gd name="T15" fmla="*/ 69 h 249"/>
                  <a:gd name="T16" fmla="*/ 43 w 212"/>
                  <a:gd name="T17" fmla="*/ 172 h 249"/>
                  <a:gd name="T18" fmla="*/ 74 w 212"/>
                  <a:gd name="T19" fmla="*/ 208 h 249"/>
                  <a:gd name="T20" fmla="*/ 99 w 212"/>
                  <a:gd name="T21" fmla="*/ 211 h 249"/>
                  <a:gd name="T22" fmla="*/ 122 w 212"/>
                  <a:gd name="T23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2" h="249">
                    <a:moveTo>
                      <a:pt x="122" y="249"/>
                    </a:moveTo>
                    <a:cubicBezTo>
                      <a:pt x="143" y="244"/>
                      <a:pt x="163" y="239"/>
                      <a:pt x="184" y="234"/>
                    </a:cubicBezTo>
                    <a:cubicBezTo>
                      <a:pt x="181" y="217"/>
                      <a:pt x="178" y="201"/>
                      <a:pt x="173" y="185"/>
                    </a:cubicBezTo>
                    <a:cubicBezTo>
                      <a:pt x="174" y="187"/>
                      <a:pt x="203" y="163"/>
                      <a:pt x="206" y="159"/>
                    </a:cubicBezTo>
                    <a:cubicBezTo>
                      <a:pt x="212" y="146"/>
                      <a:pt x="209" y="126"/>
                      <a:pt x="210" y="112"/>
                    </a:cubicBezTo>
                    <a:cubicBezTo>
                      <a:pt x="212" y="82"/>
                      <a:pt x="212" y="48"/>
                      <a:pt x="192" y="26"/>
                    </a:cubicBezTo>
                    <a:cubicBezTo>
                      <a:pt x="171" y="3"/>
                      <a:pt x="135" y="0"/>
                      <a:pt x="104" y="6"/>
                    </a:cubicBezTo>
                    <a:cubicBezTo>
                      <a:pt x="66" y="12"/>
                      <a:pt x="25" y="32"/>
                      <a:pt x="12" y="69"/>
                    </a:cubicBezTo>
                    <a:cubicBezTo>
                      <a:pt x="0" y="102"/>
                      <a:pt x="31" y="142"/>
                      <a:pt x="43" y="172"/>
                    </a:cubicBezTo>
                    <a:cubicBezTo>
                      <a:pt x="50" y="187"/>
                      <a:pt x="58" y="204"/>
                      <a:pt x="74" y="208"/>
                    </a:cubicBezTo>
                    <a:cubicBezTo>
                      <a:pt x="82" y="210"/>
                      <a:pt x="91" y="207"/>
                      <a:pt x="99" y="211"/>
                    </a:cubicBezTo>
                    <a:cubicBezTo>
                      <a:pt x="113" y="217"/>
                      <a:pt x="114" y="236"/>
                      <a:pt x="122" y="249"/>
                    </a:cubicBez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" name="Freeform 35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8622383" y="2374086"/>
                <a:ext cx="682618" cy="521747"/>
              </a:xfrm>
              <a:custGeom>
                <a:avLst/>
                <a:gdLst>
                  <a:gd name="T0" fmla="*/ 25 w 362"/>
                  <a:gd name="T1" fmla="*/ 156 h 277"/>
                  <a:gd name="T2" fmla="*/ 5 w 362"/>
                  <a:gd name="T3" fmla="*/ 93 h 277"/>
                  <a:gd name="T4" fmla="*/ 1 w 362"/>
                  <a:gd name="T5" fmla="*/ 69 h 277"/>
                  <a:gd name="T6" fmla="*/ 26 w 362"/>
                  <a:gd name="T7" fmla="*/ 40 h 277"/>
                  <a:gd name="T8" fmla="*/ 64 w 362"/>
                  <a:gd name="T9" fmla="*/ 25 h 277"/>
                  <a:gd name="T10" fmla="*/ 104 w 362"/>
                  <a:gd name="T11" fmla="*/ 9 h 277"/>
                  <a:gd name="T12" fmla="*/ 184 w 362"/>
                  <a:gd name="T13" fmla="*/ 24 h 277"/>
                  <a:gd name="T14" fmla="*/ 283 w 362"/>
                  <a:gd name="T15" fmla="*/ 39 h 277"/>
                  <a:gd name="T16" fmla="*/ 297 w 362"/>
                  <a:gd name="T17" fmla="*/ 62 h 277"/>
                  <a:gd name="T18" fmla="*/ 322 w 362"/>
                  <a:gd name="T19" fmla="*/ 87 h 277"/>
                  <a:gd name="T20" fmla="*/ 334 w 362"/>
                  <a:gd name="T21" fmla="*/ 229 h 277"/>
                  <a:gd name="T22" fmla="*/ 294 w 362"/>
                  <a:gd name="T23" fmla="*/ 277 h 277"/>
                  <a:gd name="T24" fmla="*/ 237 w 362"/>
                  <a:gd name="T25" fmla="*/ 164 h 277"/>
                  <a:gd name="T26" fmla="*/ 199 w 362"/>
                  <a:gd name="T27" fmla="*/ 180 h 277"/>
                  <a:gd name="T28" fmla="*/ 146 w 362"/>
                  <a:gd name="T29" fmla="*/ 205 h 277"/>
                  <a:gd name="T30" fmla="*/ 65 w 362"/>
                  <a:gd name="T31" fmla="*/ 243 h 277"/>
                  <a:gd name="T32" fmla="*/ 54 w 362"/>
                  <a:gd name="T33" fmla="*/ 243 h 277"/>
                  <a:gd name="T34" fmla="*/ 49 w 362"/>
                  <a:gd name="T35" fmla="*/ 234 h 277"/>
                  <a:gd name="T36" fmla="*/ 25 w 362"/>
                  <a:gd name="T37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2" h="277">
                    <a:moveTo>
                      <a:pt x="25" y="156"/>
                    </a:moveTo>
                    <a:cubicBezTo>
                      <a:pt x="18" y="135"/>
                      <a:pt x="12" y="114"/>
                      <a:pt x="5" y="93"/>
                    </a:cubicBezTo>
                    <a:cubicBezTo>
                      <a:pt x="3" y="85"/>
                      <a:pt x="0" y="77"/>
                      <a:pt x="1" y="69"/>
                    </a:cubicBezTo>
                    <a:cubicBezTo>
                      <a:pt x="3" y="56"/>
                      <a:pt x="14" y="45"/>
                      <a:pt x="26" y="40"/>
                    </a:cubicBezTo>
                    <a:cubicBezTo>
                      <a:pt x="39" y="34"/>
                      <a:pt x="52" y="31"/>
                      <a:pt x="64" y="25"/>
                    </a:cubicBezTo>
                    <a:cubicBezTo>
                      <a:pt x="78" y="20"/>
                      <a:pt x="90" y="11"/>
                      <a:pt x="104" y="9"/>
                    </a:cubicBezTo>
                    <a:cubicBezTo>
                      <a:pt x="131" y="5"/>
                      <a:pt x="157" y="25"/>
                      <a:pt x="184" y="24"/>
                    </a:cubicBezTo>
                    <a:cubicBezTo>
                      <a:pt x="222" y="23"/>
                      <a:pt x="252" y="0"/>
                      <a:pt x="283" y="39"/>
                    </a:cubicBezTo>
                    <a:cubicBezTo>
                      <a:pt x="288" y="46"/>
                      <a:pt x="291" y="55"/>
                      <a:pt x="297" y="62"/>
                    </a:cubicBezTo>
                    <a:cubicBezTo>
                      <a:pt x="303" y="72"/>
                      <a:pt x="313" y="78"/>
                      <a:pt x="322" y="87"/>
                    </a:cubicBezTo>
                    <a:cubicBezTo>
                      <a:pt x="359" y="122"/>
                      <a:pt x="362" y="187"/>
                      <a:pt x="334" y="229"/>
                    </a:cubicBezTo>
                    <a:cubicBezTo>
                      <a:pt x="320" y="250"/>
                      <a:pt x="316" y="267"/>
                      <a:pt x="294" y="277"/>
                    </a:cubicBezTo>
                    <a:cubicBezTo>
                      <a:pt x="300" y="253"/>
                      <a:pt x="269" y="168"/>
                      <a:pt x="237" y="164"/>
                    </a:cubicBezTo>
                    <a:cubicBezTo>
                      <a:pt x="229" y="163"/>
                      <a:pt x="208" y="178"/>
                      <a:pt x="199" y="180"/>
                    </a:cubicBezTo>
                    <a:cubicBezTo>
                      <a:pt x="181" y="187"/>
                      <a:pt x="162" y="194"/>
                      <a:pt x="146" y="205"/>
                    </a:cubicBezTo>
                    <a:cubicBezTo>
                      <a:pt x="121" y="221"/>
                      <a:pt x="94" y="235"/>
                      <a:pt x="65" y="243"/>
                    </a:cubicBezTo>
                    <a:cubicBezTo>
                      <a:pt x="62" y="244"/>
                      <a:pt x="58" y="244"/>
                      <a:pt x="54" y="243"/>
                    </a:cubicBezTo>
                    <a:cubicBezTo>
                      <a:pt x="51" y="241"/>
                      <a:pt x="50" y="237"/>
                      <a:pt x="49" y="234"/>
                    </a:cubicBezTo>
                    <a:cubicBezTo>
                      <a:pt x="41" y="208"/>
                      <a:pt x="33" y="182"/>
                      <a:pt x="25" y="15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" name="Freeform 36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0076027" y="5881384"/>
                <a:ext cx="188409" cy="243482"/>
              </a:xfrm>
              <a:custGeom>
                <a:avLst/>
                <a:gdLst>
                  <a:gd name="T0" fmla="*/ 109 w 130"/>
                  <a:gd name="T1" fmla="*/ 43 h 168"/>
                  <a:gd name="T2" fmla="*/ 130 w 130"/>
                  <a:gd name="T3" fmla="*/ 86 h 168"/>
                  <a:gd name="T4" fmla="*/ 62 w 130"/>
                  <a:gd name="T5" fmla="*/ 168 h 168"/>
                  <a:gd name="T6" fmla="*/ 0 w 130"/>
                  <a:gd name="T7" fmla="*/ 145 h 168"/>
                  <a:gd name="T8" fmla="*/ 23 w 130"/>
                  <a:gd name="T9" fmla="*/ 82 h 168"/>
                  <a:gd name="T10" fmla="*/ 90 w 130"/>
                  <a:gd name="T11" fmla="*/ 0 h 168"/>
                  <a:gd name="T12" fmla="*/ 109 w 130"/>
                  <a:gd name="T13" fmla="*/ 4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68">
                    <a:moveTo>
                      <a:pt x="109" y="43"/>
                    </a:moveTo>
                    <a:lnTo>
                      <a:pt x="130" y="86"/>
                    </a:lnTo>
                    <a:lnTo>
                      <a:pt x="62" y="168"/>
                    </a:lnTo>
                    <a:lnTo>
                      <a:pt x="0" y="145"/>
                    </a:lnTo>
                    <a:lnTo>
                      <a:pt x="23" y="82"/>
                    </a:lnTo>
                    <a:lnTo>
                      <a:pt x="90" y="0"/>
                    </a:lnTo>
                    <a:lnTo>
                      <a:pt x="109" y="43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Freeform 37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9060070" y="3969762"/>
                <a:ext cx="1172481" cy="2033364"/>
              </a:xfrm>
              <a:custGeom>
                <a:avLst/>
                <a:gdLst>
                  <a:gd name="T0" fmla="*/ 353 w 809"/>
                  <a:gd name="T1" fmla="*/ 0 h 1403"/>
                  <a:gd name="T2" fmla="*/ 413 w 809"/>
                  <a:gd name="T3" fmla="*/ 132 h 1403"/>
                  <a:gd name="T4" fmla="*/ 496 w 809"/>
                  <a:gd name="T5" fmla="*/ 777 h 1403"/>
                  <a:gd name="T6" fmla="*/ 809 w 809"/>
                  <a:gd name="T7" fmla="*/ 1347 h 1403"/>
                  <a:gd name="T8" fmla="*/ 731 w 809"/>
                  <a:gd name="T9" fmla="*/ 1403 h 1403"/>
                  <a:gd name="T10" fmla="*/ 207 w 809"/>
                  <a:gd name="T11" fmla="*/ 778 h 1403"/>
                  <a:gd name="T12" fmla="*/ 117 w 809"/>
                  <a:gd name="T13" fmla="*/ 564 h 1403"/>
                  <a:gd name="T14" fmla="*/ 0 w 809"/>
                  <a:gd name="T15" fmla="*/ 95 h 1403"/>
                  <a:gd name="T16" fmla="*/ 353 w 809"/>
                  <a:gd name="T17" fmla="*/ 0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9" h="1403">
                    <a:moveTo>
                      <a:pt x="353" y="0"/>
                    </a:moveTo>
                    <a:lnTo>
                      <a:pt x="413" y="132"/>
                    </a:lnTo>
                    <a:lnTo>
                      <a:pt x="496" y="777"/>
                    </a:lnTo>
                    <a:lnTo>
                      <a:pt x="809" y="1347"/>
                    </a:lnTo>
                    <a:lnTo>
                      <a:pt x="731" y="1403"/>
                    </a:lnTo>
                    <a:lnTo>
                      <a:pt x="207" y="778"/>
                    </a:lnTo>
                    <a:lnTo>
                      <a:pt x="117" y="564"/>
                    </a:lnTo>
                    <a:lnTo>
                      <a:pt x="0" y="95"/>
                    </a:lnTo>
                    <a:lnTo>
                      <a:pt x="353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Freeform 38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9060070" y="3969762"/>
                <a:ext cx="1172481" cy="2033364"/>
              </a:xfrm>
              <a:custGeom>
                <a:avLst/>
                <a:gdLst>
                  <a:gd name="T0" fmla="*/ 353 w 809"/>
                  <a:gd name="T1" fmla="*/ 0 h 1403"/>
                  <a:gd name="T2" fmla="*/ 413 w 809"/>
                  <a:gd name="T3" fmla="*/ 132 h 1403"/>
                  <a:gd name="T4" fmla="*/ 496 w 809"/>
                  <a:gd name="T5" fmla="*/ 777 h 1403"/>
                  <a:gd name="T6" fmla="*/ 809 w 809"/>
                  <a:gd name="T7" fmla="*/ 1347 h 1403"/>
                  <a:gd name="T8" fmla="*/ 731 w 809"/>
                  <a:gd name="T9" fmla="*/ 1403 h 1403"/>
                  <a:gd name="T10" fmla="*/ 207 w 809"/>
                  <a:gd name="T11" fmla="*/ 778 h 1403"/>
                  <a:gd name="T12" fmla="*/ 117 w 809"/>
                  <a:gd name="T13" fmla="*/ 564 h 1403"/>
                  <a:gd name="T14" fmla="*/ 0 w 809"/>
                  <a:gd name="T15" fmla="*/ 95 h 1403"/>
                  <a:gd name="T16" fmla="*/ 353 w 809"/>
                  <a:gd name="T17" fmla="*/ 0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9" h="1403">
                    <a:moveTo>
                      <a:pt x="353" y="0"/>
                    </a:moveTo>
                    <a:lnTo>
                      <a:pt x="413" y="132"/>
                    </a:lnTo>
                    <a:lnTo>
                      <a:pt x="496" y="777"/>
                    </a:lnTo>
                    <a:lnTo>
                      <a:pt x="809" y="1347"/>
                    </a:lnTo>
                    <a:lnTo>
                      <a:pt x="731" y="1403"/>
                    </a:lnTo>
                    <a:lnTo>
                      <a:pt x="207" y="778"/>
                    </a:lnTo>
                    <a:lnTo>
                      <a:pt x="117" y="564"/>
                    </a:lnTo>
                    <a:lnTo>
                      <a:pt x="0" y="95"/>
                    </a:lnTo>
                    <a:lnTo>
                      <a:pt x="3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" name="Freeform 39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8810791" y="4021937"/>
                <a:ext cx="665227" cy="2115973"/>
              </a:xfrm>
              <a:custGeom>
                <a:avLst/>
                <a:gdLst>
                  <a:gd name="T0" fmla="*/ 0 w 459"/>
                  <a:gd name="T1" fmla="*/ 124 h 1460"/>
                  <a:gd name="T2" fmla="*/ 110 w 459"/>
                  <a:gd name="T3" fmla="*/ 718 h 1460"/>
                  <a:gd name="T4" fmla="*/ 373 w 459"/>
                  <a:gd name="T5" fmla="*/ 1460 h 1460"/>
                  <a:gd name="T6" fmla="*/ 459 w 459"/>
                  <a:gd name="T7" fmla="*/ 1443 h 1460"/>
                  <a:gd name="T8" fmla="*/ 374 w 459"/>
                  <a:gd name="T9" fmla="*/ 728 h 1460"/>
                  <a:gd name="T10" fmla="*/ 353 w 459"/>
                  <a:gd name="T11" fmla="*/ 0 h 1460"/>
                  <a:gd name="T12" fmla="*/ 0 w 459"/>
                  <a:gd name="T13" fmla="*/ 124 h 1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460">
                    <a:moveTo>
                      <a:pt x="0" y="124"/>
                    </a:moveTo>
                    <a:lnTo>
                      <a:pt x="110" y="718"/>
                    </a:lnTo>
                    <a:lnTo>
                      <a:pt x="373" y="1460"/>
                    </a:lnTo>
                    <a:lnTo>
                      <a:pt x="459" y="1443"/>
                    </a:lnTo>
                    <a:lnTo>
                      <a:pt x="374" y="728"/>
                    </a:lnTo>
                    <a:lnTo>
                      <a:pt x="353" y="0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" name="Freeform 40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8810791" y="4021937"/>
                <a:ext cx="665227" cy="2115973"/>
              </a:xfrm>
              <a:custGeom>
                <a:avLst/>
                <a:gdLst>
                  <a:gd name="T0" fmla="*/ 0 w 459"/>
                  <a:gd name="T1" fmla="*/ 124 h 1460"/>
                  <a:gd name="T2" fmla="*/ 110 w 459"/>
                  <a:gd name="T3" fmla="*/ 718 h 1460"/>
                  <a:gd name="T4" fmla="*/ 373 w 459"/>
                  <a:gd name="T5" fmla="*/ 1460 h 1460"/>
                  <a:gd name="T6" fmla="*/ 459 w 459"/>
                  <a:gd name="T7" fmla="*/ 1443 h 1460"/>
                  <a:gd name="T8" fmla="*/ 374 w 459"/>
                  <a:gd name="T9" fmla="*/ 728 h 1460"/>
                  <a:gd name="T10" fmla="*/ 353 w 459"/>
                  <a:gd name="T11" fmla="*/ 0 h 1460"/>
                  <a:gd name="T12" fmla="*/ 0 w 459"/>
                  <a:gd name="T13" fmla="*/ 124 h 1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1460">
                    <a:moveTo>
                      <a:pt x="0" y="124"/>
                    </a:moveTo>
                    <a:lnTo>
                      <a:pt x="110" y="718"/>
                    </a:lnTo>
                    <a:lnTo>
                      <a:pt x="373" y="1460"/>
                    </a:lnTo>
                    <a:lnTo>
                      <a:pt x="459" y="1443"/>
                    </a:lnTo>
                    <a:lnTo>
                      <a:pt x="374" y="728"/>
                    </a:lnTo>
                    <a:lnTo>
                      <a:pt x="353" y="0"/>
                    </a:lnTo>
                    <a:lnTo>
                      <a:pt x="0" y="1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Freeform 41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9283262" y="6098779"/>
                <a:ext cx="201452" cy="162321"/>
              </a:xfrm>
              <a:custGeom>
                <a:avLst/>
                <a:gdLst>
                  <a:gd name="T0" fmla="*/ 130 w 139"/>
                  <a:gd name="T1" fmla="*/ 0 h 112"/>
                  <a:gd name="T2" fmla="*/ 139 w 139"/>
                  <a:gd name="T3" fmla="*/ 47 h 112"/>
                  <a:gd name="T4" fmla="*/ 55 w 139"/>
                  <a:gd name="T5" fmla="*/ 112 h 112"/>
                  <a:gd name="T6" fmla="*/ 0 w 139"/>
                  <a:gd name="T7" fmla="*/ 74 h 112"/>
                  <a:gd name="T8" fmla="*/ 36 w 139"/>
                  <a:gd name="T9" fmla="*/ 18 h 112"/>
                  <a:gd name="T10" fmla="*/ 130 w 139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12">
                    <a:moveTo>
                      <a:pt x="130" y="0"/>
                    </a:moveTo>
                    <a:lnTo>
                      <a:pt x="139" y="47"/>
                    </a:lnTo>
                    <a:lnTo>
                      <a:pt x="55" y="112"/>
                    </a:lnTo>
                    <a:lnTo>
                      <a:pt x="0" y="74"/>
                    </a:lnTo>
                    <a:lnTo>
                      <a:pt x="36" y="18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1A3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Freeform 42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8547019" y="3019024"/>
                <a:ext cx="1256540" cy="1410166"/>
              </a:xfrm>
              <a:custGeom>
                <a:avLst/>
                <a:gdLst>
                  <a:gd name="T0" fmla="*/ 647 w 666"/>
                  <a:gd name="T1" fmla="*/ 619 h 748"/>
                  <a:gd name="T2" fmla="*/ 650 w 666"/>
                  <a:gd name="T3" fmla="*/ 722 h 748"/>
                  <a:gd name="T4" fmla="*/ 641 w 666"/>
                  <a:gd name="T5" fmla="*/ 721 h 748"/>
                  <a:gd name="T6" fmla="*/ 557 w 666"/>
                  <a:gd name="T7" fmla="*/ 684 h 748"/>
                  <a:gd name="T8" fmla="*/ 458 w 666"/>
                  <a:gd name="T9" fmla="*/ 674 h 748"/>
                  <a:gd name="T10" fmla="*/ 309 w 666"/>
                  <a:gd name="T11" fmla="*/ 687 h 748"/>
                  <a:gd name="T12" fmla="*/ 195 w 666"/>
                  <a:gd name="T13" fmla="*/ 716 h 748"/>
                  <a:gd name="T14" fmla="*/ 104 w 666"/>
                  <a:gd name="T15" fmla="*/ 744 h 748"/>
                  <a:gd name="T16" fmla="*/ 4 w 666"/>
                  <a:gd name="T17" fmla="*/ 732 h 748"/>
                  <a:gd name="T18" fmla="*/ 0 w 666"/>
                  <a:gd name="T19" fmla="*/ 731 h 748"/>
                  <a:gd name="T20" fmla="*/ 0 w 666"/>
                  <a:gd name="T21" fmla="*/ 727 h 748"/>
                  <a:gd name="T22" fmla="*/ 14 w 666"/>
                  <a:gd name="T23" fmla="*/ 670 h 748"/>
                  <a:gd name="T24" fmla="*/ 36 w 666"/>
                  <a:gd name="T25" fmla="*/ 604 h 748"/>
                  <a:gd name="T26" fmla="*/ 65 w 666"/>
                  <a:gd name="T27" fmla="*/ 467 h 748"/>
                  <a:gd name="T28" fmla="*/ 99 w 666"/>
                  <a:gd name="T29" fmla="*/ 278 h 748"/>
                  <a:gd name="T30" fmla="*/ 123 w 666"/>
                  <a:gd name="T31" fmla="*/ 147 h 748"/>
                  <a:gd name="T32" fmla="*/ 182 w 666"/>
                  <a:gd name="T33" fmla="*/ 44 h 748"/>
                  <a:gd name="T34" fmla="*/ 217 w 666"/>
                  <a:gd name="T35" fmla="*/ 31 h 748"/>
                  <a:gd name="T36" fmla="*/ 327 w 666"/>
                  <a:gd name="T37" fmla="*/ 6 h 748"/>
                  <a:gd name="T38" fmla="*/ 368 w 666"/>
                  <a:gd name="T39" fmla="*/ 3 h 748"/>
                  <a:gd name="T40" fmla="*/ 415 w 666"/>
                  <a:gd name="T41" fmla="*/ 41 h 748"/>
                  <a:gd name="T42" fmla="*/ 547 w 666"/>
                  <a:gd name="T43" fmla="*/ 283 h 748"/>
                  <a:gd name="T44" fmla="*/ 595 w 666"/>
                  <a:gd name="T45" fmla="*/ 420 h 748"/>
                  <a:gd name="T46" fmla="*/ 637 w 666"/>
                  <a:gd name="T47" fmla="*/ 577 h 748"/>
                  <a:gd name="T48" fmla="*/ 647 w 666"/>
                  <a:gd name="T49" fmla="*/ 619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66" h="748">
                    <a:moveTo>
                      <a:pt x="647" y="619"/>
                    </a:moveTo>
                    <a:cubicBezTo>
                      <a:pt x="656" y="660"/>
                      <a:pt x="666" y="716"/>
                      <a:pt x="650" y="722"/>
                    </a:cubicBezTo>
                    <a:cubicBezTo>
                      <a:pt x="647" y="723"/>
                      <a:pt x="644" y="722"/>
                      <a:pt x="641" y="721"/>
                    </a:cubicBezTo>
                    <a:cubicBezTo>
                      <a:pt x="610" y="711"/>
                      <a:pt x="587" y="694"/>
                      <a:pt x="557" y="684"/>
                    </a:cubicBezTo>
                    <a:cubicBezTo>
                      <a:pt x="525" y="675"/>
                      <a:pt x="491" y="673"/>
                      <a:pt x="458" y="674"/>
                    </a:cubicBezTo>
                    <a:cubicBezTo>
                      <a:pt x="408" y="674"/>
                      <a:pt x="358" y="679"/>
                      <a:pt x="309" y="687"/>
                    </a:cubicBezTo>
                    <a:cubicBezTo>
                      <a:pt x="271" y="694"/>
                      <a:pt x="233" y="705"/>
                      <a:pt x="195" y="716"/>
                    </a:cubicBezTo>
                    <a:cubicBezTo>
                      <a:pt x="164" y="725"/>
                      <a:pt x="136" y="740"/>
                      <a:pt x="104" y="744"/>
                    </a:cubicBezTo>
                    <a:cubicBezTo>
                      <a:pt x="70" y="748"/>
                      <a:pt x="35" y="744"/>
                      <a:pt x="4" y="732"/>
                    </a:cubicBezTo>
                    <a:cubicBezTo>
                      <a:pt x="2" y="732"/>
                      <a:pt x="1" y="732"/>
                      <a:pt x="0" y="731"/>
                    </a:cubicBezTo>
                    <a:cubicBezTo>
                      <a:pt x="0" y="729"/>
                      <a:pt x="0" y="728"/>
                      <a:pt x="0" y="727"/>
                    </a:cubicBezTo>
                    <a:cubicBezTo>
                      <a:pt x="3" y="707"/>
                      <a:pt x="5" y="687"/>
                      <a:pt x="14" y="670"/>
                    </a:cubicBezTo>
                    <a:cubicBezTo>
                      <a:pt x="24" y="650"/>
                      <a:pt x="30" y="626"/>
                      <a:pt x="36" y="604"/>
                    </a:cubicBezTo>
                    <a:cubicBezTo>
                      <a:pt x="48" y="560"/>
                      <a:pt x="60" y="513"/>
                      <a:pt x="65" y="467"/>
                    </a:cubicBezTo>
                    <a:cubicBezTo>
                      <a:pt x="76" y="404"/>
                      <a:pt x="89" y="341"/>
                      <a:pt x="99" y="278"/>
                    </a:cubicBezTo>
                    <a:cubicBezTo>
                      <a:pt x="105" y="234"/>
                      <a:pt x="111" y="190"/>
                      <a:pt x="123" y="147"/>
                    </a:cubicBezTo>
                    <a:cubicBezTo>
                      <a:pt x="132" y="113"/>
                      <a:pt x="151" y="63"/>
                      <a:pt x="182" y="44"/>
                    </a:cubicBezTo>
                    <a:cubicBezTo>
                      <a:pt x="193" y="37"/>
                      <a:pt x="205" y="34"/>
                      <a:pt x="217" y="31"/>
                    </a:cubicBezTo>
                    <a:cubicBezTo>
                      <a:pt x="254" y="23"/>
                      <a:pt x="291" y="15"/>
                      <a:pt x="327" y="6"/>
                    </a:cubicBezTo>
                    <a:cubicBezTo>
                      <a:pt x="341" y="3"/>
                      <a:pt x="355" y="0"/>
                      <a:pt x="368" y="3"/>
                    </a:cubicBezTo>
                    <a:cubicBezTo>
                      <a:pt x="388" y="8"/>
                      <a:pt x="402" y="25"/>
                      <a:pt x="415" y="41"/>
                    </a:cubicBezTo>
                    <a:cubicBezTo>
                      <a:pt x="472" y="114"/>
                      <a:pt x="515" y="196"/>
                      <a:pt x="547" y="283"/>
                    </a:cubicBezTo>
                    <a:cubicBezTo>
                      <a:pt x="564" y="329"/>
                      <a:pt x="580" y="374"/>
                      <a:pt x="595" y="420"/>
                    </a:cubicBezTo>
                    <a:cubicBezTo>
                      <a:pt x="611" y="472"/>
                      <a:pt x="626" y="524"/>
                      <a:pt x="637" y="577"/>
                    </a:cubicBezTo>
                    <a:cubicBezTo>
                      <a:pt x="638" y="583"/>
                      <a:pt x="642" y="599"/>
                      <a:pt x="647" y="619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Freeform 43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8803544" y="3029168"/>
                <a:ext cx="656531" cy="1359440"/>
              </a:xfrm>
              <a:custGeom>
                <a:avLst/>
                <a:gdLst>
                  <a:gd name="T0" fmla="*/ 177 w 348"/>
                  <a:gd name="T1" fmla="*/ 215 h 721"/>
                  <a:gd name="T2" fmla="*/ 194 w 348"/>
                  <a:gd name="T3" fmla="*/ 277 h 721"/>
                  <a:gd name="T4" fmla="*/ 348 w 348"/>
                  <a:gd name="T5" fmla="*/ 666 h 721"/>
                  <a:gd name="T6" fmla="*/ 22 w 348"/>
                  <a:gd name="T7" fmla="*/ 721 h 721"/>
                  <a:gd name="T8" fmla="*/ 7 w 348"/>
                  <a:gd name="T9" fmla="*/ 557 h 721"/>
                  <a:gd name="T10" fmla="*/ 1 w 348"/>
                  <a:gd name="T11" fmla="*/ 465 h 721"/>
                  <a:gd name="T12" fmla="*/ 25 w 348"/>
                  <a:gd name="T13" fmla="*/ 316 h 721"/>
                  <a:gd name="T14" fmla="*/ 90 w 348"/>
                  <a:gd name="T15" fmla="*/ 45 h 721"/>
                  <a:gd name="T16" fmla="*/ 96 w 348"/>
                  <a:gd name="T17" fmla="*/ 31 h 721"/>
                  <a:gd name="T18" fmla="*/ 111 w 348"/>
                  <a:gd name="T19" fmla="*/ 22 h 721"/>
                  <a:gd name="T20" fmla="*/ 199 w 348"/>
                  <a:gd name="T21" fmla="*/ 0 h 721"/>
                  <a:gd name="T22" fmla="*/ 189 w 348"/>
                  <a:gd name="T23" fmla="*/ 100 h 721"/>
                  <a:gd name="T24" fmla="*/ 177 w 348"/>
                  <a:gd name="T25" fmla="*/ 215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8" h="721">
                    <a:moveTo>
                      <a:pt x="177" y="215"/>
                    </a:moveTo>
                    <a:cubicBezTo>
                      <a:pt x="179" y="237"/>
                      <a:pt x="187" y="257"/>
                      <a:pt x="194" y="277"/>
                    </a:cubicBezTo>
                    <a:cubicBezTo>
                      <a:pt x="237" y="400"/>
                      <a:pt x="305" y="543"/>
                      <a:pt x="348" y="666"/>
                    </a:cubicBezTo>
                    <a:cubicBezTo>
                      <a:pt x="248" y="684"/>
                      <a:pt x="121" y="702"/>
                      <a:pt x="22" y="721"/>
                    </a:cubicBezTo>
                    <a:cubicBezTo>
                      <a:pt x="16" y="673"/>
                      <a:pt x="13" y="606"/>
                      <a:pt x="7" y="557"/>
                    </a:cubicBezTo>
                    <a:cubicBezTo>
                      <a:pt x="4" y="527"/>
                      <a:pt x="0" y="496"/>
                      <a:pt x="1" y="465"/>
                    </a:cubicBezTo>
                    <a:cubicBezTo>
                      <a:pt x="1" y="414"/>
                      <a:pt x="13" y="365"/>
                      <a:pt x="25" y="316"/>
                    </a:cubicBezTo>
                    <a:cubicBezTo>
                      <a:pt x="47" y="226"/>
                      <a:pt x="69" y="135"/>
                      <a:pt x="90" y="45"/>
                    </a:cubicBezTo>
                    <a:cubicBezTo>
                      <a:pt x="92" y="40"/>
                      <a:pt x="93" y="35"/>
                      <a:pt x="96" y="31"/>
                    </a:cubicBezTo>
                    <a:cubicBezTo>
                      <a:pt x="100" y="27"/>
                      <a:pt x="106" y="24"/>
                      <a:pt x="111" y="22"/>
                    </a:cubicBezTo>
                    <a:cubicBezTo>
                      <a:pt x="139" y="12"/>
                      <a:pt x="170" y="1"/>
                      <a:pt x="199" y="0"/>
                    </a:cubicBezTo>
                    <a:cubicBezTo>
                      <a:pt x="211" y="24"/>
                      <a:pt x="194" y="74"/>
                      <a:pt x="189" y="100"/>
                    </a:cubicBezTo>
                    <a:cubicBezTo>
                      <a:pt x="182" y="138"/>
                      <a:pt x="172" y="177"/>
                      <a:pt x="177" y="21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Freeform 44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8309334" y="3085691"/>
                <a:ext cx="1014508" cy="1269584"/>
              </a:xfrm>
              <a:custGeom>
                <a:avLst/>
                <a:gdLst>
                  <a:gd name="T0" fmla="*/ 0 w 538"/>
                  <a:gd name="T1" fmla="*/ 95 h 673"/>
                  <a:gd name="T2" fmla="*/ 175 w 538"/>
                  <a:gd name="T3" fmla="*/ 656 h 673"/>
                  <a:gd name="T4" fmla="*/ 362 w 538"/>
                  <a:gd name="T5" fmla="*/ 652 h 673"/>
                  <a:gd name="T6" fmla="*/ 537 w 538"/>
                  <a:gd name="T7" fmla="*/ 585 h 673"/>
                  <a:gd name="T8" fmla="*/ 486 w 538"/>
                  <a:gd name="T9" fmla="*/ 0 h 673"/>
                  <a:gd name="T10" fmla="*/ 0 w 538"/>
                  <a:gd name="T11" fmla="*/ 95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8" h="673">
                    <a:moveTo>
                      <a:pt x="0" y="95"/>
                    </a:moveTo>
                    <a:cubicBezTo>
                      <a:pt x="175" y="656"/>
                      <a:pt x="175" y="656"/>
                      <a:pt x="175" y="656"/>
                    </a:cubicBezTo>
                    <a:cubicBezTo>
                      <a:pt x="180" y="673"/>
                      <a:pt x="264" y="672"/>
                      <a:pt x="362" y="652"/>
                    </a:cubicBezTo>
                    <a:cubicBezTo>
                      <a:pt x="460" y="633"/>
                      <a:pt x="538" y="603"/>
                      <a:pt x="537" y="585"/>
                    </a:cubicBezTo>
                    <a:cubicBezTo>
                      <a:pt x="486" y="0"/>
                      <a:pt x="486" y="0"/>
                      <a:pt x="486" y="0"/>
                    </a:cubicBezTo>
                    <a:cubicBezTo>
                      <a:pt x="0" y="95"/>
                      <a:pt x="0" y="95"/>
                      <a:pt x="0" y="95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Freeform 45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8428177" y="3301636"/>
                <a:ext cx="831896" cy="1000015"/>
              </a:xfrm>
              <a:custGeom>
                <a:avLst/>
                <a:gdLst>
                  <a:gd name="T0" fmla="*/ 389 w 441"/>
                  <a:gd name="T1" fmla="*/ 0 h 531"/>
                  <a:gd name="T2" fmla="*/ 199 w 441"/>
                  <a:gd name="T3" fmla="*/ 28 h 531"/>
                  <a:gd name="T4" fmla="*/ 1 w 441"/>
                  <a:gd name="T5" fmla="*/ 81 h 531"/>
                  <a:gd name="T6" fmla="*/ 2 w 441"/>
                  <a:gd name="T7" fmla="*/ 83 h 531"/>
                  <a:gd name="T8" fmla="*/ 1 w 441"/>
                  <a:gd name="T9" fmla="*/ 83 h 531"/>
                  <a:gd name="T10" fmla="*/ 141 w 441"/>
                  <a:gd name="T11" fmla="*/ 522 h 531"/>
                  <a:gd name="T12" fmla="*/ 180 w 441"/>
                  <a:gd name="T13" fmla="*/ 531 h 531"/>
                  <a:gd name="T14" fmla="*/ 295 w 441"/>
                  <a:gd name="T15" fmla="*/ 517 h 531"/>
                  <a:gd name="T16" fmla="*/ 440 w 441"/>
                  <a:gd name="T17" fmla="*/ 463 h 531"/>
                  <a:gd name="T18" fmla="*/ 403 w 441"/>
                  <a:gd name="T19" fmla="*/ 4 h 531"/>
                  <a:gd name="T20" fmla="*/ 402 w 441"/>
                  <a:gd name="T21" fmla="*/ 4 h 531"/>
                  <a:gd name="T22" fmla="*/ 403 w 441"/>
                  <a:gd name="T23" fmla="*/ 3 h 531"/>
                  <a:gd name="T24" fmla="*/ 389 w 441"/>
                  <a:gd name="T25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1" h="531">
                    <a:moveTo>
                      <a:pt x="389" y="0"/>
                    </a:moveTo>
                    <a:cubicBezTo>
                      <a:pt x="360" y="0"/>
                      <a:pt x="286" y="11"/>
                      <a:pt x="199" y="28"/>
                    </a:cubicBezTo>
                    <a:cubicBezTo>
                      <a:pt x="88" y="49"/>
                      <a:pt x="0" y="73"/>
                      <a:pt x="1" y="81"/>
                    </a:cubicBezTo>
                    <a:cubicBezTo>
                      <a:pt x="1" y="82"/>
                      <a:pt x="2" y="82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41" y="522"/>
                      <a:pt x="141" y="522"/>
                      <a:pt x="141" y="522"/>
                    </a:cubicBezTo>
                    <a:cubicBezTo>
                      <a:pt x="142" y="528"/>
                      <a:pt x="157" y="531"/>
                      <a:pt x="180" y="531"/>
                    </a:cubicBezTo>
                    <a:cubicBezTo>
                      <a:pt x="208" y="531"/>
                      <a:pt x="250" y="526"/>
                      <a:pt x="295" y="517"/>
                    </a:cubicBezTo>
                    <a:cubicBezTo>
                      <a:pt x="377" y="501"/>
                      <a:pt x="441" y="477"/>
                      <a:pt x="440" y="463"/>
                    </a:cubicBezTo>
                    <a:cubicBezTo>
                      <a:pt x="403" y="4"/>
                      <a:pt x="403" y="4"/>
                      <a:pt x="403" y="4"/>
                    </a:cubicBezTo>
                    <a:cubicBezTo>
                      <a:pt x="402" y="4"/>
                      <a:pt x="402" y="4"/>
                      <a:pt x="402" y="4"/>
                    </a:cubicBezTo>
                    <a:cubicBezTo>
                      <a:pt x="402" y="4"/>
                      <a:pt x="403" y="3"/>
                      <a:pt x="403" y="3"/>
                    </a:cubicBezTo>
                    <a:cubicBezTo>
                      <a:pt x="402" y="1"/>
                      <a:pt x="398" y="0"/>
                      <a:pt x="389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Freeform 46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8304986" y="3063951"/>
                <a:ext cx="923202" cy="218844"/>
              </a:xfrm>
              <a:custGeom>
                <a:avLst/>
                <a:gdLst>
                  <a:gd name="T0" fmla="*/ 487 w 489"/>
                  <a:gd name="T1" fmla="*/ 10 h 116"/>
                  <a:gd name="T2" fmla="*/ 248 w 489"/>
                  <a:gd name="T3" fmla="*/ 76 h 116"/>
                  <a:gd name="T4" fmla="*/ 2 w 489"/>
                  <a:gd name="T5" fmla="*/ 105 h 116"/>
                  <a:gd name="T6" fmla="*/ 241 w 489"/>
                  <a:gd name="T7" fmla="*/ 39 h 116"/>
                  <a:gd name="T8" fmla="*/ 487 w 489"/>
                  <a:gd name="T9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116">
                    <a:moveTo>
                      <a:pt x="487" y="10"/>
                    </a:moveTo>
                    <a:cubicBezTo>
                      <a:pt x="489" y="20"/>
                      <a:pt x="382" y="50"/>
                      <a:pt x="248" y="76"/>
                    </a:cubicBezTo>
                    <a:cubicBezTo>
                      <a:pt x="114" y="103"/>
                      <a:pt x="4" y="116"/>
                      <a:pt x="2" y="105"/>
                    </a:cubicBezTo>
                    <a:cubicBezTo>
                      <a:pt x="0" y="95"/>
                      <a:pt x="107" y="66"/>
                      <a:pt x="241" y="39"/>
                    </a:cubicBezTo>
                    <a:cubicBezTo>
                      <a:pt x="375" y="13"/>
                      <a:pt x="485" y="0"/>
                      <a:pt x="487" y="10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Freeform 47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8423828" y="3290042"/>
                <a:ext cx="766678" cy="176814"/>
              </a:xfrm>
              <a:custGeom>
                <a:avLst/>
                <a:gdLst>
                  <a:gd name="T0" fmla="*/ 405 w 406"/>
                  <a:gd name="T1" fmla="*/ 7 h 94"/>
                  <a:gd name="T2" fmla="*/ 206 w 406"/>
                  <a:gd name="T3" fmla="*/ 60 h 94"/>
                  <a:gd name="T4" fmla="*/ 1 w 406"/>
                  <a:gd name="T5" fmla="*/ 87 h 94"/>
                  <a:gd name="T6" fmla="*/ 201 w 406"/>
                  <a:gd name="T7" fmla="*/ 34 h 94"/>
                  <a:gd name="T8" fmla="*/ 405 w 406"/>
                  <a:gd name="T9" fmla="*/ 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94">
                    <a:moveTo>
                      <a:pt x="405" y="7"/>
                    </a:moveTo>
                    <a:cubicBezTo>
                      <a:pt x="406" y="14"/>
                      <a:pt x="317" y="38"/>
                      <a:pt x="206" y="60"/>
                    </a:cubicBezTo>
                    <a:cubicBezTo>
                      <a:pt x="94" y="82"/>
                      <a:pt x="3" y="94"/>
                      <a:pt x="1" y="87"/>
                    </a:cubicBezTo>
                    <a:cubicBezTo>
                      <a:pt x="0" y="79"/>
                      <a:pt x="89" y="56"/>
                      <a:pt x="201" y="34"/>
                    </a:cubicBezTo>
                    <a:cubicBezTo>
                      <a:pt x="312" y="12"/>
                      <a:pt x="404" y="0"/>
                      <a:pt x="405" y="7"/>
                    </a:cubicBezTo>
                    <a:close/>
                  </a:path>
                </a:pathLst>
              </a:custGeom>
              <a:solidFill>
                <a:srgbClr val="B5D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Freeform 48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8718036" y="3679903"/>
                <a:ext cx="153625" cy="237685"/>
              </a:xfrm>
              <a:custGeom>
                <a:avLst/>
                <a:gdLst>
                  <a:gd name="T0" fmla="*/ 72 w 81"/>
                  <a:gd name="T1" fmla="*/ 58 h 126"/>
                  <a:gd name="T2" fmla="*/ 63 w 81"/>
                  <a:gd name="T3" fmla="*/ 9 h 126"/>
                  <a:gd name="T4" fmla="*/ 49 w 81"/>
                  <a:gd name="T5" fmla="*/ 12 h 126"/>
                  <a:gd name="T6" fmla="*/ 57 w 81"/>
                  <a:gd name="T7" fmla="*/ 57 h 126"/>
                  <a:gd name="T8" fmla="*/ 22 w 81"/>
                  <a:gd name="T9" fmla="*/ 64 h 126"/>
                  <a:gd name="T10" fmla="*/ 16 w 81"/>
                  <a:gd name="T11" fmla="*/ 32 h 126"/>
                  <a:gd name="T12" fmla="*/ 2 w 81"/>
                  <a:gd name="T13" fmla="*/ 35 h 126"/>
                  <a:gd name="T14" fmla="*/ 19 w 81"/>
                  <a:gd name="T15" fmla="*/ 117 h 126"/>
                  <a:gd name="T16" fmla="*/ 33 w 81"/>
                  <a:gd name="T17" fmla="*/ 114 h 126"/>
                  <a:gd name="T18" fmla="*/ 25 w 81"/>
                  <a:gd name="T19" fmla="*/ 78 h 126"/>
                  <a:gd name="T20" fmla="*/ 60 w 81"/>
                  <a:gd name="T21" fmla="*/ 71 h 126"/>
                  <a:gd name="T22" fmla="*/ 65 w 81"/>
                  <a:gd name="T23" fmla="*/ 115 h 126"/>
                  <a:gd name="T24" fmla="*/ 80 w 81"/>
                  <a:gd name="T25" fmla="*/ 112 h 126"/>
                  <a:gd name="T26" fmla="*/ 73 w 81"/>
                  <a:gd name="T27" fmla="*/ 65 h 126"/>
                  <a:gd name="T28" fmla="*/ 72 w 81"/>
                  <a:gd name="T29" fmla="*/ 5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126">
                    <a:moveTo>
                      <a:pt x="72" y="58"/>
                    </a:moveTo>
                    <a:cubicBezTo>
                      <a:pt x="69" y="42"/>
                      <a:pt x="66" y="26"/>
                      <a:pt x="63" y="9"/>
                    </a:cubicBezTo>
                    <a:cubicBezTo>
                      <a:pt x="61" y="0"/>
                      <a:pt x="47" y="3"/>
                      <a:pt x="49" y="12"/>
                    </a:cubicBezTo>
                    <a:cubicBezTo>
                      <a:pt x="52" y="27"/>
                      <a:pt x="55" y="42"/>
                      <a:pt x="57" y="57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20" y="53"/>
                      <a:pt x="18" y="43"/>
                      <a:pt x="16" y="32"/>
                    </a:cubicBezTo>
                    <a:cubicBezTo>
                      <a:pt x="14" y="23"/>
                      <a:pt x="0" y="26"/>
                      <a:pt x="2" y="35"/>
                    </a:cubicBezTo>
                    <a:cubicBezTo>
                      <a:pt x="7" y="62"/>
                      <a:pt x="13" y="90"/>
                      <a:pt x="19" y="117"/>
                    </a:cubicBezTo>
                    <a:cubicBezTo>
                      <a:pt x="21" y="126"/>
                      <a:pt x="35" y="123"/>
                      <a:pt x="33" y="114"/>
                    </a:cubicBezTo>
                    <a:cubicBezTo>
                      <a:pt x="30" y="102"/>
                      <a:pt x="28" y="90"/>
                      <a:pt x="25" y="78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2" y="86"/>
                      <a:pt x="64" y="100"/>
                      <a:pt x="65" y="115"/>
                    </a:cubicBezTo>
                    <a:cubicBezTo>
                      <a:pt x="66" y="124"/>
                      <a:pt x="81" y="121"/>
                      <a:pt x="80" y="112"/>
                    </a:cubicBezTo>
                    <a:cubicBezTo>
                      <a:pt x="78" y="96"/>
                      <a:pt x="76" y="80"/>
                      <a:pt x="73" y="65"/>
                    </a:cubicBezTo>
                    <a:cubicBezTo>
                      <a:pt x="74" y="62"/>
                      <a:pt x="73" y="60"/>
                      <a:pt x="72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Freeform 49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8897749" y="3884253"/>
                <a:ext cx="85508" cy="126089"/>
              </a:xfrm>
              <a:custGeom>
                <a:avLst/>
                <a:gdLst>
                  <a:gd name="T0" fmla="*/ 33 w 45"/>
                  <a:gd name="T1" fmla="*/ 46 h 67"/>
                  <a:gd name="T2" fmla="*/ 19 w 45"/>
                  <a:gd name="T3" fmla="*/ 48 h 67"/>
                  <a:gd name="T4" fmla="*/ 23 w 45"/>
                  <a:gd name="T5" fmla="*/ 42 h 67"/>
                  <a:gd name="T6" fmla="*/ 26 w 45"/>
                  <a:gd name="T7" fmla="*/ 37 h 67"/>
                  <a:gd name="T8" fmla="*/ 29 w 45"/>
                  <a:gd name="T9" fmla="*/ 13 h 67"/>
                  <a:gd name="T10" fmla="*/ 0 w 45"/>
                  <a:gd name="T11" fmla="*/ 20 h 67"/>
                  <a:gd name="T12" fmla="*/ 15 w 45"/>
                  <a:gd name="T13" fmla="*/ 21 h 67"/>
                  <a:gd name="T14" fmla="*/ 16 w 45"/>
                  <a:gd name="T15" fmla="*/ 25 h 67"/>
                  <a:gd name="T16" fmla="*/ 13 w 45"/>
                  <a:gd name="T17" fmla="*/ 31 h 67"/>
                  <a:gd name="T18" fmla="*/ 9 w 45"/>
                  <a:gd name="T19" fmla="*/ 39 h 67"/>
                  <a:gd name="T20" fmla="*/ 6 w 45"/>
                  <a:gd name="T21" fmla="*/ 55 h 67"/>
                  <a:gd name="T22" fmla="*/ 36 w 45"/>
                  <a:gd name="T23" fmla="*/ 60 h 67"/>
                  <a:gd name="T24" fmla="*/ 33 w 45"/>
                  <a:gd name="T25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67">
                    <a:moveTo>
                      <a:pt x="33" y="46"/>
                    </a:moveTo>
                    <a:cubicBezTo>
                      <a:pt x="32" y="46"/>
                      <a:pt x="23" y="48"/>
                      <a:pt x="19" y="48"/>
                    </a:cubicBezTo>
                    <a:cubicBezTo>
                      <a:pt x="21" y="46"/>
                      <a:pt x="23" y="42"/>
                      <a:pt x="23" y="42"/>
                    </a:cubicBezTo>
                    <a:cubicBezTo>
                      <a:pt x="24" y="40"/>
                      <a:pt x="26" y="39"/>
                      <a:pt x="26" y="37"/>
                    </a:cubicBezTo>
                    <a:cubicBezTo>
                      <a:pt x="30" y="30"/>
                      <a:pt x="33" y="21"/>
                      <a:pt x="29" y="13"/>
                    </a:cubicBezTo>
                    <a:cubicBezTo>
                      <a:pt x="21" y="0"/>
                      <a:pt x="0" y="4"/>
                      <a:pt x="0" y="20"/>
                    </a:cubicBezTo>
                    <a:cubicBezTo>
                      <a:pt x="0" y="29"/>
                      <a:pt x="15" y="30"/>
                      <a:pt x="15" y="21"/>
                    </a:cubicBezTo>
                    <a:cubicBezTo>
                      <a:pt x="17" y="20"/>
                      <a:pt x="18" y="22"/>
                      <a:pt x="16" y="25"/>
                    </a:cubicBezTo>
                    <a:cubicBezTo>
                      <a:pt x="15" y="27"/>
                      <a:pt x="14" y="29"/>
                      <a:pt x="13" y="31"/>
                    </a:cubicBezTo>
                    <a:cubicBezTo>
                      <a:pt x="12" y="34"/>
                      <a:pt x="10" y="36"/>
                      <a:pt x="9" y="39"/>
                    </a:cubicBezTo>
                    <a:cubicBezTo>
                      <a:pt x="6" y="44"/>
                      <a:pt x="4" y="50"/>
                      <a:pt x="6" y="55"/>
                    </a:cubicBezTo>
                    <a:cubicBezTo>
                      <a:pt x="11" y="67"/>
                      <a:pt x="27" y="61"/>
                      <a:pt x="36" y="60"/>
                    </a:cubicBezTo>
                    <a:cubicBezTo>
                      <a:pt x="45" y="59"/>
                      <a:pt x="42" y="45"/>
                      <a:pt x="33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Freeform 50"/>
              <p:cNvSpPr>
                <a:spLocks noEditPoints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8948474" y="3665410"/>
                <a:ext cx="159423" cy="202902"/>
              </a:xfrm>
              <a:custGeom>
                <a:avLst/>
                <a:gdLst>
                  <a:gd name="T0" fmla="*/ 35 w 84"/>
                  <a:gd name="T1" fmla="*/ 6 h 108"/>
                  <a:gd name="T2" fmla="*/ 27 w 84"/>
                  <a:gd name="T3" fmla="*/ 1 h 108"/>
                  <a:gd name="T4" fmla="*/ 4 w 84"/>
                  <a:gd name="T5" fmla="*/ 63 h 108"/>
                  <a:gd name="T6" fmla="*/ 50 w 84"/>
                  <a:gd name="T7" fmla="*/ 103 h 108"/>
                  <a:gd name="T8" fmla="*/ 80 w 84"/>
                  <a:gd name="T9" fmla="*/ 48 h 108"/>
                  <a:gd name="T10" fmla="*/ 35 w 84"/>
                  <a:gd name="T11" fmla="*/ 6 h 108"/>
                  <a:gd name="T12" fmla="*/ 67 w 84"/>
                  <a:gd name="T13" fmla="*/ 54 h 108"/>
                  <a:gd name="T14" fmla="*/ 45 w 84"/>
                  <a:gd name="T15" fmla="*/ 89 h 108"/>
                  <a:gd name="T16" fmla="*/ 18 w 84"/>
                  <a:gd name="T17" fmla="*/ 58 h 108"/>
                  <a:gd name="T18" fmla="*/ 18 w 84"/>
                  <a:gd name="T19" fmla="*/ 38 h 108"/>
                  <a:gd name="T20" fmla="*/ 26 w 84"/>
                  <a:gd name="T21" fmla="*/ 18 h 108"/>
                  <a:gd name="T22" fmla="*/ 34 w 84"/>
                  <a:gd name="T23" fmla="*/ 20 h 108"/>
                  <a:gd name="T24" fmla="*/ 58 w 84"/>
                  <a:gd name="T25" fmla="*/ 32 h 108"/>
                  <a:gd name="T26" fmla="*/ 67 w 84"/>
                  <a:gd name="T27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108">
                    <a:moveTo>
                      <a:pt x="35" y="6"/>
                    </a:moveTo>
                    <a:cubicBezTo>
                      <a:pt x="34" y="3"/>
                      <a:pt x="31" y="0"/>
                      <a:pt x="27" y="1"/>
                    </a:cubicBezTo>
                    <a:cubicBezTo>
                      <a:pt x="4" y="7"/>
                      <a:pt x="0" y="44"/>
                      <a:pt x="4" y="63"/>
                    </a:cubicBezTo>
                    <a:cubicBezTo>
                      <a:pt x="9" y="85"/>
                      <a:pt x="25" y="108"/>
                      <a:pt x="50" y="103"/>
                    </a:cubicBezTo>
                    <a:cubicBezTo>
                      <a:pt x="74" y="97"/>
                      <a:pt x="84" y="71"/>
                      <a:pt x="80" y="48"/>
                    </a:cubicBezTo>
                    <a:cubicBezTo>
                      <a:pt x="78" y="29"/>
                      <a:pt x="57" y="4"/>
                      <a:pt x="35" y="6"/>
                    </a:cubicBezTo>
                    <a:close/>
                    <a:moveTo>
                      <a:pt x="67" y="54"/>
                    </a:moveTo>
                    <a:cubicBezTo>
                      <a:pt x="68" y="69"/>
                      <a:pt x="61" y="87"/>
                      <a:pt x="45" y="89"/>
                    </a:cubicBezTo>
                    <a:cubicBezTo>
                      <a:pt x="28" y="91"/>
                      <a:pt x="20" y="71"/>
                      <a:pt x="18" y="58"/>
                    </a:cubicBezTo>
                    <a:cubicBezTo>
                      <a:pt x="17" y="51"/>
                      <a:pt x="17" y="45"/>
                      <a:pt x="18" y="38"/>
                    </a:cubicBezTo>
                    <a:cubicBezTo>
                      <a:pt x="19" y="33"/>
                      <a:pt x="21" y="23"/>
                      <a:pt x="26" y="18"/>
                    </a:cubicBezTo>
                    <a:cubicBezTo>
                      <a:pt x="28" y="20"/>
                      <a:pt x="31" y="22"/>
                      <a:pt x="34" y="20"/>
                    </a:cubicBezTo>
                    <a:cubicBezTo>
                      <a:pt x="41" y="18"/>
                      <a:pt x="53" y="28"/>
                      <a:pt x="58" y="32"/>
                    </a:cubicBezTo>
                    <a:cubicBezTo>
                      <a:pt x="63" y="38"/>
                      <a:pt x="66" y="46"/>
                      <a:pt x="67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Freeform 51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9257175" y="3665410"/>
                <a:ext cx="118842" cy="237685"/>
              </a:xfrm>
              <a:custGeom>
                <a:avLst/>
                <a:gdLst>
                  <a:gd name="T0" fmla="*/ 35 w 63"/>
                  <a:gd name="T1" fmla="*/ 3 h 126"/>
                  <a:gd name="T2" fmla="*/ 59 w 63"/>
                  <a:gd name="T3" fmla="*/ 23 h 126"/>
                  <a:gd name="T4" fmla="*/ 62 w 63"/>
                  <a:gd name="T5" fmla="*/ 56 h 126"/>
                  <a:gd name="T6" fmla="*/ 55 w 63"/>
                  <a:gd name="T7" fmla="*/ 95 h 126"/>
                  <a:gd name="T8" fmla="*/ 46 w 63"/>
                  <a:gd name="T9" fmla="*/ 115 h 126"/>
                  <a:gd name="T10" fmla="*/ 26 w 63"/>
                  <a:gd name="T11" fmla="*/ 125 h 126"/>
                  <a:gd name="T12" fmla="*/ 12 w 63"/>
                  <a:gd name="T13" fmla="*/ 118 h 126"/>
                  <a:gd name="T14" fmla="*/ 4 w 63"/>
                  <a:gd name="T15" fmla="*/ 110 h 126"/>
                  <a:gd name="T16" fmla="*/ 4 w 63"/>
                  <a:gd name="T17" fmla="*/ 101 h 126"/>
                  <a:gd name="T18" fmla="*/ 35 w 63"/>
                  <a:gd name="T19" fmla="*/ 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26">
                    <a:moveTo>
                      <a:pt x="35" y="3"/>
                    </a:moveTo>
                    <a:cubicBezTo>
                      <a:pt x="46" y="4"/>
                      <a:pt x="55" y="13"/>
                      <a:pt x="59" y="23"/>
                    </a:cubicBezTo>
                    <a:cubicBezTo>
                      <a:pt x="63" y="33"/>
                      <a:pt x="63" y="45"/>
                      <a:pt x="62" y="56"/>
                    </a:cubicBezTo>
                    <a:cubicBezTo>
                      <a:pt x="61" y="69"/>
                      <a:pt x="58" y="82"/>
                      <a:pt x="55" y="95"/>
                    </a:cubicBezTo>
                    <a:cubicBezTo>
                      <a:pt x="53" y="102"/>
                      <a:pt x="51" y="110"/>
                      <a:pt x="46" y="115"/>
                    </a:cubicBezTo>
                    <a:cubicBezTo>
                      <a:pt x="41" y="121"/>
                      <a:pt x="33" y="126"/>
                      <a:pt x="26" y="125"/>
                    </a:cubicBezTo>
                    <a:cubicBezTo>
                      <a:pt x="21" y="124"/>
                      <a:pt x="16" y="121"/>
                      <a:pt x="12" y="118"/>
                    </a:cubicBezTo>
                    <a:cubicBezTo>
                      <a:pt x="9" y="116"/>
                      <a:pt x="6" y="114"/>
                      <a:pt x="4" y="110"/>
                    </a:cubicBezTo>
                    <a:cubicBezTo>
                      <a:pt x="3" y="107"/>
                      <a:pt x="3" y="104"/>
                      <a:pt x="4" y="101"/>
                    </a:cubicBezTo>
                    <a:cubicBezTo>
                      <a:pt x="6" y="80"/>
                      <a:pt x="0" y="0"/>
                      <a:pt x="35" y="3"/>
                    </a:cubicBezTo>
                    <a:close/>
                  </a:path>
                </a:pathLst>
              </a:custGeom>
              <a:solidFill>
                <a:srgbClr val="145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4" name="Freeform 52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9216594" y="3684250"/>
                <a:ext cx="146379" cy="171017"/>
              </a:xfrm>
              <a:custGeom>
                <a:avLst/>
                <a:gdLst>
                  <a:gd name="T0" fmla="*/ 74 w 77"/>
                  <a:gd name="T1" fmla="*/ 21 h 91"/>
                  <a:gd name="T2" fmla="*/ 73 w 77"/>
                  <a:gd name="T3" fmla="*/ 17 h 91"/>
                  <a:gd name="T4" fmla="*/ 63 w 77"/>
                  <a:gd name="T5" fmla="*/ 5 h 91"/>
                  <a:gd name="T6" fmla="*/ 52 w 77"/>
                  <a:gd name="T7" fmla="*/ 4 h 91"/>
                  <a:gd name="T8" fmla="*/ 58 w 77"/>
                  <a:gd name="T9" fmla="*/ 13 h 91"/>
                  <a:gd name="T10" fmla="*/ 26 w 77"/>
                  <a:gd name="T11" fmla="*/ 7 h 91"/>
                  <a:gd name="T12" fmla="*/ 3 w 77"/>
                  <a:gd name="T13" fmla="*/ 20 h 91"/>
                  <a:gd name="T14" fmla="*/ 0 w 77"/>
                  <a:gd name="T15" fmla="*/ 55 h 91"/>
                  <a:gd name="T16" fmla="*/ 19 w 77"/>
                  <a:gd name="T17" fmla="*/ 86 h 91"/>
                  <a:gd name="T18" fmla="*/ 70 w 77"/>
                  <a:gd name="T19" fmla="*/ 69 h 91"/>
                  <a:gd name="T20" fmla="*/ 74 w 77"/>
                  <a:gd name="T21" fmla="*/ 48 h 91"/>
                  <a:gd name="T22" fmla="*/ 74 w 77"/>
                  <a:gd name="T23" fmla="*/ 2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91">
                    <a:moveTo>
                      <a:pt x="74" y="21"/>
                    </a:moveTo>
                    <a:cubicBezTo>
                      <a:pt x="74" y="20"/>
                      <a:pt x="73" y="19"/>
                      <a:pt x="73" y="17"/>
                    </a:cubicBezTo>
                    <a:cubicBezTo>
                      <a:pt x="71" y="13"/>
                      <a:pt x="67" y="8"/>
                      <a:pt x="63" y="5"/>
                    </a:cubicBezTo>
                    <a:cubicBezTo>
                      <a:pt x="63" y="5"/>
                      <a:pt x="49" y="0"/>
                      <a:pt x="52" y="4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38" y="86"/>
                      <a:pt x="60" y="91"/>
                      <a:pt x="70" y="69"/>
                    </a:cubicBezTo>
                    <a:cubicBezTo>
                      <a:pt x="72" y="63"/>
                      <a:pt x="73" y="55"/>
                      <a:pt x="74" y="48"/>
                    </a:cubicBezTo>
                    <a:cubicBezTo>
                      <a:pt x="76" y="39"/>
                      <a:pt x="77" y="30"/>
                      <a:pt x="74" y="21"/>
                    </a:cubicBez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" name="Freeform 53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8429626" y="3856717"/>
                <a:ext cx="217395" cy="200003"/>
              </a:xfrm>
              <a:custGeom>
                <a:avLst/>
                <a:gdLst>
                  <a:gd name="T0" fmla="*/ 89 w 115"/>
                  <a:gd name="T1" fmla="*/ 98 h 106"/>
                  <a:gd name="T2" fmla="*/ 57 w 115"/>
                  <a:gd name="T3" fmla="*/ 101 h 106"/>
                  <a:gd name="T4" fmla="*/ 32 w 115"/>
                  <a:gd name="T5" fmla="*/ 81 h 106"/>
                  <a:gd name="T6" fmla="*/ 9 w 115"/>
                  <a:gd name="T7" fmla="*/ 48 h 106"/>
                  <a:gd name="T8" fmla="*/ 1 w 115"/>
                  <a:gd name="T9" fmla="*/ 27 h 106"/>
                  <a:gd name="T10" fmla="*/ 8 w 115"/>
                  <a:gd name="T11" fmla="*/ 7 h 106"/>
                  <a:gd name="T12" fmla="*/ 23 w 115"/>
                  <a:gd name="T13" fmla="*/ 1 h 106"/>
                  <a:gd name="T14" fmla="*/ 34 w 115"/>
                  <a:gd name="T15" fmla="*/ 1 h 106"/>
                  <a:gd name="T16" fmla="*/ 41 w 115"/>
                  <a:gd name="T17" fmla="*/ 7 h 106"/>
                  <a:gd name="T18" fmla="*/ 89 w 115"/>
                  <a:gd name="T19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106">
                    <a:moveTo>
                      <a:pt x="89" y="98"/>
                    </a:moveTo>
                    <a:cubicBezTo>
                      <a:pt x="80" y="105"/>
                      <a:pt x="68" y="106"/>
                      <a:pt x="57" y="101"/>
                    </a:cubicBezTo>
                    <a:cubicBezTo>
                      <a:pt x="47" y="97"/>
                      <a:pt x="39" y="89"/>
                      <a:pt x="32" y="81"/>
                    </a:cubicBezTo>
                    <a:cubicBezTo>
                      <a:pt x="23" y="71"/>
                      <a:pt x="16" y="60"/>
                      <a:pt x="9" y="48"/>
                    </a:cubicBezTo>
                    <a:cubicBezTo>
                      <a:pt x="5" y="42"/>
                      <a:pt x="2" y="35"/>
                      <a:pt x="1" y="27"/>
                    </a:cubicBezTo>
                    <a:cubicBezTo>
                      <a:pt x="0" y="20"/>
                      <a:pt x="2" y="11"/>
                      <a:pt x="8" y="7"/>
                    </a:cubicBezTo>
                    <a:cubicBezTo>
                      <a:pt x="12" y="4"/>
                      <a:pt x="18" y="2"/>
                      <a:pt x="23" y="1"/>
                    </a:cubicBezTo>
                    <a:cubicBezTo>
                      <a:pt x="26" y="1"/>
                      <a:pt x="30" y="0"/>
                      <a:pt x="34" y="1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54" y="24"/>
                      <a:pt x="115" y="76"/>
                      <a:pt x="89" y="98"/>
                    </a:cubicBezTo>
                    <a:close/>
                  </a:path>
                </a:pathLst>
              </a:custGeom>
              <a:solidFill>
                <a:srgbClr val="145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6" name="Freeform 54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8460061" y="3868312"/>
                <a:ext cx="169567" cy="169568"/>
              </a:xfrm>
              <a:custGeom>
                <a:avLst/>
                <a:gdLst>
                  <a:gd name="T0" fmla="*/ 40 w 90"/>
                  <a:gd name="T1" fmla="*/ 86 h 90"/>
                  <a:gd name="T2" fmla="*/ 44 w 90"/>
                  <a:gd name="T3" fmla="*/ 87 h 90"/>
                  <a:gd name="T4" fmla="*/ 59 w 90"/>
                  <a:gd name="T5" fmla="*/ 89 h 90"/>
                  <a:gd name="T6" fmla="*/ 67 w 90"/>
                  <a:gd name="T7" fmla="*/ 82 h 90"/>
                  <a:gd name="T8" fmla="*/ 56 w 90"/>
                  <a:gd name="T9" fmla="*/ 80 h 90"/>
                  <a:gd name="T10" fmla="*/ 83 w 90"/>
                  <a:gd name="T11" fmla="*/ 61 h 90"/>
                  <a:gd name="T12" fmla="*/ 90 w 90"/>
                  <a:gd name="T13" fmla="*/ 36 h 90"/>
                  <a:gd name="T14" fmla="*/ 68 w 90"/>
                  <a:gd name="T15" fmla="*/ 9 h 90"/>
                  <a:gd name="T16" fmla="*/ 32 w 90"/>
                  <a:gd name="T17" fmla="*/ 0 h 90"/>
                  <a:gd name="T18" fmla="*/ 9 w 90"/>
                  <a:gd name="T19" fmla="*/ 49 h 90"/>
                  <a:gd name="T20" fmla="*/ 20 w 90"/>
                  <a:gd name="T21" fmla="*/ 67 h 90"/>
                  <a:gd name="T22" fmla="*/ 40 w 90"/>
                  <a:gd name="T23" fmla="*/ 8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0">
                    <a:moveTo>
                      <a:pt x="40" y="86"/>
                    </a:moveTo>
                    <a:cubicBezTo>
                      <a:pt x="41" y="86"/>
                      <a:pt x="42" y="87"/>
                      <a:pt x="44" y="87"/>
                    </a:cubicBezTo>
                    <a:cubicBezTo>
                      <a:pt x="48" y="89"/>
                      <a:pt x="54" y="90"/>
                      <a:pt x="59" y="89"/>
                    </a:cubicBezTo>
                    <a:cubicBezTo>
                      <a:pt x="59" y="89"/>
                      <a:pt x="73" y="83"/>
                      <a:pt x="67" y="82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15"/>
                      <a:pt x="0" y="26"/>
                      <a:pt x="9" y="49"/>
                    </a:cubicBezTo>
                    <a:cubicBezTo>
                      <a:pt x="11" y="55"/>
                      <a:pt x="16" y="61"/>
                      <a:pt x="20" y="67"/>
                    </a:cubicBezTo>
                    <a:cubicBezTo>
                      <a:pt x="26" y="74"/>
                      <a:pt x="32" y="82"/>
                      <a:pt x="40" y="86"/>
                    </a:cubicBezTo>
                    <a:close/>
                  </a:path>
                </a:pathLst>
              </a:custGeom>
              <a:solidFill>
                <a:srgbClr val="EAC5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8" name="组合 57"/>
          <p:cNvGrpSpPr/>
          <p:nvPr>
            <p:custDataLst>
              <p:tags r:id="rId47"/>
            </p:custDataLst>
          </p:nvPr>
        </p:nvGrpSpPr>
        <p:grpSpPr>
          <a:xfrm>
            <a:off x="55420" y="4009050"/>
            <a:ext cx="659069" cy="1138828"/>
            <a:chOff x="3107255" y="2805131"/>
            <a:chExt cx="1743252" cy="3012226"/>
          </a:xfrm>
        </p:grpSpPr>
        <p:sp>
          <p:nvSpPr>
            <p:cNvPr id="59" name="Freeform 55"/>
            <p:cNvSpPr/>
            <p:nvPr>
              <p:custDataLst>
                <p:tags r:id="rId48"/>
              </p:custDataLst>
            </p:nvPr>
          </p:nvSpPr>
          <p:spPr bwMode="auto">
            <a:xfrm rot="20004527">
              <a:off x="3847645" y="2970090"/>
              <a:ext cx="549283" cy="665228"/>
            </a:xfrm>
            <a:custGeom>
              <a:avLst/>
              <a:gdLst>
                <a:gd name="T0" fmla="*/ 0 w 379"/>
                <a:gd name="T1" fmla="*/ 283 h 459"/>
                <a:gd name="T2" fmla="*/ 245 w 379"/>
                <a:gd name="T3" fmla="*/ 293 h 459"/>
                <a:gd name="T4" fmla="*/ 301 w 379"/>
                <a:gd name="T5" fmla="*/ 0 h 459"/>
                <a:gd name="T6" fmla="*/ 375 w 379"/>
                <a:gd name="T7" fmla="*/ 8 h 459"/>
                <a:gd name="T8" fmla="*/ 379 w 379"/>
                <a:gd name="T9" fmla="*/ 332 h 459"/>
                <a:gd name="T10" fmla="*/ 317 w 379"/>
                <a:gd name="T11" fmla="*/ 410 h 459"/>
                <a:gd name="T12" fmla="*/ 39 w 379"/>
                <a:gd name="T13" fmla="*/ 459 h 459"/>
                <a:gd name="T14" fmla="*/ 0 w 379"/>
                <a:gd name="T15" fmla="*/ 28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9" h="459">
                  <a:moveTo>
                    <a:pt x="0" y="283"/>
                  </a:moveTo>
                  <a:lnTo>
                    <a:pt x="245" y="293"/>
                  </a:lnTo>
                  <a:lnTo>
                    <a:pt x="301" y="0"/>
                  </a:lnTo>
                  <a:lnTo>
                    <a:pt x="375" y="8"/>
                  </a:lnTo>
                  <a:lnTo>
                    <a:pt x="379" y="332"/>
                  </a:lnTo>
                  <a:lnTo>
                    <a:pt x="317" y="410"/>
                  </a:lnTo>
                  <a:lnTo>
                    <a:pt x="39" y="459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Freeform 56"/>
            <p:cNvSpPr/>
            <p:nvPr>
              <p:custDataLst>
                <p:tags r:id="rId49"/>
              </p:custDataLst>
            </p:nvPr>
          </p:nvSpPr>
          <p:spPr bwMode="auto">
            <a:xfrm rot="20004527">
              <a:off x="3384235" y="5435349"/>
              <a:ext cx="224641" cy="221743"/>
            </a:xfrm>
            <a:custGeom>
              <a:avLst/>
              <a:gdLst>
                <a:gd name="T0" fmla="*/ 78 w 155"/>
                <a:gd name="T1" fmla="*/ 0 h 153"/>
                <a:gd name="T2" fmla="*/ 0 w 155"/>
                <a:gd name="T3" fmla="*/ 126 h 153"/>
                <a:gd name="T4" fmla="*/ 45 w 155"/>
                <a:gd name="T5" fmla="*/ 153 h 153"/>
                <a:gd name="T6" fmla="*/ 155 w 155"/>
                <a:gd name="T7" fmla="*/ 25 h 153"/>
                <a:gd name="T8" fmla="*/ 78 w 155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3">
                  <a:moveTo>
                    <a:pt x="78" y="0"/>
                  </a:moveTo>
                  <a:lnTo>
                    <a:pt x="0" y="126"/>
                  </a:lnTo>
                  <a:lnTo>
                    <a:pt x="45" y="153"/>
                  </a:lnTo>
                  <a:lnTo>
                    <a:pt x="155" y="2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57"/>
            <p:cNvSpPr/>
            <p:nvPr>
              <p:custDataLst>
                <p:tags r:id="rId50"/>
              </p:custDataLst>
            </p:nvPr>
          </p:nvSpPr>
          <p:spPr bwMode="auto">
            <a:xfrm rot="20004527">
              <a:off x="3849009" y="5427597"/>
              <a:ext cx="211597" cy="297106"/>
            </a:xfrm>
            <a:custGeom>
              <a:avLst/>
              <a:gdLst>
                <a:gd name="T0" fmla="*/ 73 w 146"/>
                <a:gd name="T1" fmla="*/ 0 h 205"/>
                <a:gd name="T2" fmla="*/ 0 w 146"/>
                <a:gd name="T3" fmla="*/ 174 h 205"/>
                <a:gd name="T4" fmla="*/ 55 w 146"/>
                <a:gd name="T5" fmla="*/ 205 h 205"/>
                <a:gd name="T6" fmla="*/ 146 w 146"/>
                <a:gd name="T7" fmla="*/ 42 h 205"/>
                <a:gd name="T8" fmla="*/ 73 w 146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05">
                  <a:moveTo>
                    <a:pt x="73" y="0"/>
                  </a:moveTo>
                  <a:lnTo>
                    <a:pt x="0" y="174"/>
                  </a:lnTo>
                  <a:lnTo>
                    <a:pt x="55" y="205"/>
                  </a:lnTo>
                  <a:lnTo>
                    <a:pt x="146" y="4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58"/>
            <p:cNvSpPr/>
            <p:nvPr>
              <p:custDataLst>
                <p:tags r:id="rId51"/>
              </p:custDataLst>
            </p:nvPr>
          </p:nvSpPr>
          <p:spPr bwMode="auto">
            <a:xfrm rot="20004527">
              <a:off x="3231579" y="4630523"/>
              <a:ext cx="791316" cy="763780"/>
            </a:xfrm>
            <a:custGeom>
              <a:avLst/>
              <a:gdLst>
                <a:gd name="T0" fmla="*/ 292 w 546"/>
                <a:gd name="T1" fmla="*/ 0 h 527"/>
                <a:gd name="T2" fmla="*/ 43 w 546"/>
                <a:gd name="T3" fmla="*/ 403 h 527"/>
                <a:gd name="T4" fmla="*/ 0 w 546"/>
                <a:gd name="T5" fmla="*/ 472 h 527"/>
                <a:gd name="T6" fmla="*/ 97 w 546"/>
                <a:gd name="T7" fmla="*/ 527 h 527"/>
                <a:gd name="T8" fmla="*/ 323 w 546"/>
                <a:gd name="T9" fmla="*/ 281 h 527"/>
                <a:gd name="T10" fmla="*/ 546 w 546"/>
                <a:gd name="T11" fmla="*/ 62 h 527"/>
                <a:gd name="T12" fmla="*/ 292 w 546"/>
                <a:gd name="T13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527">
                  <a:moveTo>
                    <a:pt x="292" y="0"/>
                  </a:moveTo>
                  <a:lnTo>
                    <a:pt x="43" y="403"/>
                  </a:lnTo>
                  <a:lnTo>
                    <a:pt x="0" y="472"/>
                  </a:lnTo>
                  <a:lnTo>
                    <a:pt x="97" y="527"/>
                  </a:lnTo>
                  <a:lnTo>
                    <a:pt x="323" y="281"/>
                  </a:lnTo>
                  <a:lnTo>
                    <a:pt x="546" y="62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59"/>
            <p:cNvSpPr/>
            <p:nvPr>
              <p:custDataLst>
                <p:tags r:id="rId52"/>
              </p:custDataLst>
            </p:nvPr>
          </p:nvSpPr>
          <p:spPr bwMode="auto">
            <a:xfrm rot="20004527">
              <a:off x="3663416" y="4524745"/>
              <a:ext cx="615951" cy="929000"/>
            </a:xfrm>
            <a:custGeom>
              <a:avLst/>
              <a:gdLst>
                <a:gd name="T0" fmla="*/ 425 w 425"/>
                <a:gd name="T1" fmla="*/ 100 h 641"/>
                <a:gd name="T2" fmla="*/ 106 w 425"/>
                <a:gd name="T3" fmla="*/ 641 h 641"/>
                <a:gd name="T4" fmla="*/ 0 w 425"/>
                <a:gd name="T5" fmla="*/ 575 h 641"/>
                <a:gd name="T6" fmla="*/ 92 w 425"/>
                <a:gd name="T7" fmla="*/ 375 h 641"/>
                <a:gd name="T8" fmla="*/ 189 w 425"/>
                <a:gd name="T9" fmla="*/ 0 h 641"/>
                <a:gd name="T10" fmla="*/ 425 w 425"/>
                <a:gd name="T11" fmla="*/ 10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5" h="641">
                  <a:moveTo>
                    <a:pt x="425" y="100"/>
                  </a:moveTo>
                  <a:lnTo>
                    <a:pt x="106" y="641"/>
                  </a:lnTo>
                  <a:lnTo>
                    <a:pt x="0" y="575"/>
                  </a:lnTo>
                  <a:lnTo>
                    <a:pt x="92" y="375"/>
                  </a:lnTo>
                  <a:lnTo>
                    <a:pt x="189" y="0"/>
                  </a:lnTo>
                  <a:lnTo>
                    <a:pt x="425" y="1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61"/>
            <p:cNvSpPr/>
            <p:nvPr>
              <p:custDataLst>
                <p:tags r:id="rId53"/>
              </p:custDataLst>
            </p:nvPr>
          </p:nvSpPr>
          <p:spPr bwMode="auto">
            <a:xfrm rot="20004527">
              <a:off x="3131777" y="3566246"/>
              <a:ext cx="1171032" cy="1315961"/>
            </a:xfrm>
            <a:custGeom>
              <a:avLst/>
              <a:gdLst>
                <a:gd name="T0" fmla="*/ 490 w 620"/>
                <a:gd name="T1" fmla="*/ 7 h 698"/>
                <a:gd name="T2" fmla="*/ 488 w 620"/>
                <a:gd name="T3" fmla="*/ 6 h 698"/>
                <a:gd name="T4" fmla="*/ 364 w 620"/>
                <a:gd name="T5" fmla="*/ 59 h 698"/>
                <a:gd name="T6" fmla="*/ 161 w 620"/>
                <a:gd name="T7" fmla="*/ 272 h 698"/>
                <a:gd name="T8" fmla="*/ 75 w 620"/>
                <a:gd name="T9" fmla="*/ 412 h 698"/>
                <a:gd name="T10" fmla="*/ 0 w 620"/>
                <a:gd name="T11" fmla="*/ 546 h 698"/>
                <a:gd name="T12" fmla="*/ 224 w 620"/>
                <a:gd name="T13" fmla="*/ 587 h 698"/>
                <a:gd name="T14" fmla="*/ 418 w 620"/>
                <a:gd name="T15" fmla="*/ 698 h 698"/>
                <a:gd name="T16" fmla="*/ 601 w 620"/>
                <a:gd name="T17" fmla="*/ 209 h 698"/>
                <a:gd name="T18" fmla="*/ 617 w 620"/>
                <a:gd name="T19" fmla="*/ 149 h 698"/>
                <a:gd name="T20" fmla="*/ 603 w 620"/>
                <a:gd name="T21" fmla="*/ 92 h 698"/>
                <a:gd name="T22" fmla="*/ 593 w 620"/>
                <a:gd name="T23" fmla="*/ 71 h 698"/>
                <a:gd name="T24" fmla="*/ 490 w 620"/>
                <a:gd name="T25" fmla="*/ 7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0" h="698">
                  <a:moveTo>
                    <a:pt x="490" y="7"/>
                  </a:moveTo>
                  <a:cubicBezTo>
                    <a:pt x="489" y="7"/>
                    <a:pt x="489" y="6"/>
                    <a:pt x="488" y="6"/>
                  </a:cubicBezTo>
                  <a:cubicBezTo>
                    <a:pt x="451" y="0"/>
                    <a:pt x="396" y="37"/>
                    <a:pt x="364" y="59"/>
                  </a:cubicBezTo>
                  <a:cubicBezTo>
                    <a:pt x="282" y="116"/>
                    <a:pt x="217" y="188"/>
                    <a:pt x="161" y="272"/>
                  </a:cubicBezTo>
                  <a:cubicBezTo>
                    <a:pt x="130" y="318"/>
                    <a:pt x="102" y="365"/>
                    <a:pt x="75" y="412"/>
                  </a:cubicBezTo>
                  <a:cubicBezTo>
                    <a:pt x="67" y="425"/>
                    <a:pt x="7" y="547"/>
                    <a:pt x="0" y="546"/>
                  </a:cubicBezTo>
                  <a:cubicBezTo>
                    <a:pt x="76" y="554"/>
                    <a:pt x="152" y="564"/>
                    <a:pt x="224" y="587"/>
                  </a:cubicBezTo>
                  <a:cubicBezTo>
                    <a:pt x="296" y="609"/>
                    <a:pt x="364" y="644"/>
                    <a:pt x="418" y="698"/>
                  </a:cubicBezTo>
                  <a:cubicBezTo>
                    <a:pt x="489" y="540"/>
                    <a:pt x="553" y="374"/>
                    <a:pt x="601" y="209"/>
                  </a:cubicBezTo>
                  <a:cubicBezTo>
                    <a:pt x="606" y="189"/>
                    <a:pt x="614" y="169"/>
                    <a:pt x="617" y="149"/>
                  </a:cubicBezTo>
                  <a:cubicBezTo>
                    <a:pt x="620" y="125"/>
                    <a:pt x="612" y="112"/>
                    <a:pt x="603" y="92"/>
                  </a:cubicBezTo>
                  <a:cubicBezTo>
                    <a:pt x="600" y="85"/>
                    <a:pt x="597" y="78"/>
                    <a:pt x="593" y="71"/>
                  </a:cubicBezTo>
                  <a:cubicBezTo>
                    <a:pt x="570" y="39"/>
                    <a:pt x="528" y="14"/>
                    <a:pt x="490" y="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62"/>
            <p:cNvSpPr/>
            <p:nvPr>
              <p:custDataLst>
                <p:tags r:id="rId54"/>
              </p:custDataLst>
            </p:nvPr>
          </p:nvSpPr>
          <p:spPr bwMode="auto">
            <a:xfrm rot="20004527">
              <a:off x="3312001" y="3556883"/>
              <a:ext cx="886970" cy="1124654"/>
            </a:xfrm>
            <a:custGeom>
              <a:avLst/>
              <a:gdLst>
                <a:gd name="T0" fmla="*/ 305 w 470"/>
                <a:gd name="T1" fmla="*/ 597 h 597"/>
                <a:gd name="T2" fmla="*/ 0 w 470"/>
                <a:gd name="T3" fmla="*/ 454 h 597"/>
                <a:gd name="T4" fmla="*/ 315 w 470"/>
                <a:gd name="T5" fmla="*/ 42 h 597"/>
                <a:gd name="T6" fmla="*/ 391 w 470"/>
                <a:gd name="T7" fmla="*/ 1 h 597"/>
                <a:gd name="T8" fmla="*/ 468 w 470"/>
                <a:gd name="T9" fmla="*/ 68 h 597"/>
                <a:gd name="T10" fmla="*/ 414 w 470"/>
                <a:gd name="T11" fmla="*/ 231 h 597"/>
                <a:gd name="T12" fmla="*/ 305 w 470"/>
                <a:gd name="T13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597">
                  <a:moveTo>
                    <a:pt x="305" y="597"/>
                  </a:moveTo>
                  <a:cubicBezTo>
                    <a:pt x="220" y="561"/>
                    <a:pt x="85" y="490"/>
                    <a:pt x="0" y="454"/>
                  </a:cubicBezTo>
                  <a:cubicBezTo>
                    <a:pt x="82" y="311"/>
                    <a:pt x="197" y="157"/>
                    <a:pt x="315" y="42"/>
                  </a:cubicBezTo>
                  <a:cubicBezTo>
                    <a:pt x="336" y="21"/>
                    <a:pt x="362" y="0"/>
                    <a:pt x="391" y="1"/>
                  </a:cubicBezTo>
                  <a:cubicBezTo>
                    <a:pt x="422" y="1"/>
                    <a:pt x="470" y="34"/>
                    <a:pt x="468" y="68"/>
                  </a:cubicBezTo>
                  <a:cubicBezTo>
                    <a:pt x="465" y="119"/>
                    <a:pt x="431" y="183"/>
                    <a:pt x="414" y="231"/>
                  </a:cubicBezTo>
                  <a:cubicBezTo>
                    <a:pt x="375" y="340"/>
                    <a:pt x="352" y="491"/>
                    <a:pt x="305" y="597"/>
                  </a:cubicBezTo>
                  <a:close/>
                </a:path>
              </a:pathLst>
            </a:custGeom>
            <a:solidFill>
              <a:srgbClr val="EDF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Freeform 63"/>
            <p:cNvSpPr/>
            <p:nvPr>
              <p:custDataLst>
                <p:tags r:id="rId55"/>
              </p:custDataLst>
            </p:nvPr>
          </p:nvSpPr>
          <p:spPr bwMode="auto">
            <a:xfrm rot="20004527">
              <a:off x="3702720" y="3148693"/>
              <a:ext cx="317396" cy="353628"/>
            </a:xfrm>
            <a:custGeom>
              <a:avLst/>
              <a:gdLst>
                <a:gd name="T0" fmla="*/ 144 w 168"/>
                <a:gd name="T1" fmla="*/ 98 h 188"/>
                <a:gd name="T2" fmla="*/ 41 w 168"/>
                <a:gd name="T3" fmla="*/ 34 h 188"/>
                <a:gd name="T4" fmla="*/ 23 w 168"/>
                <a:gd name="T5" fmla="*/ 146 h 188"/>
                <a:gd name="T6" fmla="*/ 4 w 168"/>
                <a:gd name="T7" fmla="*/ 167 h 188"/>
                <a:gd name="T8" fmla="*/ 29 w 168"/>
                <a:gd name="T9" fmla="*/ 184 h 188"/>
                <a:gd name="T10" fmla="*/ 38 w 168"/>
                <a:gd name="T11" fmla="*/ 187 h 188"/>
                <a:gd name="T12" fmla="*/ 42 w 168"/>
                <a:gd name="T13" fmla="*/ 183 h 188"/>
                <a:gd name="T14" fmla="*/ 53 w 168"/>
                <a:gd name="T15" fmla="*/ 167 h 188"/>
                <a:gd name="T16" fmla="*/ 55 w 168"/>
                <a:gd name="T17" fmla="*/ 167 h 188"/>
                <a:gd name="T18" fmla="*/ 112 w 168"/>
                <a:gd name="T19" fmla="*/ 150 h 188"/>
                <a:gd name="T20" fmla="*/ 144 w 168"/>
                <a:gd name="T21" fmla="*/ 9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88">
                  <a:moveTo>
                    <a:pt x="144" y="98"/>
                  </a:moveTo>
                  <a:cubicBezTo>
                    <a:pt x="168" y="33"/>
                    <a:pt x="90" y="0"/>
                    <a:pt x="41" y="34"/>
                  </a:cubicBezTo>
                  <a:cubicBezTo>
                    <a:pt x="9" y="57"/>
                    <a:pt x="0" y="114"/>
                    <a:pt x="23" y="146"/>
                  </a:cubicBezTo>
                  <a:cubicBezTo>
                    <a:pt x="16" y="153"/>
                    <a:pt x="10" y="160"/>
                    <a:pt x="4" y="167"/>
                  </a:cubicBezTo>
                  <a:cubicBezTo>
                    <a:pt x="12" y="173"/>
                    <a:pt x="21" y="179"/>
                    <a:pt x="29" y="184"/>
                  </a:cubicBezTo>
                  <a:cubicBezTo>
                    <a:pt x="32" y="186"/>
                    <a:pt x="35" y="188"/>
                    <a:pt x="38" y="187"/>
                  </a:cubicBezTo>
                  <a:cubicBezTo>
                    <a:pt x="40" y="186"/>
                    <a:pt x="41" y="185"/>
                    <a:pt x="42" y="183"/>
                  </a:cubicBezTo>
                  <a:cubicBezTo>
                    <a:pt x="46" y="178"/>
                    <a:pt x="49" y="172"/>
                    <a:pt x="53" y="167"/>
                  </a:cubicBezTo>
                  <a:cubicBezTo>
                    <a:pt x="54" y="167"/>
                    <a:pt x="55" y="167"/>
                    <a:pt x="55" y="167"/>
                  </a:cubicBezTo>
                  <a:cubicBezTo>
                    <a:pt x="76" y="172"/>
                    <a:pt x="97" y="164"/>
                    <a:pt x="112" y="150"/>
                  </a:cubicBezTo>
                  <a:cubicBezTo>
                    <a:pt x="127" y="136"/>
                    <a:pt x="137" y="117"/>
                    <a:pt x="144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Freeform 64"/>
            <p:cNvSpPr/>
            <p:nvPr>
              <p:custDataLst>
                <p:tags r:id="rId56"/>
              </p:custDataLst>
            </p:nvPr>
          </p:nvSpPr>
          <p:spPr bwMode="auto">
            <a:xfrm rot="20004527">
              <a:off x="3843963" y="3131761"/>
              <a:ext cx="195655" cy="391310"/>
            </a:xfrm>
            <a:custGeom>
              <a:avLst/>
              <a:gdLst>
                <a:gd name="T0" fmla="*/ 57 w 104"/>
                <a:gd name="T1" fmla="*/ 99 h 208"/>
                <a:gd name="T2" fmla="*/ 21 w 104"/>
                <a:gd name="T3" fmla="*/ 154 h 208"/>
                <a:gd name="T4" fmla="*/ 17 w 104"/>
                <a:gd name="T5" fmla="*/ 189 h 208"/>
                <a:gd name="T6" fmla="*/ 57 w 104"/>
                <a:gd name="T7" fmla="*/ 204 h 208"/>
                <a:gd name="T8" fmla="*/ 71 w 104"/>
                <a:gd name="T9" fmla="*/ 171 h 208"/>
                <a:gd name="T10" fmla="*/ 64 w 104"/>
                <a:gd name="T11" fmla="*/ 151 h 208"/>
                <a:gd name="T12" fmla="*/ 66 w 104"/>
                <a:gd name="T13" fmla="*/ 143 h 208"/>
                <a:gd name="T14" fmla="*/ 84 w 104"/>
                <a:gd name="T15" fmla="*/ 112 h 208"/>
                <a:gd name="T16" fmla="*/ 98 w 104"/>
                <a:gd name="T17" fmla="*/ 93 h 208"/>
                <a:gd name="T18" fmla="*/ 101 w 104"/>
                <a:gd name="T19" fmla="*/ 56 h 208"/>
                <a:gd name="T20" fmla="*/ 59 w 104"/>
                <a:gd name="T21" fmla="*/ 6 h 208"/>
                <a:gd name="T22" fmla="*/ 43 w 104"/>
                <a:gd name="T23" fmla="*/ 16 h 208"/>
                <a:gd name="T24" fmla="*/ 36 w 104"/>
                <a:gd name="T25" fmla="*/ 24 h 208"/>
                <a:gd name="T26" fmla="*/ 48 w 104"/>
                <a:gd name="T27" fmla="*/ 56 h 208"/>
                <a:gd name="T28" fmla="*/ 57 w 104"/>
                <a:gd name="T29" fmla="*/ 9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" h="208">
                  <a:moveTo>
                    <a:pt x="57" y="99"/>
                  </a:moveTo>
                  <a:cubicBezTo>
                    <a:pt x="56" y="122"/>
                    <a:pt x="37" y="139"/>
                    <a:pt x="21" y="154"/>
                  </a:cubicBezTo>
                  <a:cubicBezTo>
                    <a:pt x="7" y="167"/>
                    <a:pt x="0" y="177"/>
                    <a:pt x="17" y="189"/>
                  </a:cubicBezTo>
                  <a:cubicBezTo>
                    <a:pt x="27" y="196"/>
                    <a:pt x="44" y="208"/>
                    <a:pt x="57" y="204"/>
                  </a:cubicBezTo>
                  <a:cubicBezTo>
                    <a:pt x="67" y="201"/>
                    <a:pt x="71" y="180"/>
                    <a:pt x="71" y="171"/>
                  </a:cubicBezTo>
                  <a:cubicBezTo>
                    <a:pt x="70" y="164"/>
                    <a:pt x="65" y="158"/>
                    <a:pt x="64" y="151"/>
                  </a:cubicBezTo>
                  <a:cubicBezTo>
                    <a:pt x="64" y="148"/>
                    <a:pt x="65" y="145"/>
                    <a:pt x="66" y="143"/>
                  </a:cubicBezTo>
                  <a:cubicBezTo>
                    <a:pt x="71" y="132"/>
                    <a:pt x="77" y="121"/>
                    <a:pt x="84" y="112"/>
                  </a:cubicBezTo>
                  <a:cubicBezTo>
                    <a:pt x="89" y="106"/>
                    <a:pt x="95" y="100"/>
                    <a:pt x="98" y="93"/>
                  </a:cubicBezTo>
                  <a:cubicBezTo>
                    <a:pt x="104" y="83"/>
                    <a:pt x="101" y="68"/>
                    <a:pt x="101" y="56"/>
                  </a:cubicBezTo>
                  <a:cubicBezTo>
                    <a:pt x="102" y="35"/>
                    <a:pt x="86" y="0"/>
                    <a:pt x="59" y="6"/>
                  </a:cubicBezTo>
                  <a:cubicBezTo>
                    <a:pt x="53" y="7"/>
                    <a:pt x="48" y="11"/>
                    <a:pt x="43" y="16"/>
                  </a:cubicBezTo>
                  <a:cubicBezTo>
                    <a:pt x="40" y="18"/>
                    <a:pt x="37" y="21"/>
                    <a:pt x="36" y="24"/>
                  </a:cubicBezTo>
                  <a:cubicBezTo>
                    <a:pt x="30" y="38"/>
                    <a:pt x="42" y="46"/>
                    <a:pt x="48" y="56"/>
                  </a:cubicBezTo>
                  <a:cubicBezTo>
                    <a:pt x="55" y="69"/>
                    <a:pt x="59" y="84"/>
                    <a:pt x="57" y="9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65"/>
            <p:cNvSpPr/>
            <p:nvPr>
              <p:custDataLst>
                <p:tags r:id="rId57"/>
              </p:custDataLst>
            </p:nvPr>
          </p:nvSpPr>
          <p:spPr bwMode="auto">
            <a:xfrm rot="20004527">
              <a:off x="3484488" y="3111331"/>
              <a:ext cx="515950" cy="331889"/>
            </a:xfrm>
            <a:custGeom>
              <a:avLst/>
              <a:gdLst>
                <a:gd name="T0" fmla="*/ 122 w 273"/>
                <a:gd name="T1" fmla="*/ 115 h 176"/>
                <a:gd name="T2" fmla="*/ 109 w 273"/>
                <a:gd name="T3" fmla="*/ 144 h 176"/>
                <a:gd name="T4" fmla="*/ 95 w 273"/>
                <a:gd name="T5" fmla="*/ 149 h 176"/>
                <a:gd name="T6" fmla="*/ 70 w 273"/>
                <a:gd name="T7" fmla="*/ 176 h 176"/>
                <a:gd name="T8" fmla="*/ 12 w 273"/>
                <a:gd name="T9" fmla="*/ 149 h 176"/>
                <a:gd name="T10" fmla="*/ 4 w 273"/>
                <a:gd name="T11" fmla="*/ 144 h 176"/>
                <a:gd name="T12" fmla="*/ 5 w 273"/>
                <a:gd name="T13" fmla="*/ 124 h 176"/>
                <a:gd name="T14" fmla="*/ 30 w 273"/>
                <a:gd name="T15" fmla="*/ 92 h 176"/>
                <a:gd name="T16" fmla="*/ 47 w 273"/>
                <a:gd name="T17" fmla="*/ 85 h 176"/>
                <a:gd name="T18" fmla="*/ 101 w 273"/>
                <a:gd name="T19" fmla="*/ 15 h 176"/>
                <a:gd name="T20" fmla="*/ 141 w 273"/>
                <a:gd name="T21" fmla="*/ 15 h 176"/>
                <a:gd name="T22" fmla="*/ 210 w 273"/>
                <a:gd name="T23" fmla="*/ 2 h 176"/>
                <a:gd name="T24" fmla="*/ 235 w 273"/>
                <a:gd name="T25" fmla="*/ 93 h 176"/>
                <a:gd name="T26" fmla="*/ 122 w 273"/>
                <a:gd name="T27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3" h="176">
                  <a:moveTo>
                    <a:pt x="122" y="115"/>
                  </a:moveTo>
                  <a:cubicBezTo>
                    <a:pt x="117" y="125"/>
                    <a:pt x="118" y="138"/>
                    <a:pt x="109" y="144"/>
                  </a:cubicBezTo>
                  <a:cubicBezTo>
                    <a:pt x="105" y="147"/>
                    <a:pt x="100" y="147"/>
                    <a:pt x="95" y="149"/>
                  </a:cubicBezTo>
                  <a:cubicBezTo>
                    <a:pt x="83" y="152"/>
                    <a:pt x="73" y="163"/>
                    <a:pt x="70" y="176"/>
                  </a:cubicBezTo>
                  <a:cubicBezTo>
                    <a:pt x="50" y="167"/>
                    <a:pt x="31" y="158"/>
                    <a:pt x="12" y="149"/>
                  </a:cubicBezTo>
                  <a:cubicBezTo>
                    <a:pt x="9" y="148"/>
                    <a:pt x="6" y="146"/>
                    <a:pt x="4" y="144"/>
                  </a:cubicBezTo>
                  <a:cubicBezTo>
                    <a:pt x="0" y="138"/>
                    <a:pt x="2" y="130"/>
                    <a:pt x="5" y="124"/>
                  </a:cubicBezTo>
                  <a:cubicBezTo>
                    <a:pt x="11" y="112"/>
                    <a:pt x="18" y="99"/>
                    <a:pt x="30" y="92"/>
                  </a:cubicBezTo>
                  <a:cubicBezTo>
                    <a:pt x="35" y="89"/>
                    <a:pt x="42" y="88"/>
                    <a:pt x="47" y="85"/>
                  </a:cubicBezTo>
                  <a:cubicBezTo>
                    <a:pt x="73" y="70"/>
                    <a:pt x="72" y="24"/>
                    <a:pt x="101" y="15"/>
                  </a:cubicBezTo>
                  <a:cubicBezTo>
                    <a:pt x="114" y="10"/>
                    <a:pt x="128" y="15"/>
                    <a:pt x="141" y="15"/>
                  </a:cubicBezTo>
                  <a:cubicBezTo>
                    <a:pt x="165" y="15"/>
                    <a:pt x="187" y="0"/>
                    <a:pt x="210" y="2"/>
                  </a:cubicBezTo>
                  <a:cubicBezTo>
                    <a:pt x="255" y="4"/>
                    <a:pt x="273" y="67"/>
                    <a:pt x="235" y="93"/>
                  </a:cubicBezTo>
                  <a:cubicBezTo>
                    <a:pt x="205" y="113"/>
                    <a:pt x="142" y="77"/>
                    <a:pt x="122" y="11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66"/>
            <p:cNvSpPr/>
            <p:nvPr>
              <p:custDataLst>
                <p:tags r:id="rId58"/>
              </p:custDataLst>
            </p:nvPr>
          </p:nvSpPr>
          <p:spPr bwMode="auto">
            <a:xfrm rot="20004527">
              <a:off x="3107255" y="3651659"/>
              <a:ext cx="923202" cy="1092770"/>
            </a:xfrm>
            <a:custGeom>
              <a:avLst/>
              <a:gdLst>
                <a:gd name="T0" fmla="*/ 489 w 489"/>
                <a:gd name="T1" fmla="*/ 0 h 579"/>
                <a:gd name="T2" fmla="*/ 260 w 489"/>
                <a:gd name="T3" fmla="*/ 436 h 579"/>
                <a:gd name="T4" fmla="*/ 279 w 489"/>
                <a:gd name="T5" fmla="*/ 579 h 579"/>
                <a:gd name="T6" fmla="*/ 0 w 489"/>
                <a:gd name="T7" fmla="*/ 534 h 579"/>
                <a:gd name="T8" fmla="*/ 489 w 489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579">
                  <a:moveTo>
                    <a:pt x="489" y="0"/>
                  </a:moveTo>
                  <a:cubicBezTo>
                    <a:pt x="489" y="0"/>
                    <a:pt x="248" y="334"/>
                    <a:pt x="260" y="436"/>
                  </a:cubicBezTo>
                  <a:cubicBezTo>
                    <a:pt x="271" y="539"/>
                    <a:pt x="279" y="579"/>
                    <a:pt x="279" y="579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0" y="534"/>
                    <a:pt x="241" y="19"/>
                    <a:pt x="489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67"/>
            <p:cNvSpPr/>
            <p:nvPr>
              <p:custDataLst>
                <p:tags r:id="rId59"/>
              </p:custDataLst>
            </p:nvPr>
          </p:nvSpPr>
          <p:spPr bwMode="auto">
            <a:xfrm rot="20004527">
              <a:off x="3339525" y="5644697"/>
              <a:ext cx="182611" cy="81161"/>
            </a:xfrm>
            <a:custGeom>
              <a:avLst/>
              <a:gdLst>
                <a:gd name="T0" fmla="*/ 76 w 126"/>
                <a:gd name="T1" fmla="*/ 0 h 56"/>
                <a:gd name="T2" fmla="*/ 0 w 126"/>
                <a:gd name="T3" fmla="*/ 19 h 56"/>
                <a:gd name="T4" fmla="*/ 9 w 126"/>
                <a:gd name="T5" fmla="*/ 56 h 56"/>
                <a:gd name="T6" fmla="*/ 106 w 126"/>
                <a:gd name="T7" fmla="*/ 56 h 56"/>
                <a:gd name="T8" fmla="*/ 126 w 126"/>
                <a:gd name="T9" fmla="*/ 26 h 56"/>
                <a:gd name="T10" fmla="*/ 76 w 12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56">
                  <a:moveTo>
                    <a:pt x="76" y="0"/>
                  </a:moveTo>
                  <a:lnTo>
                    <a:pt x="0" y="19"/>
                  </a:lnTo>
                  <a:lnTo>
                    <a:pt x="9" y="56"/>
                  </a:lnTo>
                  <a:lnTo>
                    <a:pt x="106" y="56"/>
                  </a:lnTo>
                  <a:lnTo>
                    <a:pt x="126" y="2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68"/>
            <p:cNvSpPr/>
            <p:nvPr>
              <p:custDataLst>
                <p:tags r:id="rId60"/>
              </p:custDataLst>
            </p:nvPr>
          </p:nvSpPr>
          <p:spPr bwMode="auto">
            <a:xfrm rot="20004527">
              <a:off x="3901379" y="5643441"/>
              <a:ext cx="147828" cy="173916"/>
            </a:xfrm>
            <a:custGeom>
              <a:avLst/>
              <a:gdLst>
                <a:gd name="T0" fmla="*/ 26 w 102"/>
                <a:gd name="T1" fmla="*/ 0 h 120"/>
                <a:gd name="T2" fmla="*/ 78 w 102"/>
                <a:gd name="T3" fmla="*/ 43 h 120"/>
                <a:gd name="T4" fmla="*/ 102 w 102"/>
                <a:gd name="T5" fmla="*/ 120 h 120"/>
                <a:gd name="T6" fmla="*/ 60 w 102"/>
                <a:gd name="T7" fmla="*/ 112 h 120"/>
                <a:gd name="T8" fmla="*/ 0 w 102"/>
                <a:gd name="T9" fmla="*/ 45 h 120"/>
                <a:gd name="T10" fmla="*/ 26 w 102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20">
                  <a:moveTo>
                    <a:pt x="26" y="0"/>
                  </a:moveTo>
                  <a:lnTo>
                    <a:pt x="78" y="43"/>
                  </a:lnTo>
                  <a:lnTo>
                    <a:pt x="102" y="120"/>
                  </a:lnTo>
                  <a:lnTo>
                    <a:pt x="60" y="112"/>
                  </a:lnTo>
                  <a:lnTo>
                    <a:pt x="0" y="4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 rot="805970">
              <a:off x="3302658" y="4129921"/>
              <a:ext cx="1547849" cy="1525732"/>
              <a:chOff x="3302658" y="4129921"/>
              <a:chExt cx="1547849" cy="1525732"/>
            </a:xfrm>
          </p:grpSpPr>
          <p:sp>
            <p:nvSpPr>
              <p:cNvPr id="76" name="Freeform 69"/>
              <p:cNvSpPr/>
              <p:nvPr>
                <p:custDataLst>
                  <p:tags r:id="rId61"/>
                </p:custDataLst>
              </p:nvPr>
            </p:nvSpPr>
            <p:spPr bwMode="auto">
              <a:xfrm rot="20004527">
                <a:off x="4006993" y="4938251"/>
                <a:ext cx="642038" cy="717402"/>
              </a:xfrm>
              <a:custGeom>
                <a:avLst/>
                <a:gdLst>
                  <a:gd name="T0" fmla="*/ 290 w 340"/>
                  <a:gd name="T1" fmla="*/ 25 h 380"/>
                  <a:gd name="T2" fmla="*/ 280 w 340"/>
                  <a:gd name="T3" fmla="*/ 33 h 380"/>
                  <a:gd name="T4" fmla="*/ 172 w 340"/>
                  <a:gd name="T5" fmla="*/ 112 h 380"/>
                  <a:gd name="T6" fmla="*/ 161 w 340"/>
                  <a:gd name="T7" fmla="*/ 106 h 380"/>
                  <a:gd name="T8" fmla="*/ 191 w 340"/>
                  <a:gd name="T9" fmla="*/ 5 h 380"/>
                  <a:gd name="T10" fmla="*/ 123 w 340"/>
                  <a:gd name="T11" fmla="*/ 0 h 380"/>
                  <a:gd name="T12" fmla="*/ 115 w 340"/>
                  <a:gd name="T13" fmla="*/ 91 h 380"/>
                  <a:gd name="T14" fmla="*/ 102 w 340"/>
                  <a:gd name="T15" fmla="*/ 94 h 380"/>
                  <a:gd name="T16" fmla="*/ 44 w 340"/>
                  <a:gd name="T17" fmla="*/ 15 h 380"/>
                  <a:gd name="T18" fmla="*/ 3 w 340"/>
                  <a:gd name="T19" fmla="*/ 53 h 380"/>
                  <a:gd name="T20" fmla="*/ 19 w 340"/>
                  <a:gd name="T21" fmla="*/ 92 h 380"/>
                  <a:gd name="T22" fmla="*/ 37 w 340"/>
                  <a:gd name="T23" fmla="*/ 167 h 380"/>
                  <a:gd name="T24" fmla="*/ 38 w 340"/>
                  <a:gd name="T25" fmla="*/ 172 h 380"/>
                  <a:gd name="T26" fmla="*/ 30 w 340"/>
                  <a:gd name="T27" fmla="*/ 240 h 380"/>
                  <a:gd name="T28" fmla="*/ 0 w 340"/>
                  <a:gd name="T29" fmla="*/ 345 h 380"/>
                  <a:gd name="T30" fmla="*/ 133 w 340"/>
                  <a:gd name="T31" fmla="*/ 380 h 380"/>
                  <a:gd name="T32" fmla="*/ 185 w 340"/>
                  <a:gd name="T33" fmla="*/ 215 h 380"/>
                  <a:gd name="T34" fmla="*/ 210 w 340"/>
                  <a:gd name="T35" fmla="*/ 170 h 380"/>
                  <a:gd name="T36" fmla="*/ 290 w 340"/>
                  <a:gd name="T37" fmla="*/ 96 h 380"/>
                  <a:gd name="T38" fmla="*/ 340 w 340"/>
                  <a:gd name="T39" fmla="*/ 59 h 380"/>
                  <a:gd name="T40" fmla="*/ 290 w 340"/>
                  <a:gd name="T41" fmla="*/ 2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380">
                    <a:moveTo>
                      <a:pt x="290" y="25"/>
                    </a:moveTo>
                    <a:cubicBezTo>
                      <a:pt x="287" y="28"/>
                      <a:pt x="283" y="30"/>
                      <a:pt x="280" y="33"/>
                    </a:cubicBezTo>
                    <a:cubicBezTo>
                      <a:pt x="244" y="59"/>
                      <a:pt x="208" y="85"/>
                      <a:pt x="172" y="112"/>
                    </a:cubicBezTo>
                    <a:cubicBezTo>
                      <a:pt x="168" y="115"/>
                      <a:pt x="159" y="112"/>
                      <a:pt x="161" y="106"/>
                    </a:cubicBezTo>
                    <a:cubicBezTo>
                      <a:pt x="171" y="72"/>
                      <a:pt x="181" y="39"/>
                      <a:pt x="191" y="5"/>
                    </a:cubicBezTo>
                    <a:cubicBezTo>
                      <a:pt x="168" y="3"/>
                      <a:pt x="146" y="1"/>
                      <a:pt x="123" y="0"/>
                    </a:cubicBezTo>
                    <a:cubicBezTo>
                      <a:pt x="120" y="30"/>
                      <a:pt x="118" y="61"/>
                      <a:pt x="115" y="91"/>
                    </a:cubicBezTo>
                    <a:cubicBezTo>
                      <a:pt x="114" y="96"/>
                      <a:pt x="106" y="99"/>
                      <a:pt x="102" y="94"/>
                    </a:cubicBezTo>
                    <a:cubicBezTo>
                      <a:pt x="83" y="68"/>
                      <a:pt x="63" y="41"/>
                      <a:pt x="44" y="15"/>
                    </a:cubicBezTo>
                    <a:cubicBezTo>
                      <a:pt x="30" y="28"/>
                      <a:pt x="16" y="40"/>
                      <a:pt x="3" y="53"/>
                    </a:cubicBezTo>
                    <a:cubicBezTo>
                      <a:pt x="9" y="66"/>
                      <a:pt x="14" y="79"/>
                      <a:pt x="19" y="92"/>
                    </a:cubicBezTo>
                    <a:cubicBezTo>
                      <a:pt x="27" y="117"/>
                      <a:pt x="34" y="142"/>
                      <a:pt x="37" y="167"/>
                    </a:cubicBezTo>
                    <a:cubicBezTo>
                      <a:pt x="37" y="168"/>
                      <a:pt x="38" y="170"/>
                      <a:pt x="38" y="172"/>
                    </a:cubicBezTo>
                    <a:cubicBezTo>
                      <a:pt x="39" y="195"/>
                      <a:pt x="35" y="218"/>
                      <a:pt x="30" y="240"/>
                    </a:cubicBezTo>
                    <a:cubicBezTo>
                      <a:pt x="22" y="276"/>
                      <a:pt x="11" y="311"/>
                      <a:pt x="0" y="345"/>
                    </a:cubicBezTo>
                    <a:cubicBezTo>
                      <a:pt x="44" y="354"/>
                      <a:pt x="89" y="371"/>
                      <a:pt x="133" y="380"/>
                    </a:cubicBezTo>
                    <a:cubicBezTo>
                      <a:pt x="132" y="380"/>
                      <a:pt x="180" y="227"/>
                      <a:pt x="185" y="215"/>
                    </a:cubicBezTo>
                    <a:cubicBezTo>
                      <a:pt x="192" y="200"/>
                      <a:pt x="200" y="184"/>
                      <a:pt x="210" y="170"/>
                    </a:cubicBezTo>
                    <a:cubicBezTo>
                      <a:pt x="230" y="142"/>
                      <a:pt x="261" y="118"/>
                      <a:pt x="290" y="96"/>
                    </a:cubicBezTo>
                    <a:cubicBezTo>
                      <a:pt x="306" y="83"/>
                      <a:pt x="323" y="71"/>
                      <a:pt x="340" y="59"/>
                    </a:cubicBezTo>
                    <a:cubicBezTo>
                      <a:pt x="323" y="48"/>
                      <a:pt x="307" y="37"/>
                      <a:pt x="290" y="25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7" name="Freeform 70"/>
              <p:cNvSpPr/>
              <p:nvPr>
                <p:custDataLst>
                  <p:tags r:id="rId62"/>
                </p:custDataLst>
              </p:nvPr>
            </p:nvSpPr>
            <p:spPr bwMode="auto">
              <a:xfrm rot="20004527">
                <a:off x="3302658" y="4129921"/>
                <a:ext cx="1547849" cy="1144944"/>
              </a:xfrm>
              <a:custGeom>
                <a:avLst/>
                <a:gdLst>
                  <a:gd name="T0" fmla="*/ 811 w 820"/>
                  <a:gd name="T1" fmla="*/ 296 h 607"/>
                  <a:gd name="T2" fmla="*/ 724 w 820"/>
                  <a:gd name="T3" fmla="*/ 162 h 607"/>
                  <a:gd name="T4" fmla="*/ 706 w 820"/>
                  <a:gd name="T5" fmla="*/ 161 h 607"/>
                  <a:gd name="T6" fmla="*/ 613 w 820"/>
                  <a:gd name="T7" fmla="*/ 72 h 607"/>
                  <a:gd name="T8" fmla="*/ 556 w 820"/>
                  <a:gd name="T9" fmla="*/ 76 h 607"/>
                  <a:gd name="T10" fmla="*/ 457 w 820"/>
                  <a:gd name="T11" fmla="*/ 10 h 607"/>
                  <a:gd name="T12" fmla="*/ 319 w 820"/>
                  <a:gd name="T13" fmla="*/ 77 h 607"/>
                  <a:gd name="T14" fmla="*/ 316 w 820"/>
                  <a:gd name="T15" fmla="*/ 74 h 607"/>
                  <a:gd name="T16" fmla="*/ 283 w 820"/>
                  <a:gd name="T17" fmla="*/ 50 h 607"/>
                  <a:gd name="T18" fmla="*/ 221 w 820"/>
                  <a:gd name="T19" fmla="*/ 32 h 607"/>
                  <a:gd name="T20" fmla="*/ 154 w 820"/>
                  <a:gd name="T21" fmla="*/ 37 h 607"/>
                  <a:gd name="T22" fmla="*/ 29 w 820"/>
                  <a:gd name="T23" fmla="*/ 185 h 607"/>
                  <a:gd name="T24" fmla="*/ 64 w 820"/>
                  <a:gd name="T25" fmla="*/ 253 h 607"/>
                  <a:gd name="T26" fmla="*/ 5 w 820"/>
                  <a:gd name="T27" fmla="*/ 374 h 607"/>
                  <a:gd name="T28" fmla="*/ 56 w 820"/>
                  <a:gd name="T29" fmla="*/ 455 h 607"/>
                  <a:gd name="T30" fmla="*/ 116 w 820"/>
                  <a:gd name="T31" fmla="*/ 475 h 607"/>
                  <a:gd name="T32" fmla="*/ 116 w 820"/>
                  <a:gd name="T33" fmla="*/ 479 h 607"/>
                  <a:gd name="T34" fmla="*/ 223 w 820"/>
                  <a:gd name="T35" fmla="*/ 546 h 607"/>
                  <a:gd name="T36" fmla="*/ 315 w 820"/>
                  <a:gd name="T37" fmla="*/ 517 h 607"/>
                  <a:gd name="T38" fmla="*/ 352 w 820"/>
                  <a:gd name="T39" fmla="*/ 534 h 607"/>
                  <a:gd name="T40" fmla="*/ 395 w 820"/>
                  <a:gd name="T41" fmla="*/ 536 h 607"/>
                  <a:gd name="T42" fmla="*/ 404 w 820"/>
                  <a:gd name="T43" fmla="*/ 547 h 607"/>
                  <a:gd name="T44" fmla="*/ 491 w 820"/>
                  <a:gd name="T45" fmla="*/ 600 h 607"/>
                  <a:gd name="T46" fmla="*/ 593 w 820"/>
                  <a:gd name="T47" fmla="*/ 589 h 607"/>
                  <a:gd name="T48" fmla="*/ 622 w 820"/>
                  <a:gd name="T49" fmla="*/ 572 h 607"/>
                  <a:gd name="T50" fmla="*/ 646 w 820"/>
                  <a:gd name="T51" fmla="*/ 534 h 607"/>
                  <a:gd name="T52" fmla="*/ 657 w 820"/>
                  <a:gd name="T53" fmla="*/ 500 h 607"/>
                  <a:gd name="T54" fmla="*/ 692 w 820"/>
                  <a:gd name="T55" fmla="*/ 491 h 607"/>
                  <a:gd name="T56" fmla="*/ 724 w 820"/>
                  <a:gd name="T57" fmla="*/ 467 h 607"/>
                  <a:gd name="T58" fmla="*/ 747 w 820"/>
                  <a:gd name="T59" fmla="*/ 395 h 607"/>
                  <a:gd name="T60" fmla="*/ 811 w 820"/>
                  <a:gd name="T61" fmla="*/ 296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20" h="607">
                    <a:moveTo>
                      <a:pt x="811" y="296"/>
                    </a:moveTo>
                    <a:cubicBezTo>
                      <a:pt x="820" y="230"/>
                      <a:pt x="781" y="170"/>
                      <a:pt x="724" y="162"/>
                    </a:cubicBezTo>
                    <a:cubicBezTo>
                      <a:pt x="718" y="161"/>
                      <a:pt x="712" y="161"/>
                      <a:pt x="706" y="161"/>
                    </a:cubicBezTo>
                    <a:cubicBezTo>
                      <a:pt x="704" y="118"/>
                      <a:pt x="666" y="80"/>
                      <a:pt x="613" y="72"/>
                    </a:cubicBezTo>
                    <a:cubicBezTo>
                      <a:pt x="593" y="69"/>
                      <a:pt x="573" y="71"/>
                      <a:pt x="556" y="76"/>
                    </a:cubicBezTo>
                    <a:cubicBezTo>
                      <a:pt x="541" y="44"/>
                      <a:pt x="504" y="17"/>
                      <a:pt x="457" y="10"/>
                    </a:cubicBezTo>
                    <a:cubicBezTo>
                      <a:pt x="392" y="0"/>
                      <a:pt x="331" y="29"/>
                      <a:pt x="319" y="77"/>
                    </a:cubicBezTo>
                    <a:cubicBezTo>
                      <a:pt x="318" y="76"/>
                      <a:pt x="317" y="75"/>
                      <a:pt x="316" y="74"/>
                    </a:cubicBezTo>
                    <a:cubicBezTo>
                      <a:pt x="312" y="64"/>
                      <a:pt x="298" y="56"/>
                      <a:pt x="283" y="50"/>
                    </a:cubicBezTo>
                    <a:cubicBezTo>
                      <a:pt x="265" y="41"/>
                      <a:pt x="244" y="34"/>
                      <a:pt x="221" y="32"/>
                    </a:cubicBezTo>
                    <a:cubicBezTo>
                      <a:pt x="199" y="28"/>
                      <a:pt x="175" y="29"/>
                      <a:pt x="154" y="37"/>
                    </a:cubicBezTo>
                    <a:cubicBezTo>
                      <a:pt x="77" y="57"/>
                      <a:pt x="22" y="119"/>
                      <a:pt x="29" y="185"/>
                    </a:cubicBezTo>
                    <a:cubicBezTo>
                      <a:pt x="32" y="212"/>
                      <a:pt x="45" y="235"/>
                      <a:pt x="64" y="253"/>
                    </a:cubicBezTo>
                    <a:cubicBezTo>
                      <a:pt x="24" y="284"/>
                      <a:pt x="0" y="328"/>
                      <a:pt x="5" y="374"/>
                    </a:cubicBezTo>
                    <a:cubicBezTo>
                      <a:pt x="9" y="407"/>
                      <a:pt x="29" y="436"/>
                      <a:pt x="56" y="455"/>
                    </a:cubicBezTo>
                    <a:cubicBezTo>
                      <a:pt x="74" y="467"/>
                      <a:pt x="95" y="470"/>
                      <a:pt x="116" y="475"/>
                    </a:cubicBezTo>
                    <a:cubicBezTo>
                      <a:pt x="116" y="476"/>
                      <a:pt x="116" y="477"/>
                      <a:pt x="116" y="479"/>
                    </a:cubicBezTo>
                    <a:cubicBezTo>
                      <a:pt x="115" y="515"/>
                      <a:pt x="163" y="546"/>
                      <a:pt x="223" y="546"/>
                    </a:cubicBezTo>
                    <a:cubicBezTo>
                      <a:pt x="261" y="547"/>
                      <a:pt x="295" y="535"/>
                      <a:pt x="315" y="517"/>
                    </a:cubicBezTo>
                    <a:cubicBezTo>
                      <a:pt x="327" y="524"/>
                      <a:pt x="339" y="532"/>
                      <a:pt x="352" y="534"/>
                    </a:cubicBezTo>
                    <a:cubicBezTo>
                      <a:pt x="366" y="536"/>
                      <a:pt x="382" y="528"/>
                      <a:pt x="395" y="536"/>
                    </a:cubicBezTo>
                    <a:cubicBezTo>
                      <a:pt x="399" y="539"/>
                      <a:pt x="402" y="543"/>
                      <a:pt x="404" y="547"/>
                    </a:cubicBezTo>
                    <a:cubicBezTo>
                      <a:pt x="425" y="575"/>
                      <a:pt x="457" y="594"/>
                      <a:pt x="491" y="600"/>
                    </a:cubicBezTo>
                    <a:cubicBezTo>
                      <a:pt x="525" y="607"/>
                      <a:pt x="561" y="602"/>
                      <a:pt x="593" y="589"/>
                    </a:cubicBezTo>
                    <a:cubicBezTo>
                      <a:pt x="603" y="585"/>
                      <a:pt x="613" y="580"/>
                      <a:pt x="622" y="572"/>
                    </a:cubicBezTo>
                    <a:cubicBezTo>
                      <a:pt x="633" y="562"/>
                      <a:pt x="641" y="548"/>
                      <a:pt x="646" y="534"/>
                    </a:cubicBezTo>
                    <a:cubicBezTo>
                      <a:pt x="649" y="526"/>
                      <a:pt x="650" y="505"/>
                      <a:pt x="657" y="500"/>
                    </a:cubicBezTo>
                    <a:cubicBezTo>
                      <a:pt x="664" y="494"/>
                      <a:pt x="683" y="495"/>
                      <a:pt x="692" y="491"/>
                    </a:cubicBezTo>
                    <a:cubicBezTo>
                      <a:pt x="704" y="485"/>
                      <a:pt x="715" y="477"/>
                      <a:pt x="724" y="467"/>
                    </a:cubicBezTo>
                    <a:cubicBezTo>
                      <a:pt x="741" y="447"/>
                      <a:pt x="749" y="420"/>
                      <a:pt x="747" y="395"/>
                    </a:cubicBezTo>
                    <a:cubicBezTo>
                      <a:pt x="780" y="376"/>
                      <a:pt x="805" y="340"/>
                      <a:pt x="811" y="296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8" name="Freeform 71"/>
              <p:cNvSpPr/>
              <p:nvPr>
                <p:custDataLst>
                  <p:tags r:id="rId63"/>
                </p:custDataLst>
              </p:nvPr>
            </p:nvSpPr>
            <p:spPr bwMode="auto">
              <a:xfrm rot="20004527">
                <a:off x="3921702" y="4340355"/>
                <a:ext cx="482615" cy="282613"/>
              </a:xfrm>
              <a:custGeom>
                <a:avLst/>
                <a:gdLst>
                  <a:gd name="T0" fmla="*/ 239 w 256"/>
                  <a:gd name="T1" fmla="*/ 77 h 150"/>
                  <a:gd name="T2" fmla="*/ 190 w 256"/>
                  <a:gd name="T3" fmla="*/ 65 h 150"/>
                  <a:gd name="T4" fmla="*/ 158 w 256"/>
                  <a:gd name="T5" fmla="*/ 12 h 150"/>
                  <a:gd name="T6" fmla="*/ 98 w 256"/>
                  <a:gd name="T7" fmla="*/ 25 h 150"/>
                  <a:gd name="T8" fmla="*/ 57 w 256"/>
                  <a:gd name="T9" fmla="*/ 1 h 150"/>
                  <a:gd name="T10" fmla="*/ 4 w 256"/>
                  <a:gd name="T11" fmla="*/ 31 h 150"/>
                  <a:gd name="T12" fmla="*/ 14 w 256"/>
                  <a:gd name="T13" fmla="*/ 37 h 150"/>
                  <a:gd name="T14" fmla="*/ 55 w 256"/>
                  <a:gd name="T15" fmla="*/ 12 h 150"/>
                  <a:gd name="T16" fmla="*/ 92 w 256"/>
                  <a:gd name="T17" fmla="*/ 37 h 150"/>
                  <a:gd name="T18" fmla="*/ 102 w 256"/>
                  <a:gd name="T19" fmla="*/ 38 h 150"/>
                  <a:gd name="T20" fmla="*/ 155 w 256"/>
                  <a:gd name="T21" fmla="*/ 23 h 150"/>
                  <a:gd name="T22" fmla="*/ 178 w 256"/>
                  <a:gd name="T23" fmla="*/ 75 h 150"/>
                  <a:gd name="T24" fmla="*/ 188 w 256"/>
                  <a:gd name="T25" fmla="*/ 81 h 150"/>
                  <a:gd name="T26" fmla="*/ 232 w 256"/>
                  <a:gd name="T27" fmla="*/ 85 h 150"/>
                  <a:gd name="T28" fmla="*/ 228 w 256"/>
                  <a:gd name="T29" fmla="*/ 136 h 150"/>
                  <a:gd name="T30" fmla="*/ 236 w 256"/>
                  <a:gd name="T31" fmla="*/ 144 h 150"/>
                  <a:gd name="T32" fmla="*/ 239 w 256"/>
                  <a:gd name="T33" fmla="*/ 7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6" h="150">
                    <a:moveTo>
                      <a:pt x="239" y="77"/>
                    </a:moveTo>
                    <a:cubicBezTo>
                      <a:pt x="227" y="62"/>
                      <a:pt x="207" y="57"/>
                      <a:pt x="190" y="65"/>
                    </a:cubicBezTo>
                    <a:cubicBezTo>
                      <a:pt x="190" y="43"/>
                      <a:pt x="179" y="21"/>
                      <a:pt x="158" y="12"/>
                    </a:cubicBezTo>
                    <a:cubicBezTo>
                      <a:pt x="138" y="3"/>
                      <a:pt x="113" y="9"/>
                      <a:pt x="98" y="25"/>
                    </a:cubicBezTo>
                    <a:cubicBezTo>
                      <a:pt x="90" y="11"/>
                      <a:pt x="74" y="2"/>
                      <a:pt x="57" y="1"/>
                    </a:cubicBezTo>
                    <a:cubicBezTo>
                      <a:pt x="35" y="0"/>
                      <a:pt x="16" y="14"/>
                      <a:pt x="4" y="31"/>
                    </a:cubicBezTo>
                    <a:cubicBezTo>
                      <a:pt x="0" y="37"/>
                      <a:pt x="10" y="43"/>
                      <a:pt x="14" y="37"/>
                    </a:cubicBezTo>
                    <a:cubicBezTo>
                      <a:pt x="23" y="23"/>
                      <a:pt x="38" y="13"/>
                      <a:pt x="55" y="12"/>
                    </a:cubicBezTo>
                    <a:cubicBezTo>
                      <a:pt x="71" y="12"/>
                      <a:pt x="87" y="22"/>
                      <a:pt x="92" y="37"/>
                    </a:cubicBezTo>
                    <a:cubicBezTo>
                      <a:pt x="94" y="41"/>
                      <a:pt x="100" y="42"/>
                      <a:pt x="102" y="38"/>
                    </a:cubicBezTo>
                    <a:cubicBezTo>
                      <a:pt x="113" y="21"/>
                      <a:pt x="137" y="14"/>
                      <a:pt x="155" y="23"/>
                    </a:cubicBezTo>
                    <a:cubicBezTo>
                      <a:pt x="174" y="32"/>
                      <a:pt x="182" y="55"/>
                      <a:pt x="178" y="75"/>
                    </a:cubicBezTo>
                    <a:cubicBezTo>
                      <a:pt x="177" y="81"/>
                      <a:pt x="184" y="85"/>
                      <a:pt x="188" y="81"/>
                    </a:cubicBezTo>
                    <a:cubicBezTo>
                      <a:pt x="201" y="68"/>
                      <a:pt x="221" y="71"/>
                      <a:pt x="232" y="85"/>
                    </a:cubicBezTo>
                    <a:cubicBezTo>
                      <a:pt x="244" y="101"/>
                      <a:pt x="240" y="122"/>
                      <a:pt x="228" y="136"/>
                    </a:cubicBezTo>
                    <a:cubicBezTo>
                      <a:pt x="224" y="142"/>
                      <a:pt x="232" y="150"/>
                      <a:pt x="236" y="144"/>
                    </a:cubicBezTo>
                    <a:cubicBezTo>
                      <a:pt x="252" y="124"/>
                      <a:pt x="256" y="97"/>
                      <a:pt x="239" y="77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9" name="Freeform 72"/>
              <p:cNvSpPr/>
              <p:nvPr>
                <p:custDataLst>
                  <p:tags r:id="rId64"/>
                </p:custDataLst>
              </p:nvPr>
            </p:nvSpPr>
            <p:spPr bwMode="auto">
              <a:xfrm rot="20004527">
                <a:off x="3575126" y="4877198"/>
                <a:ext cx="489862" cy="263772"/>
              </a:xfrm>
              <a:custGeom>
                <a:avLst/>
                <a:gdLst>
                  <a:gd name="T0" fmla="*/ 18 w 259"/>
                  <a:gd name="T1" fmla="*/ 73 h 140"/>
                  <a:gd name="T2" fmla="*/ 68 w 259"/>
                  <a:gd name="T3" fmla="*/ 81 h 140"/>
                  <a:gd name="T4" fmla="*/ 103 w 259"/>
                  <a:gd name="T5" fmla="*/ 132 h 140"/>
                  <a:gd name="T6" fmla="*/ 162 w 259"/>
                  <a:gd name="T7" fmla="*/ 116 h 140"/>
                  <a:gd name="T8" fmla="*/ 205 w 259"/>
                  <a:gd name="T9" fmla="*/ 137 h 140"/>
                  <a:gd name="T10" fmla="*/ 255 w 259"/>
                  <a:gd name="T11" fmla="*/ 103 h 140"/>
                  <a:gd name="T12" fmla="*/ 245 w 259"/>
                  <a:gd name="T13" fmla="*/ 98 h 140"/>
                  <a:gd name="T14" fmla="*/ 206 w 259"/>
                  <a:gd name="T15" fmla="*/ 126 h 140"/>
                  <a:gd name="T16" fmla="*/ 168 w 259"/>
                  <a:gd name="T17" fmla="*/ 103 h 140"/>
                  <a:gd name="T18" fmla="*/ 157 w 259"/>
                  <a:gd name="T19" fmla="*/ 103 h 140"/>
                  <a:gd name="T20" fmla="*/ 106 w 259"/>
                  <a:gd name="T21" fmla="*/ 121 h 140"/>
                  <a:gd name="T22" fmla="*/ 79 w 259"/>
                  <a:gd name="T23" fmla="*/ 70 h 140"/>
                  <a:gd name="T24" fmla="*/ 70 w 259"/>
                  <a:gd name="T25" fmla="*/ 66 h 140"/>
                  <a:gd name="T26" fmla="*/ 25 w 259"/>
                  <a:gd name="T27" fmla="*/ 64 h 140"/>
                  <a:gd name="T28" fmla="*/ 26 w 259"/>
                  <a:gd name="T29" fmla="*/ 13 h 140"/>
                  <a:gd name="T30" fmla="*/ 17 w 259"/>
                  <a:gd name="T31" fmla="*/ 5 h 140"/>
                  <a:gd name="T32" fmla="*/ 18 w 259"/>
                  <a:gd name="T33" fmla="*/ 7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9" h="140">
                    <a:moveTo>
                      <a:pt x="18" y="73"/>
                    </a:moveTo>
                    <a:cubicBezTo>
                      <a:pt x="31" y="87"/>
                      <a:pt x="52" y="90"/>
                      <a:pt x="68" y="81"/>
                    </a:cubicBezTo>
                    <a:cubicBezTo>
                      <a:pt x="69" y="103"/>
                      <a:pt x="82" y="124"/>
                      <a:pt x="103" y="132"/>
                    </a:cubicBezTo>
                    <a:cubicBezTo>
                      <a:pt x="124" y="140"/>
                      <a:pt x="148" y="133"/>
                      <a:pt x="162" y="116"/>
                    </a:cubicBezTo>
                    <a:cubicBezTo>
                      <a:pt x="171" y="129"/>
                      <a:pt x="187" y="137"/>
                      <a:pt x="205" y="137"/>
                    </a:cubicBezTo>
                    <a:cubicBezTo>
                      <a:pt x="226" y="136"/>
                      <a:pt x="245" y="122"/>
                      <a:pt x="255" y="103"/>
                    </a:cubicBezTo>
                    <a:cubicBezTo>
                      <a:pt x="259" y="97"/>
                      <a:pt x="249" y="92"/>
                      <a:pt x="245" y="98"/>
                    </a:cubicBezTo>
                    <a:cubicBezTo>
                      <a:pt x="237" y="113"/>
                      <a:pt x="223" y="124"/>
                      <a:pt x="206" y="126"/>
                    </a:cubicBezTo>
                    <a:cubicBezTo>
                      <a:pt x="190" y="127"/>
                      <a:pt x="174" y="118"/>
                      <a:pt x="168" y="103"/>
                    </a:cubicBezTo>
                    <a:cubicBezTo>
                      <a:pt x="166" y="99"/>
                      <a:pt x="160" y="98"/>
                      <a:pt x="157" y="103"/>
                    </a:cubicBezTo>
                    <a:cubicBezTo>
                      <a:pt x="148" y="121"/>
                      <a:pt x="124" y="129"/>
                      <a:pt x="106" y="121"/>
                    </a:cubicBezTo>
                    <a:cubicBezTo>
                      <a:pt x="86" y="113"/>
                      <a:pt x="76" y="91"/>
                      <a:pt x="79" y="70"/>
                    </a:cubicBezTo>
                    <a:cubicBezTo>
                      <a:pt x="80" y="65"/>
                      <a:pt x="73" y="61"/>
                      <a:pt x="70" y="66"/>
                    </a:cubicBezTo>
                    <a:cubicBezTo>
                      <a:pt x="57" y="79"/>
                      <a:pt x="37" y="78"/>
                      <a:pt x="25" y="64"/>
                    </a:cubicBezTo>
                    <a:cubicBezTo>
                      <a:pt x="12" y="49"/>
                      <a:pt x="15" y="28"/>
                      <a:pt x="26" y="13"/>
                    </a:cubicBezTo>
                    <a:cubicBezTo>
                      <a:pt x="30" y="7"/>
                      <a:pt x="21" y="0"/>
                      <a:pt x="17" y="5"/>
                    </a:cubicBezTo>
                    <a:cubicBezTo>
                      <a:pt x="3" y="26"/>
                      <a:pt x="0" y="54"/>
                      <a:pt x="18" y="73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0" name="Freeform 73"/>
              <p:cNvSpPr/>
              <p:nvPr>
                <p:custDataLst>
                  <p:tags r:id="rId65"/>
                </p:custDataLst>
              </p:nvPr>
            </p:nvSpPr>
            <p:spPr bwMode="auto">
              <a:xfrm rot="20004527">
                <a:off x="3445452" y="4615367"/>
                <a:ext cx="340584" cy="136234"/>
              </a:xfrm>
              <a:custGeom>
                <a:avLst/>
                <a:gdLst>
                  <a:gd name="T0" fmla="*/ 180 w 180"/>
                  <a:gd name="T1" fmla="*/ 64 h 72"/>
                  <a:gd name="T2" fmla="*/ 155 w 180"/>
                  <a:gd name="T3" fmla="*/ 27 h 72"/>
                  <a:gd name="T4" fmla="*/ 118 w 180"/>
                  <a:gd name="T5" fmla="*/ 33 h 72"/>
                  <a:gd name="T6" fmla="*/ 65 w 180"/>
                  <a:gd name="T7" fmla="*/ 2 h 72"/>
                  <a:gd name="T8" fmla="*/ 2 w 180"/>
                  <a:gd name="T9" fmla="*/ 57 h 72"/>
                  <a:gd name="T10" fmla="*/ 12 w 180"/>
                  <a:gd name="T11" fmla="*/ 61 h 72"/>
                  <a:gd name="T12" fmla="*/ 62 w 180"/>
                  <a:gd name="T13" fmla="*/ 13 h 72"/>
                  <a:gd name="T14" fmla="*/ 110 w 180"/>
                  <a:gd name="T15" fmla="*/ 45 h 72"/>
                  <a:gd name="T16" fmla="*/ 120 w 180"/>
                  <a:gd name="T17" fmla="*/ 47 h 72"/>
                  <a:gd name="T18" fmla="*/ 169 w 180"/>
                  <a:gd name="T19" fmla="*/ 64 h 72"/>
                  <a:gd name="T20" fmla="*/ 180 w 180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72">
                    <a:moveTo>
                      <a:pt x="180" y="64"/>
                    </a:moveTo>
                    <a:cubicBezTo>
                      <a:pt x="180" y="48"/>
                      <a:pt x="171" y="33"/>
                      <a:pt x="155" y="27"/>
                    </a:cubicBezTo>
                    <a:cubicBezTo>
                      <a:pt x="142" y="22"/>
                      <a:pt x="128" y="25"/>
                      <a:pt x="118" y="33"/>
                    </a:cubicBezTo>
                    <a:cubicBezTo>
                      <a:pt x="109" y="13"/>
                      <a:pt x="88" y="0"/>
                      <a:pt x="65" y="2"/>
                    </a:cubicBezTo>
                    <a:cubicBezTo>
                      <a:pt x="34" y="4"/>
                      <a:pt x="11" y="29"/>
                      <a:pt x="2" y="57"/>
                    </a:cubicBezTo>
                    <a:cubicBezTo>
                      <a:pt x="0" y="64"/>
                      <a:pt x="10" y="68"/>
                      <a:pt x="12" y="61"/>
                    </a:cubicBezTo>
                    <a:cubicBezTo>
                      <a:pt x="20" y="38"/>
                      <a:pt x="37" y="17"/>
                      <a:pt x="62" y="13"/>
                    </a:cubicBezTo>
                    <a:cubicBezTo>
                      <a:pt x="83" y="10"/>
                      <a:pt x="105" y="23"/>
                      <a:pt x="110" y="45"/>
                    </a:cubicBezTo>
                    <a:cubicBezTo>
                      <a:pt x="110" y="50"/>
                      <a:pt x="117" y="51"/>
                      <a:pt x="120" y="47"/>
                    </a:cubicBezTo>
                    <a:cubicBezTo>
                      <a:pt x="136" y="26"/>
                      <a:pt x="169" y="37"/>
                      <a:pt x="169" y="64"/>
                    </a:cubicBezTo>
                    <a:cubicBezTo>
                      <a:pt x="169" y="71"/>
                      <a:pt x="180" y="72"/>
                      <a:pt x="180" y="64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1" name="Freeform 74"/>
              <p:cNvSpPr/>
              <p:nvPr>
                <p:custDataLst>
                  <p:tags r:id="rId66"/>
                </p:custDataLst>
              </p:nvPr>
            </p:nvSpPr>
            <p:spPr bwMode="auto">
              <a:xfrm rot="20004527">
                <a:off x="4209528" y="4613605"/>
                <a:ext cx="250728" cy="273918"/>
              </a:xfrm>
              <a:custGeom>
                <a:avLst/>
                <a:gdLst>
                  <a:gd name="T0" fmla="*/ 90 w 133"/>
                  <a:gd name="T1" fmla="*/ 72 h 145"/>
                  <a:gd name="T2" fmla="*/ 75 w 133"/>
                  <a:gd name="T3" fmla="*/ 17 h 145"/>
                  <a:gd name="T4" fmla="*/ 5 w 133"/>
                  <a:gd name="T5" fmla="*/ 15 h 145"/>
                  <a:gd name="T6" fmla="*/ 11 w 133"/>
                  <a:gd name="T7" fmla="*/ 25 h 145"/>
                  <a:gd name="T8" fmla="*/ 65 w 133"/>
                  <a:gd name="T9" fmla="*/ 23 h 145"/>
                  <a:gd name="T10" fmla="*/ 77 w 133"/>
                  <a:gd name="T11" fmla="*/ 73 h 145"/>
                  <a:gd name="T12" fmla="*/ 82 w 133"/>
                  <a:gd name="T13" fmla="*/ 82 h 145"/>
                  <a:gd name="T14" fmla="*/ 104 w 133"/>
                  <a:gd name="T15" fmla="*/ 132 h 145"/>
                  <a:gd name="T16" fmla="*/ 112 w 133"/>
                  <a:gd name="T17" fmla="*/ 140 h 145"/>
                  <a:gd name="T18" fmla="*/ 90 w 133"/>
                  <a:gd name="T19" fmla="*/ 7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45">
                    <a:moveTo>
                      <a:pt x="90" y="72"/>
                    </a:moveTo>
                    <a:cubicBezTo>
                      <a:pt x="98" y="52"/>
                      <a:pt x="91" y="30"/>
                      <a:pt x="75" y="17"/>
                    </a:cubicBezTo>
                    <a:cubicBezTo>
                      <a:pt x="55" y="2"/>
                      <a:pt x="25" y="0"/>
                      <a:pt x="5" y="15"/>
                    </a:cubicBezTo>
                    <a:cubicBezTo>
                      <a:pt x="0" y="19"/>
                      <a:pt x="5" y="29"/>
                      <a:pt x="11" y="25"/>
                    </a:cubicBezTo>
                    <a:cubicBezTo>
                      <a:pt x="27" y="13"/>
                      <a:pt x="49" y="13"/>
                      <a:pt x="65" y="23"/>
                    </a:cubicBezTo>
                    <a:cubicBezTo>
                      <a:pt x="82" y="34"/>
                      <a:pt x="88" y="56"/>
                      <a:pt x="77" y="73"/>
                    </a:cubicBezTo>
                    <a:cubicBezTo>
                      <a:pt x="75" y="77"/>
                      <a:pt x="78" y="82"/>
                      <a:pt x="82" y="82"/>
                    </a:cubicBezTo>
                    <a:cubicBezTo>
                      <a:pt x="108" y="83"/>
                      <a:pt x="121" y="113"/>
                      <a:pt x="104" y="132"/>
                    </a:cubicBezTo>
                    <a:cubicBezTo>
                      <a:pt x="99" y="138"/>
                      <a:pt x="107" y="145"/>
                      <a:pt x="112" y="140"/>
                    </a:cubicBezTo>
                    <a:cubicBezTo>
                      <a:pt x="133" y="115"/>
                      <a:pt x="120" y="79"/>
                      <a:pt x="90" y="72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" name="Freeform 75"/>
              <p:cNvSpPr/>
              <p:nvPr>
                <p:custDataLst>
                  <p:tags r:id="rId67"/>
                </p:custDataLst>
              </p:nvPr>
            </p:nvSpPr>
            <p:spPr bwMode="auto">
              <a:xfrm rot="20004527">
                <a:off x="4309484" y="5443100"/>
                <a:ext cx="181162" cy="189858"/>
              </a:xfrm>
              <a:custGeom>
                <a:avLst/>
                <a:gdLst>
                  <a:gd name="T0" fmla="*/ 28 w 96"/>
                  <a:gd name="T1" fmla="*/ 98 h 101"/>
                  <a:gd name="T2" fmla="*/ 38 w 96"/>
                  <a:gd name="T3" fmla="*/ 100 h 101"/>
                  <a:gd name="T4" fmla="*/ 45 w 96"/>
                  <a:gd name="T5" fmla="*/ 95 h 101"/>
                  <a:gd name="T6" fmla="*/ 69 w 96"/>
                  <a:gd name="T7" fmla="*/ 56 h 101"/>
                  <a:gd name="T8" fmla="*/ 96 w 96"/>
                  <a:gd name="T9" fmla="*/ 0 h 101"/>
                  <a:gd name="T10" fmla="*/ 70 w 96"/>
                  <a:gd name="T11" fmla="*/ 7 h 101"/>
                  <a:gd name="T12" fmla="*/ 40 w 96"/>
                  <a:gd name="T13" fmla="*/ 18 h 101"/>
                  <a:gd name="T14" fmla="*/ 5 w 96"/>
                  <a:gd name="T15" fmla="*/ 69 h 101"/>
                  <a:gd name="T16" fmla="*/ 28 w 96"/>
                  <a:gd name="T17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101">
                    <a:moveTo>
                      <a:pt x="28" y="98"/>
                    </a:moveTo>
                    <a:cubicBezTo>
                      <a:pt x="31" y="100"/>
                      <a:pt x="35" y="101"/>
                      <a:pt x="38" y="100"/>
                    </a:cubicBezTo>
                    <a:cubicBezTo>
                      <a:pt x="41" y="99"/>
                      <a:pt x="43" y="97"/>
                      <a:pt x="45" y="95"/>
                    </a:cubicBezTo>
                    <a:cubicBezTo>
                      <a:pt x="55" y="85"/>
                      <a:pt x="62" y="70"/>
                      <a:pt x="69" y="56"/>
                    </a:cubicBezTo>
                    <a:cubicBezTo>
                      <a:pt x="78" y="37"/>
                      <a:pt x="87" y="19"/>
                      <a:pt x="96" y="0"/>
                    </a:cubicBezTo>
                    <a:cubicBezTo>
                      <a:pt x="87" y="2"/>
                      <a:pt x="79" y="4"/>
                      <a:pt x="70" y="7"/>
                    </a:cubicBezTo>
                    <a:cubicBezTo>
                      <a:pt x="60" y="9"/>
                      <a:pt x="49" y="12"/>
                      <a:pt x="40" y="18"/>
                    </a:cubicBezTo>
                    <a:cubicBezTo>
                      <a:pt x="25" y="28"/>
                      <a:pt x="10" y="49"/>
                      <a:pt x="5" y="69"/>
                    </a:cubicBezTo>
                    <a:cubicBezTo>
                      <a:pt x="0" y="92"/>
                      <a:pt x="10" y="91"/>
                      <a:pt x="28" y="98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73" name="Freeform 76"/>
            <p:cNvSpPr/>
            <p:nvPr>
              <p:custDataLst>
                <p:tags r:id="rId68"/>
              </p:custDataLst>
            </p:nvPr>
          </p:nvSpPr>
          <p:spPr bwMode="auto">
            <a:xfrm rot="20004527">
              <a:off x="3240847" y="3604938"/>
              <a:ext cx="668125" cy="737692"/>
            </a:xfrm>
            <a:custGeom>
              <a:avLst/>
              <a:gdLst>
                <a:gd name="T0" fmla="*/ 461 w 461"/>
                <a:gd name="T1" fmla="*/ 7 h 509"/>
                <a:gd name="T2" fmla="*/ 343 w 461"/>
                <a:gd name="T3" fmla="*/ 0 h 509"/>
                <a:gd name="T4" fmla="*/ 13 w 461"/>
                <a:gd name="T5" fmla="*/ 176 h 509"/>
                <a:gd name="T6" fmla="*/ 0 w 461"/>
                <a:gd name="T7" fmla="*/ 241 h 509"/>
                <a:gd name="T8" fmla="*/ 163 w 461"/>
                <a:gd name="T9" fmla="*/ 509 h 509"/>
                <a:gd name="T10" fmla="*/ 227 w 461"/>
                <a:gd name="T11" fmla="*/ 480 h 509"/>
                <a:gd name="T12" fmla="*/ 141 w 461"/>
                <a:gd name="T13" fmla="*/ 236 h 509"/>
                <a:gd name="T14" fmla="*/ 373 w 461"/>
                <a:gd name="T15" fmla="*/ 138 h 509"/>
                <a:gd name="T16" fmla="*/ 461 w 461"/>
                <a:gd name="T17" fmla="*/ 7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509">
                  <a:moveTo>
                    <a:pt x="461" y="7"/>
                  </a:moveTo>
                  <a:lnTo>
                    <a:pt x="343" y="0"/>
                  </a:lnTo>
                  <a:lnTo>
                    <a:pt x="13" y="176"/>
                  </a:lnTo>
                  <a:lnTo>
                    <a:pt x="0" y="241"/>
                  </a:lnTo>
                  <a:lnTo>
                    <a:pt x="163" y="509"/>
                  </a:lnTo>
                  <a:lnTo>
                    <a:pt x="227" y="480"/>
                  </a:lnTo>
                  <a:lnTo>
                    <a:pt x="141" y="236"/>
                  </a:lnTo>
                  <a:lnTo>
                    <a:pt x="373" y="138"/>
                  </a:lnTo>
                  <a:lnTo>
                    <a:pt x="461" y="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77"/>
            <p:cNvSpPr/>
            <p:nvPr>
              <p:custDataLst>
                <p:tags r:id="rId69"/>
              </p:custDataLst>
            </p:nvPr>
          </p:nvSpPr>
          <p:spPr bwMode="auto">
            <a:xfrm rot="20004527">
              <a:off x="3684533" y="4283800"/>
              <a:ext cx="100001" cy="166670"/>
            </a:xfrm>
            <a:custGeom>
              <a:avLst/>
              <a:gdLst>
                <a:gd name="T0" fmla="*/ 33 w 69"/>
                <a:gd name="T1" fmla="*/ 0 h 115"/>
                <a:gd name="T2" fmla="*/ 69 w 69"/>
                <a:gd name="T3" fmla="*/ 52 h 115"/>
                <a:gd name="T4" fmla="*/ 42 w 69"/>
                <a:gd name="T5" fmla="*/ 115 h 115"/>
                <a:gd name="T6" fmla="*/ 7 w 69"/>
                <a:gd name="T7" fmla="*/ 104 h 115"/>
                <a:gd name="T8" fmla="*/ 0 w 69"/>
                <a:gd name="T9" fmla="*/ 16 h 115"/>
                <a:gd name="T10" fmla="*/ 33 w 69"/>
                <a:gd name="T1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15">
                  <a:moveTo>
                    <a:pt x="33" y="0"/>
                  </a:moveTo>
                  <a:lnTo>
                    <a:pt x="69" y="52"/>
                  </a:lnTo>
                  <a:lnTo>
                    <a:pt x="42" y="115"/>
                  </a:lnTo>
                  <a:lnTo>
                    <a:pt x="7" y="104"/>
                  </a:lnTo>
                  <a:lnTo>
                    <a:pt x="0" y="1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78"/>
            <p:cNvSpPr/>
            <p:nvPr>
              <p:custDataLst>
                <p:tags r:id="rId70"/>
              </p:custDataLst>
            </p:nvPr>
          </p:nvSpPr>
          <p:spPr bwMode="auto">
            <a:xfrm rot="20004527">
              <a:off x="4099903" y="2805131"/>
              <a:ext cx="162321" cy="100002"/>
            </a:xfrm>
            <a:custGeom>
              <a:avLst/>
              <a:gdLst>
                <a:gd name="T0" fmla="*/ 0 w 112"/>
                <a:gd name="T1" fmla="*/ 65 h 69"/>
                <a:gd name="T2" fmla="*/ 9 w 112"/>
                <a:gd name="T3" fmla="*/ 32 h 69"/>
                <a:gd name="T4" fmla="*/ 43 w 112"/>
                <a:gd name="T5" fmla="*/ 26 h 69"/>
                <a:gd name="T6" fmla="*/ 81 w 112"/>
                <a:gd name="T7" fmla="*/ 0 h 69"/>
                <a:gd name="T8" fmla="*/ 112 w 112"/>
                <a:gd name="T9" fmla="*/ 22 h 69"/>
                <a:gd name="T10" fmla="*/ 52 w 112"/>
                <a:gd name="T11" fmla="*/ 69 h 69"/>
                <a:gd name="T12" fmla="*/ 0 w 112"/>
                <a:gd name="T13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69">
                  <a:moveTo>
                    <a:pt x="0" y="65"/>
                  </a:moveTo>
                  <a:lnTo>
                    <a:pt x="9" y="32"/>
                  </a:lnTo>
                  <a:lnTo>
                    <a:pt x="43" y="26"/>
                  </a:lnTo>
                  <a:lnTo>
                    <a:pt x="81" y="0"/>
                  </a:lnTo>
                  <a:lnTo>
                    <a:pt x="112" y="22"/>
                  </a:lnTo>
                  <a:lnTo>
                    <a:pt x="52" y="69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4C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7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2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6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7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78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79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16070" y="4597717"/>
            <a:ext cx="492398" cy="545783"/>
            <a:chOff x="4425219" y="340723"/>
            <a:chExt cx="1015957" cy="1126104"/>
          </a:xfrm>
        </p:grpSpPr>
        <p:sp>
          <p:nvSpPr>
            <p:cNvPr id="9" name="Freeform 91"/>
            <p:cNvSpPr/>
            <p:nvPr>
              <p:custDataLst>
                <p:tags r:id="rId3"/>
              </p:custDataLst>
            </p:nvPr>
          </p:nvSpPr>
          <p:spPr bwMode="auto">
            <a:xfrm>
              <a:off x="4425219" y="388550"/>
              <a:ext cx="1015957" cy="1078277"/>
            </a:xfrm>
            <a:custGeom>
              <a:avLst/>
              <a:gdLst>
                <a:gd name="T0" fmla="*/ 538 w 538"/>
                <a:gd name="T1" fmla="*/ 276 h 572"/>
                <a:gd name="T2" fmla="*/ 496 w 538"/>
                <a:gd name="T3" fmla="*/ 270 h 572"/>
                <a:gd name="T4" fmla="*/ 480 w 538"/>
                <a:gd name="T5" fmla="*/ 247 h 572"/>
                <a:gd name="T6" fmla="*/ 453 w 538"/>
                <a:gd name="T7" fmla="*/ 242 h 572"/>
                <a:gd name="T8" fmla="*/ 442 w 538"/>
                <a:gd name="T9" fmla="*/ 217 h 572"/>
                <a:gd name="T10" fmla="*/ 427 w 538"/>
                <a:gd name="T11" fmla="*/ 210 h 572"/>
                <a:gd name="T12" fmla="*/ 420 w 538"/>
                <a:gd name="T13" fmla="*/ 156 h 572"/>
                <a:gd name="T14" fmla="*/ 437 w 538"/>
                <a:gd name="T15" fmla="*/ 143 h 572"/>
                <a:gd name="T16" fmla="*/ 432 w 538"/>
                <a:gd name="T17" fmla="*/ 101 h 572"/>
                <a:gd name="T18" fmla="*/ 433 w 538"/>
                <a:gd name="T19" fmla="*/ 99 h 572"/>
                <a:gd name="T20" fmla="*/ 378 w 538"/>
                <a:gd name="T21" fmla="*/ 91 h 572"/>
                <a:gd name="T22" fmla="*/ 297 w 538"/>
                <a:gd name="T23" fmla="*/ 58 h 572"/>
                <a:gd name="T24" fmla="*/ 155 w 538"/>
                <a:gd name="T25" fmla="*/ 12 h 572"/>
                <a:gd name="T26" fmla="*/ 12 w 538"/>
                <a:gd name="T27" fmla="*/ 178 h 572"/>
                <a:gd name="T28" fmla="*/ 15 w 538"/>
                <a:gd name="T29" fmla="*/ 354 h 572"/>
                <a:gd name="T30" fmla="*/ 140 w 538"/>
                <a:gd name="T31" fmla="*/ 484 h 572"/>
                <a:gd name="T32" fmla="*/ 196 w 538"/>
                <a:gd name="T33" fmla="*/ 507 h 572"/>
                <a:gd name="T34" fmla="*/ 424 w 538"/>
                <a:gd name="T35" fmla="*/ 458 h 572"/>
                <a:gd name="T36" fmla="*/ 538 w 538"/>
                <a:gd name="T37" fmla="*/ 276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8" h="572">
                  <a:moveTo>
                    <a:pt x="538" y="276"/>
                  </a:moveTo>
                  <a:cubicBezTo>
                    <a:pt x="524" y="281"/>
                    <a:pt x="508" y="279"/>
                    <a:pt x="496" y="270"/>
                  </a:cubicBezTo>
                  <a:cubicBezTo>
                    <a:pt x="488" y="264"/>
                    <a:pt x="483" y="256"/>
                    <a:pt x="480" y="247"/>
                  </a:cubicBezTo>
                  <a:cubicBezTo>
                    <a:pt x="471" y="250"/>
                    <a:pt x="461" y="249"/>
                    <a:pt x="453" y="242"/>
                  </a:cubicBezTo>
                  <a:cubicBezTo>
                    <a:pt x="445" y="236"/>
                    <a:pt x="441" y="226"/>
                    <a:pt x="442" y="217"/>
                  </a:cubicBezTo>
                  <a:cubicBezTo>
                    <a:pt x="437" y="216"/>
                    <a:pt x="431" y="213"/>
                    <a:pt x="427" y="210"/>
                  </a:cubicBezTo>
                  <a:cubicBezTo>
                    <a:pt x="410" y="197"/>
                    <a:pt x="407" y="173"/>
                    <a:pt x="420" y="156"/>
                  </a:cubicBezTo>
                  <a:cubicBezTo>
                    <a:pt x="424" y="150"/>
                    <a:pt x="430" y="146"/>
                    <a:pt x="437" y="143"/>
                  </a:cubicBezTo>
                  <a:cubicBezTo>
                    <a:pt x="424" y="133"/>
                    <a:pt x="422" y="114"/>
                    <a:pt x="432" y="101"/>
                  </a:cubicBezTo>
                  <a:cubicBezTo>
                    <a:pt x="433" y="100"/>
                    <a:pt x="433" y="100"/>
                    <a:pt x="433" y="99"/>
                  </a:cubicBezTo>
                  <a:cubicBezTo>
                    <a:pt x="414" y="93"/>
                    <a:pt x="395" y="91"/>
                    <a:pt x="378" y="91"/>
                  </a:cubicBezTo>
                  <a:cubicBezTo>
                    <a:pt x="348" y="91"/>
                    <a:pt x="319" y="78"/>
                    <a:pt x="297" y="58"/>
                  </a:cubicBezTo>
                  <a:cubicBezTo>
                    <a:pt x="266" y="29"/>
                    <a:pt x="218" y="0"/>
                    <a:pt x="155" y="12"/>
                  </a:cubicBezTo>
                  <a:cubicBezTo>
                    <a:pt x="70" y="30"/>
                    <a:pt x="27" y="102"/>
                    <a:pt x="12" y="178"/>
                  </a:cubicBezTo>
                  <a:cubicBezTo>
                    <a:pt x="2" y="235"/>
                    <a:pt x="0" y="297"/>
                    <a:pt x="15" y="354"/>
                  </a:cubicBezTo>
                  <a:cubicBezTo>
                    <a:pt x="30" y="410"/>
                    <a:pt x="73" y="479"/>
                    <a:pt x="140" y="484"/>
                  </a:cubicBezTo>
                  <a:cubicBezTo>
                    <a:pt x="161" y="486"/>
                    <a:pt x="181" y="494"/>
                    <a:pt x="196" y="507"/>
                  </a:cubicBezTo>
                  <a:cubicBezTo>
                    <a:pt x="271" y="572"/>
                    <a:pt x="370" y="507"/>
                    <a:pt x="424" y="458"/>
                  </a:cubicBezTo>
                  <a:cubicBezTo>
                    <a:pt x="477" y="410"/>
                    <a:pt x="527" y="347"/>
                    <a:pt x="538" y="276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92"/>
            <p:cNvSpPr/>
            <p:nvPr>
              <p:custDataLst>
                <p:tags r:id="rId4"/>
              </p:custDataLst>
            </p:nvPr>
          </p:nvSpPr>
          <p:spPr bwMode="auto">
            <a:xfrm>
              <a:off x="4991894" y="340723"/>
              <a:ext cx="385513" cy="211597"/>
            </a:xfrm>
            <a:custGeom>
              <a:avLst/>
              <a:gdLst>
                <a:gd name="T0" fmla="*/ 63 w 204"/>
                <a:gd name="T1" fmla="*/ 111 h 112"/>
                <a:gd name="T2" fmla="*/ 122 w 204"/>
                <a:gd name="T3" fmla="*/ 90 h 112"/>
                <a:gd name="T4" fmla="*/ 174 w 204"/>
                <a:gd name="T5" fmla="*/ 48 h 112"/>
                <a:gd name="T6" fmla="*/ 204 w 204"/>
                <a:gd name="T7" fmla="*/ 15 h 112"/>
                <a:gd name="T8" fmla="*/ 155 w 204"/>
                <a:gd name="T9" fmla="*/ 5 h 112"/>
                <a:gd name="T10" fmla="*/ 94 w 204"/>
                <a:gd name="T11" fmla="*/ 5 h 112"/>
                <a:gd name="T12" fmla="*/ 34 w 204"/>
                <a:gd name="T13" fmla="*/ 37 h 112"/>
                <a:gd name="T14" fmla="*/ 63 w 204"/>
                <a:gd name="T15" fmla="*/ 1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112">
                  <a:moveTo>
                    <a:pt x="63" y="111"/>
                  </a:moveTo>
                  <a:cubicBezTo>
                    <a:pt x="82" y="110"/>
                    <a:pt x="103" y="102"/>
                    <a:pt x="122" y="90"/>
                  </a:cubicBezTo>
                  <a:cubicBezTo>
                    <a:pt x="141" y="78"/>
                    <a:pt x="158" y="63"/>
                    <a:pt x="174" y="48"/>
                  </a:cubicBezTo>
                  <a:cubicBezTo>
                    <a:pt x="185" y="38"/>
                    <a:pt x="196" y="27"/>
                    <a:pt x="204" y="15"/>
                  </a:cubicBezTo>
                  <a:cubicBezTo>
                    <a:pt x="189" y="11"/>
                    <a:pt x="172" y="7"/>
                    <a:pt x="155" y="5"/>
                  </a:cubicBezTo>
                  <a:cubicBezTo>
                    <a:pt x="136" y="2"/>
                    <a:pt x="116" y="0"/>
                    <a:pt x="94" y="5"/>
                  </a:cubicBezTo>
                  <a:cubicBezTo>
                    <a:pt x="73" y="9"/>
                    <a:pt x="49" y="20"/>
                    <a:pt x="34" y="37"/>
                  </a:cubicBezTo>
                  <a:cubicBezTo>
                    <a:pt x="0" y="72"/>
                    <a:pt x="22" y="112"/>
                    <a:pt x="63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8431669" y="55837"/>
            <a:ext cx="576263" cy="545783"/>
            <a:chOff x="11271722" y="162940"/>
            <a:chExt cx="768350" cy="727710"/>
          </a:xfrm>
        </p:grpSpPr>
        <p:sp>
          <p:nvSpPr>
            <p:cNvPr id="13" name="Freeform 7"/>
            <p:cNvSpPr/>
            <p:nvPr>
              <p:custDataLst>
                <p:tags r:id="rId6"/>
              </p:custDataLst>
            </p:nvPr>
          </p:nvSpPr>
          <p:spPr bwMode="auto">
            <a:xfrm>
              <a:off x="11271722" y="162940"/>
              <a:ext cx="765175" cy="727710"/>
            </a:xfrm>
            <a:custGeom>
              <a:avLst/>
              <a:gdLst>
                <a:gd name="T0" fmla="*/ 236 w 405"/>
                <a:gd name="T1" fmla="*/ 39 h 386"/>
                <a:gd name="T2" fmla="*/ 182 w 405"/>
                <a:gd name="T3" fmla="*/ 122 h 386"/>
                <a:gd name="T4" fmla="*/ 75 w 405"/>
                <a:gd name="T5" fmla="*/ 132 h 386"/>
                <a:gd name="T6" fmla="*/ 91 w 405"/>
                <a:gd name="T7" fmla="*/ 326 h 386"/>
                <a:gd name="T8" fmla="*/ 212 w 405"/>
                <a:gd name="T9" fmla="*/ 369 h 386"/>
                <a:gd name="T10" fmla="*/ 334 w 405"/>
                <a:gd name="T11" fmla="*/ 386 h 386"/>
                <a:gd name="T12" fmla="*/ 381 w 405"/>
                <a:gd name="T13" fmla="*/ 272 h 386"/>
                <a:gd name="T14" fmla="*/ 404 w 405"/>
                <a:gd name="T15" fmla="*/ 146 h 386"/>
                <a:gd name="T16" fmla="*/ 236 w 405"/>
                <a:gd name="T17" fmla="*/ 39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386">
                  <a:moveTo>
                    <a:pt x="236" y="39"/>
                  </a:moveTo>
                  <a:cubicBezTo>
                    <a:pt x="204" y="53"/>
                    <a:pt x="176" y="91"/>
                    <a:pt x="182" y="122"/>
                  </a:cubicBezTo>
                  <a:cubicBezTo>
                    <a:pt x="158" y="101"/>
                    <a:pt x="103" y="112"/>
                    <a:pt x="75" y="132"/>
                  </a:cubicBezTo>
                  <a:cubicBezTo>
                    <a:pt x="0" y="184"/>
                    <a:pt x="24" y="287"/>
                    <a:pt x="91" y="326"/>
                  </a:cubicBezTo>
                  <a:cubicBezTo>
                    <a:pt x="128" y="348"/>
                    <a:pt x="170" y="361"/>
                    <a:pt x="212" y="369"/>
                  </a:cubicBezTo>
                  <a:cubicBezTo>
                    <a:pt x="248" y="377"/>
                    <a:pt x="334" y="386"/>
                    <a:pt x="334" y="386"/>
                  </a:cubicBezTo>
                  <a:cubicBezTo>
                    <a:pt x="335" y="386"/>
                    <a:pt x="370" y="306"/>
                    <a:pt x="381" y="272"/>
                  </a:cubicBezTo>
                  <a:cubicBezTo>
                    <a:pt x="395" y="230"/>
                    <a:pt x="405" y="188"/>
                    <a:pt x="404" y="146"/>
                  </a:cubicBezTo>
                  <a:cubicBezTo>
                    <a:pt x="404" y="67"/>
                    <a:pt x="318" y="0"/>
                    <a:pt x="236" y="39"/>
                  </a:cubicBezTo>
                </a:path>
              </a:pathLst>
            </a:custGeom>
            <a:solidFill>
              <a:srgbClr val="449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8"/>
            <p:cNvSpPr/>
            <p:nvPr>
              <p:custDataLst>
                <p:tags r:id="rId7"/>
              </p:custDataLst>
            </p:nvPr>
          </p:nvSpPr>
          <p:spPr bwMode="auto">
            <a:xfrm>
              <a:off x="11764482" y="364235"/>
              <a:ext cx="275590" cy="525780"/>
            </a:xfrm>
            <a:custGeom>
              <a:avLst/>
              <a:gdLst>
                <a:gd name="T0" fmla="*/ 138 w 146"/>
                <a:gd name="T1" fmla="*/ 0 h 279"/>
                <a:gd name="T2" fmla="*/ 138 w 146"/>
                <a:gd name="T3" fmla="*/ 4 h 279"/>
                <a:gd name="T4" fmla="*/ 143 w 146"/>
                <a:gd name="T5" fmla="*/ 39 h 279"/>
                <a:gd name="T6" fmla="*/ 120 w 146"/>
                <a:gd name="T7" fmla="*/ 165 h 279"/>
                <a:gd name="T8" fmla="*/ 73 w 146"/>
                <a:gd name="T9" fmla="*/ 279 h 279"/>
                <a:gd name="T10" fmla="*/ 73 w 146"/>
                <a:gd name="T11" fmla="*/ 279 h 279"/>
                <a:gd name="T12" fmla="*/ 73 w 146"/>
                <a:gd name="T13" fmla="*/ 279 h 279"/>
                <a:gd name="T14" fmla="*/ 0 w 146"/>
                <a:gd name="T15" fmla="*/ 270 h 279"/>
                <a:gd name="T16" fmla="*/ 0 w 146"/>
                <a:gd name="T17" fmla="*/ 270 h 279"/>
                <a:gd name="T18" fmla="*/ 75 w 146"/>
                <a:gd name="T19" fmla="*/ 279 h 279"/>
                <a:gd name="T20" fmla="*/ 75 w 146"/>
                <a:gd name="T21" fmla="*/ 279 h 279"/>
                <a:gd name="T22" fmla="*/ 75 w 146"/>
                <a:gd name="T23" fmla="*/ 279 h 279"/>
                <a:gd name="T24" fmla="*/ 122 w 146"/>
                <a:gd name="T25" fmla="*/ 165 h 279"/>
                <a:gd name="T26" fmla="*/ 145 w 146"/>
                <a:gd name="T27" fmla="*/ 39 h 279"/>
                <a:gd name="T28" fmla="*/ 138 w 146"/>
                <a:gd name="T2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279">
                  <a:moveTo>
                    <a:pt x="138" y="0"/>
                  </a:moveTo>
                  <a:cubicBezTo>
                    <a:pt x="138" y="1"/>
                    <a:pt x="138" y="3"/>
                    <a:pt x="138" y="4"/>
                  </a:cubicBezTo>
                  <a:cubicBezTo>
                    <a:pt x="141" y="15"/>
                    <a:pt x="143" y="27"/>
                    <a:pt x="143" y="39"/>
                  </a:cubicBezTo>
                  <a:cubicBezTo>
                    <a:pt x="144" y="81"/>
                    <a:pt x="134" y="123"/>
                    <a:pt x="120" y="165"/>
                  </a:cubicBezTo>
                  <a:cubicBezTo>
                    <a:pt x="109" y="199"/>
                    <a:pt x="74" y="279"/>
                    <a:pt x="73" y="279"/>
                  </a:cubicBezTo>
                  <a:cubicBezTo>
                    <a:pt x="73" y="279"/>
                    <a:pt x="73" y="279"/>
                    <a:pt x="73" y="279"/>
                  </a:cubicBezTo>
                  <a:cubicBezTo>
                    <a:pt x="73" y="279"/>
                    <a:pt x="73" y="279"/>
                    <a:pt x="73" y="279"/>
                  </a:cubicBezTo>
                  <a:cubicBezTo>
                    <a:pt x="72" y="279"/>
                    <a:pt x="35" y="275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36" y="275"/>
                    <a:pt x="74" y="279"/>
                    <a:pt x="75" y="279"/>
                  </a:cubicBezTo>
                  <a:cubicBezTo>
                    <a:pt x="75" y="279"/>
                    <a:pt x="75" y="279"/>
                    <a:pt x="75" y="279"/>
                  </a:cubicBezTo>
                  <a:cubicBezTo>
                    <a:pt x="75" y="279"/>
                    <a:pt x="75" y="279"/>
                    <a:pt x="75" y="279"/>
                  </a:cubicBezTo>
                  <a:cubicBezTo>
                    <a:pt x="75" y="279"/>
                    <a:pt x="111" y="200"/>
                    <a:pt x="122" y="165"/>
                  </a:cubicBezTo>
                  <a:cubicBezTo>
                    <a:pt x="136" y="124"/>
                    <a:pt x="146" y="81"/>
                    <a:pt x="145" y="39"/>
                  </a:cubicBezTo>
                  <a:cubicBezTo>
                    <a:pt x="145" y="25"/>
                    <a:pt x="143" y="12"/>
                    <a:pt x="138" y="0"/>
                  </a:cubicBezTo>
                </a:path>
              </a:pathLst>
            </a:custGeom>
            <a:solidFill>
              <a:srgbClr val="283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9"/>
            <p:cNvSpPr/>
            <p:nvPr>
              <p:custDataLst>
                <p:tags r:id="rId8"/>
              </p:custDataLst>
            </p:nvPr>
          </p:nvSpPr>
          <p:spPr bwMode="auto">
            <a:xfrm>
              <a:off x="11764482" y="371855"/>
              <a:ext cx="272415" cy="518795"/>
            </a:xfrm>
            <a:custGeom>
              <a:avLst/>
              <a:gdLst>
                <a:gd name="T0" fmla="*/ 138 w 144"/>
                <a:gd name="T1" fmla="*/ 0 h 275"/>
                <a:gd name="T2" fmla="*/ 132 w 144"/>
                <a:gd name="T3" fmla="*/ 51 h 275"/>
                <a:gd name="T4" fmla="*/ 103 w 144"/>
                <a:gd name="T5" fmla="*/ 155 h 275"/>
                <a:gd name="T6" fmla="*/ 44 w 144"/>
                <a:gd name="T7" fmla="*/ 242 h 275"/>
                <a:gd name="T8" fmla="*/ 0 w 144"/>
                <a:gd name="T9" fmla="*/ 266 h 275"/>
                <a:gd name="T10" fmla="*/ 73 w 144"/>
                <a:gd name="T11" fmla="*/ 275 h 275"/>
                <a:gd name="T12" fmla="*/ 73 w 144"/>
                <a:gd name="T13" fmla="*/ 275 h 275"/>
                <a:gd name="T14" fmla="*/ 73 w 144"/>
                <a:gd name="T15" fmla="*/ 275 h 275"/>
                <a:gd name="T16" fmla="*/ 120 w 144"/>
                <a:gd name="T17" fmla="*/ 161 h 275"/>
                <a:gd name="T18" fmla="*/ 143 w 144"/>
                <a:gd name="T19" fmla="*/ 35 h 275"/>
                <a:gd name="T20" fmla="*/ 138 w 144"/>
                <a:gd name="T2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275">
                  <a:moveTo>
                    <a:pt x="138" y="0"/>
                  </a:moveTo>
                  <a:cubicBezTo>
                    <a:pt x="137" y="17"/>
                    <a:pt x="135" y="34"/>
                    <a:pt x="132" y="51"/>
                  </a:cubicBezTo>
                  <a:cubicBezTo>
                    <a:pt x="127" y="86"/>
                    <a:pt x="117" y="121"/>
                    <a:pt x="103" y="155"/>
                  </a:cubicBezTo>
                  <a:cubicBezTo>
                    <a:pt x="90" y="187"/>
                    <a:pt x="71" y="219"/>
                    <a:pt x="44" y="242"/>
                  </a:cubicBezTo>
                  <a:cubicBezTo>
                    <a:pt x="30" y="253"/>
                    <a:pt x="16" y="261"/>
                    <a:pt x="0" y="266"/>
                  </a:cubicBezTo>
                  <a:cubicBezTo>
                    <a:pt x="35" y="271"/>
                    <a:pt x="72" y="275"/>
                    <a:pt x="73" y="275"/>
                  </a:cubicBezTo>
                  <a:cubicBezTo>
                    <a:pt x="73" y="275"/>
                    <a:pt x="73" y="275"/>
                    <a:pt x="73" y="275"/>
                  </a:cubicBezTo>
                  <a:cubicBezTo>
                    <a:pt x="73" y="275"/>
                    <a:pt x="73" y="275"/>
                    <a:pt x="73" y="275"/>
                  </a:cubicBezTo>
                  <a:cubicBezTo>
                    <a:pt x="74" y="275"/>
                    <a:pt x="109" y="195"/>
                    <a:pt x="120" y="161"/>
                  </a:cubicBezTo>
                  <a:cubicBezTo>
                    <a:pt x="134" y="119"/>
                    <a:pt x="144" y="77"/>
                    <a:pt x="143" y="35"/>
                  </a:cubicBezTo>
                  <a:cubicBezTo>
                    <a:pt x="143" y="23"/>
                    <a:pt x="141" y="11"/>
                    <a:pt x="138" y="0"/>
                  </a:cubicBezTo>
                </a:path>
              </a:pathLst>
            </a:custGeom>
            <a:solidFill>
              <a:srgbClr val="3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10"/>
            <p:cNvSpPr/>
            <p:nvPr>
              <p:custDataLst>
                <p:tags r:id="rId9"/>
              </p:custDataLst>
            </p:nvPr>
          </p:nvSpPr>
          <p:spPr bwMode="auto">
            <a:xfrm>
              <a:off x="11451427" y="358520"/>
              <a:ext cx="553720" cy="401320"/>
            </a:xfrm>
            <a:custGeom>
              <a:avLst/>
              <a:gdLst>
                <a:gd name="T0" fmla="*/ 283 w 293"/>
                <a:gd name="T1" fmla="*/ 34 h 213"/>
                <a:gd name="T2" fmla="*/ 222 w 293"/>
                <a:gd name="T3" fmla="*/ 71 h 213"/>
                <a:gd name="T4" fmla="*/ 153 w 293"/>
                <a:gd name="T5" fmla="*/ 3 h 213"/>
                <a:gd name="T6" fmla="*/ 144 w 293"/>
                <a:gd name="T7" fmla="*/ 8 h 213"/>
                <a:gd name="T8" fmla="*/ 178 w 293"/>
                <a:gd name="T9" fmla="*/ 176 h 213"/>
                <a:gd name="T10" fmla="*/ 180 w 293"/>
                <a:gd name="T11" fmla="*/ 186 h 213"/>
                <a:gd name="T12" fmla="*/ 94 w 293"/>
                <a:gd name="T13" fmla="*/ 112 h 213"/>
                <a:gd name="T14" fmla="*/ 80 w 293"/>
                <a:gd name="T15" fmla="*/ 100 h 213"/>
                <a:gd name="T16" fmla="*/ 72 w 293"/>
                <a:gd name="T17" fmla="*/ 104 h 213"/>
                <a:gd name="T18" fmla="*/ 74 w 293"/>
                <a:gd name="T19" fmla="*/ 162 h 213"/>
                <a:gd name="T20" fmla="*/ 5 w 293"/>
                <a:gd name="T21" fmla="*/ 202 h 213"/>
                <a:gd name="T22" fmla="*/ 10 w 293"/>
                <a:gd name="T23" fmla="*/ 210 h 213"/>
                <a:gd name="T24" fmla="*/ 81 w 293"/>
                <a:gd name="T25" fmla="*/ 169 h 213"/>
                <a:gd name="T26" fmla="*/ 84 w 293"/>
                <a:gd name="T27" fmla="*/ 165 h 213"/>
                <a:gd name="T28" fmla="*/ 82 w 293"/>
                <a:gd name="T29" fmla="*/ 114 h 213"/>
                <a:gd name="T30" fmla="*/ 170 w 293"/>
                <a:gd name="T31" fmla="*/ 191 h 213"/>
                <a:gd name="T32" fmla="*/ 184 w 293"/>
                <a:gd name="T33" fmla="*/ 202 h 213"/>
                <a:gd name="T34" fmla="*/ 192 w 293"/>
                <a:gd name="T35" fmla="*/ 198 h 213"/>
                <a:gd name="T36" fmla="*/ 159 w 293"/>
                <a:gd name="T37" fmla="*/ 29 h 213"/>
                <a:gd name="T38" fmla="*/ 157 w 293"/>
                <a:gd name="T39" fmla="*/ 21 h 213"/>
                <a:gd name="T40" fmla="*/ 217 w 293"/>
                <a:gd name="T41" fmla="*/ 80 h 213"/>
                <a:gd name="T42" fmla="*/ 223 w 293"/>
                <a:gd name="T43" fmla="*/ 81 h 213"/>
                <a:gd name="T44" fmla="*/ 287 w 293"/>
                <a:gd name="T45" fmla="*/ 42 h 213"/>
                <a:gd name="T46" fmla="*/ 283 w 293"/>
                <a:gd name="T47" fmla="*/ 3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3" h="213">
                  <a:moveTo>
                    <a:pt x="283" y="34"/>
                  </a:moveTo>
                  <a:cubicBezTo>
                    <a:pt x="262" y="46"/>
                    <a:pt x="242" y="59"/>
                    <a:pt x="222" y="71"/>
                  </a:cubicBezTo>
                  <a:cubicBezTo>
                    <a:pt x="199" y="48"/>
                    <a:pt x="176" y="26"/>
                    <a:pt x="153" y="3"/>
                  </a:cubicBezTo>
                  <a:cubicBezTo>
                    <a:pt x="149" y="0"/>
                    <a:pt x="144" y="3"/>
                    <a:pt x="144" y="8"/>
                  </a:cubicBezTo>
                  <a:cubicBezTo>
                    <a:pt x="156" y="64"/>
                    <a:pt x="167" y="120"/>
                    <a:pt x="178" y="176"/>
                  </a:cubicBezTo>
                  <a:cubicBezTo>
                    <a:pt x="179" y="180"/>
                    <a:pt x="180" y="183"/>
                    <a:pt x="180" y="186"/>
                  </a:cubicBezTo>
                  <a:cubicBezTo>
                    <a:pt x="151" y="161"/>
                    <a:pt x="123" y="137"/>
                    <a:pt x="94" y="112"/>
                  </a:cubicBezTo>
                  <a:cubicBezTo>
                    <a:pt x="89" y="108"/>
                    <a:pt x="85" y="104"/>
                    <a:pt x="80" y="100"/>
                  </a:cubicBezTo>
                  <a:cubicBezTo>
                    <a:pt x="77" y="98"/>
                    <a:pt x="72" y="99"/>
                    <a:pt x="72" y="104"/>
                  </a:cubicBezTo>
                  <a:cubicBezTo>
                    <a:pt x="73" y="123"/>
                    <a:pt x="73" y="143"/>
                    <a:pt x="74" y="162"/>
                  </a:cubicBezTo>
                  <a:cubicBezTo>
                    <a:pt x="51" y="176"/>
                    <a:pt x="28" y="189"/>
                    <a:pt x="5" y="202"/>
                  </a:cubicBezTo>
                  <a:cubicBezTo>
                    <a:pt x="0" y="206"/>
                    <a:pt x="4" y="213"/>
                    <a:pt x="10" y="210"/>
                  </a:cubicBezTo>
                  <a:cubicBezTo>
                    <a:pt x="34" y="197"/>
                    <a:pt x="58" y="183"/>
                    <a:pt x="81" y="169"/>
                  </a:cubicBezTo>
                  <a:cubicBezTo>
                    <a:pt x="83" y="168"/>
                    <a:pt x="84" y="166"/>
                    <a:pt x="84" y="165"/>
                  </a:cubicBezTo>
                  <a:cubicBezTo>
                    <a:pt x="83" y="148"/>
                    <a:pt x="83" y="131"/>
                    <a:pt x="82" y="114"/>
                  </a:cubicBezTo>
                  <a:cubicBezTo>
                    <a:pt x="111" y="140"/>
                    <a:pt x="141" y="165"/>
                    <a:pt x="170" y="191"/>
                  </a:cubicBezTo>
                  <a:cubicBezTo>
                    <a:pt x="175" y="194"/>
                    <a:pt x="180" y="198"/>
                    <a:pt x="184" y="202"/>
                  </a:cubicBezTo>
                  <a:cubicBezTo>
                    <a:pt x="188" y="205"/>
                    <a:pt x="193" y="202"/>
                    <a:pt x="192" y="198"/>
                  </a:cubicBezTo>
                  <a:cubicBezTo>
                    <a:pt x="181" y="141"/>
                    <a:pt x="170" y="85"/>
                    <a:pt x="159" y="29"/>
                  </a:cubicBezTo>
                  <a:cubicBezTo>
                    <a:pt x="158" y="26"/>
                    <a:pt x="157" y="23"/>
                    <a:pt x="157" y="21"/>
                  </a:cubicBezTo>
                  <a:cubicBezTo>
                    <a:pt x="177" y="41"/>
                    <a:pt x="197" y="60"/>
                    <a:pt x="217" y="80"/>
                  </a:cubicBezTo>
                  <a:cubicBezTo>
                    <a:pt x="219" y="82"/>
                    <a:pt x="221" y="82"/>
                    <a:pt x="223" y="81"/>
                  </a:cubicBezTo>
                  <a:cubicBezTo>
                    <a:pt x="245" y="68"/>
                    <a:pt x="266" y="55"/>
                    <a:pt x="287" y="42"/>
                  </a:cubicBezTo>
                  <a:cubicBezTo>
                    <a:pt x="293" y="38"/>
                    <a:pt x="288" y="31"/>
                    <a:pt x="283" y="34"/>
                  </a:cubicBezTo>
                  <a:close/>
                </a:path>
              </a:pathLst>
            </a:custGeom>
            <a:solidFill>
              <a:srgbClr val="2D4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97910" y="3882768"/>
            <a:ext cx="8948180" cy="1138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2"/>
            <a:ext cx="8139178" cy="404168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KSO_TEMPLATE" hidden="1"/>
          <p:cNvSpPr/>
          <p:nvPr>
            <p:custDataLst>
              <p:tags r:id="rId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59806" y="2331720"/>
            <a:ext cx="3605216" cy="612253"/>
          </a:xfrm>
        </p:spPr>
        <p:txBody>
          <a:bodyPr lIns="67500" tIns="35100" rIns="67500" bIns="0" anchor="b">
            <a:normAutofit/>
          </a:bodyPr>
          <a:lstStyle>
            <a:lvl1pPr algn="l">
              <a:defRPr sz="2700" b="1" baseline="0">
                <a:solidFill>
                  <a:schemeClr val="tx1"/>
                </a:solidFill>
                <a:latin typeface="微软雅黑" panose="020B050302020402020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59806" y="2992144"/>
            <a:ext cx="3605216" cy="436110"/>
          </a:xfrm>
        </p:spPr>
        <p:txBody>
          <a:bodyPr lIns="67500" tIns="0" rIns="67500" bIns="35100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4589417" y="757647"/>
            <a:ext cx="3553097" cy="305670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KSO_TEMPLATE" hidden="1"/>
          <p:cNvSpPr/>
          <p:nvPr>
            <p:custDataLst>
              <p:tags r:id="rId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97910" y="3882768"/>
            <a:ext cx="8948180" cy="1138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7" y="714382"/>
            <a:ext cx="3962432" cy="404168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2"/>
            <a:ext cx="3962432" cy="4041680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2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2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97910" y="3882768"/>
            <a:ext cx="8948180" cy="1138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7" y="714382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2" y="714382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2" y="1054894"/>
            <a:ext cx="3962432" cy="3701064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KSO_TEMPLATE" hidden="1"/>
          <p:cNvSpPr/>
          <p:nvPr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/>
          <p:nvPr>
            <p:custDataLst>
              <p:tags r:id="rId2"/>
            </p:custDataLst>
          </p:nvPr>
        </p:nvSpPr>
        <p:spPr bwMode="auto">
          <a:xfrm rot="16200000">
            <a:off x="-756799" y="756800"/>
            <a:ext cx="5143498" cy="3629898"/>
          </a:xfrm>
          <a:custGeom>
            <a:avLst/>
            <a:gdLst>
              <a:gd name="T0" fmla="*/ 730 w 4318"/>
              <a:gd name="T1" fmla="*/ 1015 h 3051"/>
              <a:gd name="T2" fmla="*/ 1736 w 4318"/>
              <a:gd name="T3" fmla="*/ 1623 h 3051"/>
              <a:gd name="T4" fmla="*/ 2905 w 4318"/>
              <a:gd name="T5" fmla="*/ 2071 h 3051"/>
              <a:gd name="T6" fmla="*/ 4020 w 4318"/>
              <a:gd name="T7" fmla="*/ 2923 h 3051"/>
              <a:gd name="T8" fmla="*/ 4318 w 4318"/>
              <a:gd name="T9" fmla="*/ 3051 h 3051"/>
              <a:gd name="T10" fmla="*/ 4318 w 4318"/>
              <a:gd name="T11" fmla="*/ 0 h 3051"/>
              <a:gd name="T12" fmla="*/ 0 w 4318"/>
              <a:gd name="T13" fmla="*/ 0 h 3051"/>
              <a:gd name="T14" fmla="*/ 730 w 4318"/>
              <a:gd name="T15" fmla="*/ 1015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18" h="3051">
                <a:moveTo>
                  <a:pt x="730" y="1015"/>
                </a:moveTo>
                <a:cubicBezTo>
                  <a:pt x="796" y="1632"/>
                  <a:pt x="1247" y="1628"/>
                  <a:pt x="1736" y="1623"/>
                </a:cubicBezTo>
                <a:cubicBezTo>
                  <a:pt x="2179" y="1619"/>
                  <a:pt x="2653" y="1615"/>
                  <a:pt x="2905" y="2071"/>
                </a:cubicBezTo>
                <a:cubicBezTo>
                  <a:pt x="3434" y="3031"/>
                  <a:pt x="3490" y="2455"/>
                  <a:pt x="4020" y="2923"/>
                </a:cubicBezTo>
                <a:cubicBezTo>
                  <a:pt x="4096" y="2991"/>
                  <a:pt x="4199" y="3031"/>
                  <a:pt x="4318" y="3051"/>
                </a:cubicBezTo>
                <a:cubicBezTo>
                  <a:pt x="4318" y="0"/>
                  <a:pt x="4318" y="0"/>
                  <a:pt x="4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359" y="210"/>
                  <a:pt x="679" y="531"/>
                  <a:pt x="730" y="1015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6" name="Freeform 6"/>
          <p:cNvSpPr/>
          <p:nvPr>
            <p:custDataLst>
              <p:tags r:id="rId3"/>
            </p:custDataLst>
          </p:nvPr>
        </p:nvSpPr>
        <p:spPr bwMode="auto">
          <a:xfrm rot="16200000">
            <a:off x="-339759" y="339761"/>
            <a:ext cx="4285640" cy="3606119"/>
          </a:xfrm>
          <a:custGeom>
            <a:avLst/>
            <a:gdLst>
              <a:gd name="T0" fmla="*/ 609 w 3598"/>
              <a:gd name="T1" fmla="*/ 895 h 3031"/>
              <a:gd name="T2" fmla="*/ 1447 w 3598"/>
              <a:gd name="T3" fmla="*/ 1432 h 3031"/>
              <a:gd name="T4" fmla="*/ 2420 w 3598"/>
              <a:gd name="T5" fmla="*/ 1827 h 3031"/>
              <a:gd name="T6" fmla="*/ 3598 w 3598"/>
              <a:gd name="T7" fmla="*/ 3031 h 3031"/>
              <a:gd name="T8" fmla="*/ 3598 w 3598"/>
              <a:gd name="T9" fmla="*/ 0 h 3031"/>
              <a:gd name="T10" fmla="*/ 0 w 3598"/>
              <a:gd name="T11" fmla="*/ 0 h 3031"/>
              <a:gd name="T12" fmla="*/ 609 w 3598"/>
              <a:gd name="T13" fmla="*/ 895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98" h="3031">
                <a:moveTo>
                  <a:pt x="609" y="895"/>
                </a:moveTo>
                <a:cubicBezTo>
                  <a:pt x="664" y="1440"/>
                  <a:pt x="1039" y="1436"/>
                  <a:pt x="1447" y="1432"/>
                </a:cubicBezTo>
                <a:cubicBezTo>
                  <a:pt x="1815" y="1428"/>
                  <a:pt x="2211" y="1424"/>
                  <a:pt x="2420" y="1827"/>
                </a:cubicBezTo>
                <a:cubicBezTo>
                  <a:pt x="2743" y="2445"/>
                  <a:pt x="3288" y="2851"/>
                  <a:pt x="3598" y="3031"/>
                </a:cubicBezTo>
                <a:cubicBezTo>
                  <a:pt x="3598" y="0"/>
                  <a:pt x="3598" y="0"/>
                  <a:pt x="3598" y="0"/>
                </a:cubicBezTo>
                <a:cubicBezTo>
                  <a:pt x="0" y="0"/>
                  <a:pt x="0" y="0"/>
                  <a:pt x="0" y="0"/>
                </a:cubicBezTo>
                <a:cubicBezTo>
                  <a:pt x="299" y="185"/>
                  <a:pt x="566" y="469"/>
                  <a:pt x="609" y="895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>
            <p:custDataLst>
              <p:tags r:id="rId2"/>
            </p:custDataLst>
          </p:nvPr>
        </p:nvSpPr>
        <p:spPr bwMode="auto">
          <a:xfrm flipH="1">
            <a:off x="0" y="1192"/>
            <a:ext cx="1828800" cy="1290631"/>
          </a:xfrm>
          <a:custGeom>
            <a:avLst/>
            <a:gdLst>
              <a:gd name="T0" fmla="*/ 730 w 4318"/>
              <a:gd name="T1" fmla="*/ 1015 h 3051"/>
              <a:gd name="T2" fmla="*/ 1736 w 4318"/>
              <a:gd name="T3" fmla="*/ 1623 h 3051"/>
              <a:gd name="T4" fmla="*/ 2905 w 4318"/>
              <a:gd name="T5" fmla="*/ 2071 h 3051"/>
              <a:gd name="T6" fmla="*/ 4020 w 4318"/>
              <a:gd name="T7" fmla="*/ 2923 h 3051"/>
              <a:gd name="T8" fmla="*/ 4318 w 4318"/>
              <a:gd name="T9" fmla="*/ 3051 h 3051"/>
              <a:gd name="T10" fmla="*/ 4318 w 4318"/>
              <a:gd name="T11" fmla="*/ 0 h 3051"/>
              <a:gd name="T12" fmla="*/ 0 w 4318"/>
              <a:gd name="T13" fmla="*/ 0 h 3051"/>
              <a:gd name="T14" fmla="*/ 730 w 4318"/>
              <a:gd name="T15" fmla="*/ 1015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18" h="3051">
                <a:moveTo>
                  <a:pt x="730" y="1015"/>
                </a:moveTo>
                <a:cubicBezTo>
                  <a:pt x="796" y="1632"/>
                  <a:pt x="1247" y="1628"/>
                  <a:pt x="1736" y="1623"/>
                </a:cubicBezTo>
                <a:cubicBezTo>
                  <a:pt x="2179" y="1619"/>
                  <a:pt x="2653" y="1615"/>
                  <a:pt x="2905" y="2071"/>
                </a:cubicBezTo>
                <a:cubicBezTo>
                  <a:pt x="3434" y="3031"/>
                  <a:pt x="3490" y="2455"/>
                  <a:pt x="4020" y="2923"/>
                </a:cubicBezTo>
                <a:cubicBezTo>
                  <a:pt x="4096" y="2991"/>
                  <a:pt x="4199" y="3031"/>
                  <a:pt x="4318" y="3051"/>
                </a:cubicBezTo>
                <a:cubicBezTo>
                  <a:pt x="4318" y="0"/>
                  <a:pt x="4318" y="0"/>
                  <a:pt x="4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359" y="210"/>
                  <a:pt x="679" y="531"/>
                  <a:pt x="730" y="1015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/>
          <p:nvPr>
            <p:custDataLst>
              <p:tags r:id="rId3"/>
            </p:custDataLst>
          </p:nvPr>
        </p:nvSpPr>
        <p:spPr bwMode="auto">
          <a:xfrm flipH="1">
            <a:off x="0" y="1191"/>
            <a:ext cx="1523784" cy="1282177"/>
          </a:xfrm>
          <a:custGeom>
            <a:avLst/>
            <a:gdLst>
              <a:gd name="T0" fmla="*/ 609 w 3598"/>
              <a:gd name="T1" fmla="*/ 895 h 3031"/>
              <a:gd name="T2" fmla="*/ 1447 w 3598"/>
              <a:gd name="T3" fmla="*/ 1432 h 3031"/>
              <a:gd name="T4" fmla="*/ 2420 w 3598"/>
              <a:gd name="T5" fmla="*/ 1827 h 3031"/>
              <a:gd name="T6" fmla="*/ 3598 w 3598"/>
              <a:gd name="T7" fmla="*/ 3031 h 3031"/>
              <a:gd name="T8" fmla="*/ 3598 w 3598"/>
              <a:gd name="T9" fmla="*/ 0 h 3031"/>
              <a:gd name="T10" fmla="*/ 0 w 3598"/>
              <a:gd name="T11" fmla="*/ 0 h 3031"/>
              <a:gd name="T12" fmla="*/ 609 w 3598"/>
              <a:gd name="T13" fmla="*/ 895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98" h="3031">
                <a:moveTo>
                  <a:pt x="609" y="895"/>
                </a:moveTo>
                <a:cubicBezTo>
                  <a:pt x="664" y="1440"/>
                  <a:pt x="1039" y="1436"/>
                  <a:pt x="1447" y="1432"/>
                </a:cubicBezTo>
                <a:cubicBezTo>
                  <a:pt x="1815" y="1428"/>
                  <a:pt x="2211" y="1424"/>
                  <a:pt x="2420" y="1827"/>
                </a:cubicBezTo>
                <a:cubicBezTo>
                  <a:pt x="2743" y="2445"/>
                  <a:pt x="3288" y="2851"/>
                  <a:pt x="3598" y="3031"/>
                </a:cubicBezTo>
                <a:cubicBezTo>
                  <a:pt x="3598" y="0"/>
                  <a:pt x="3598" y="0"/>
                  <a:pt x="3598" y="0"/>
                </a:cubicBezTo>
                <a:cubicBezTo>
                  <a:pt x="0" y="0"/>
                  <a:pt x="0" y="0"/>
                  <a:pt x="0" y="0"/>
                </a:cubicBezTo>
                <a:cubicBezTo>
                  <a:pt x="299" y="185"/>
                  <a:pt x="566" y="469"/>
                  <a:pt x="609" y="895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/>
          </a:p>
        </p:txBody>
      </p:sp>
      <p:grpSp>
        <p:nvGrpSpPr>
          <p:cNvPr id="102" name="组合 101"/>
          <p:cNvGrpSpPr/>
          <p:nvPr>
            <p:custDataLst>
              <p:tags r:id="rId4"/>
            </p:custDataLst>
          </p:nvPr>
        </p:nvGrpSpPr>
        <p:grpSpPr>
          <a:xfrm flipH="1">
            <a:off x="8484931" y="4004673"/>
            <a:ext cx="659069" cy="1138828"/>
            <a:chOff x="3107255" y="2805131"/>
            <a:chExt cx="1743252" cy="3012226"/>
          </a:xfrm>
        </p:grpSpPr>
        <p:sp>
          <p:nvSpPr>
            <p:cNvPr id="62" name="Freeform 55"/>
            <p:cNvSpPr/>
            <p:nvPr>
              <p:custDataLst>
                <p:tags r:id="rId5"/>
              </p:custDataLst>
            </p:nvPr>
          </p:nvSpPr>
          <p:spPr bwMode="auto">
            <a:xfrm rot="20004527">
              <a:off x="3847645" y="2970090"/>
              <a:ext cx="549283" cy="665228"/>
            </a:xfrm>
            <a:custGeom>
              <a:avLst/>
              <a:gdLst>
                <a:gd name="T0" fmla="*/ 0 w 379"/>
                <a:gd name="T1" fmla="*/ 283 h 459"/>
                <a:gd name="T2" fmla="*/ 245 w 379"/>
                <a:gd name="T3" fmla="*/ 293 h 459"/>
                <a:gd name="T4" fmla="*/ 301 w 379"/>
                <a:gd name="T5" fmla="*/ 0 h 459"/>
                <a:gd name="T6" fmla="*/ 375 w 379"/>
                <a:gd name="T7" fmla="*/ 8 h 459"/>
                <a:gd name="T8" fmla="*/ 379 w 379"/>
                <a:gd name="T9" fmla="*/ 332 h 459"/>
                <a:gd name="T10" fmla="*/ 317 w 379"/>
                <a:gd name="T11" fmla="*/ 410 h 459"/>
                <a:gd name="T12" fmla="*/ 39 w 379"/>
                <a:gd name="T13" fmla="*/ 459 h 459"/>
                <a:gd name="T14" fmla="*/ 0 w 379"/>
                <a:gd name="T15" fmla="*/ 28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9" h="459">
                  <a:moveTo>
                    <a:pt x="0" y="283"/>
                  </a:moveTo>
                  <a:lnTo>
                    <a:pt x="245" y="293"/>
                  </a:lnTo>
                  <a:lnTo>
                    <a:pt x="301" y="0"/>
                  </a:lnTo>
                  <a:lnTo>
                    <a:pt x="375" y="8"/>
                  </a:lnTo>
                  <a:lnTo>
                    <a:pt x="379" y="332"/>
                  </a:lnTo>
                  <a:lnTo>
                    <a:pt x="317" y="410"/>
                  </a:lnTo>
                  <a:lnTo>
                    <a:pt x="39" y="459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6"/>
            <p:cNvSpPr/>
            <p:nvPr>
              <p:custDataLst>
                <p:tags r:id="rId6"/>
              </p:custDataLst>
            </p:nvPr>
          </p:nvSpPr>
          <p:spPr bwMode="auto">
            <a:xfrm rot="20004527">
              <a:off x="3384235" y="5435349"/>
              <a:ext cx="224641" cy="221743"/>
            </a:xfrm>
            <a:custGeom>
              <a:avLst/>
              <a:gdLst>
                <a:gd name="T0" fmla="*/ 78 w 155"/>
                <a:gd name="T1" fmla="*/ 0 h 153"/>
                <a:gd name="T2" fmla="*/ 0 w 155"/>
                <a:gd name="T3" fmla="*/ 126 h 153"/>
                <a:gd name="T4" fmla="*/ 45 w 155"/>
                <a:gd name="T5" fmla="*/ 153 h 153"/>
                <a:gd name="T6" fmla="*/ 155 w 155"/>
                <a:gd name="T7" fmla="*/ 25 h 153"/>
                <a:gd name="T8" fmla="*/ 78 w 155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3">
                  <a:moveTo>
                    <a:pt x="78" y="0"/>
                  </a:moveTo>
                  <a:lnTo>
                    <a:pt x="0" y="126"/>
                  </a:lnTo>
                  <a:lnTo>
                    <a:pt x="45" y="153"/>
                  </a:lnTo>
                  <a:lnTo>
                    <a:pt x="155" y="2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7"/>
            <p:cNvSpPr/>
            <p:nvPr>
              <p:custDataLst>
                <p:tags r:id="rId7"/>
              </p:custDataLst>
            </p:nvPr>
          </p:nvSpPr>
          <p:spPr bwMode="auto">
            <a:xfrm rot="20004527">
              <a:off x="3849009" y="5427597"/>
              <a:ext cx="211597" cy="297106"/>
            </a:xfrm>
            <a:custGeom>
              <a:avLst/>
              <a:gdLst>
                <a:gd name="T0" fmla="*/ 73 w 146"/>
                <a:gd name="T1" fmla="*/ 0 h 205"/>
                <a:gd name="T2" fmla="*/ 0 w 146"/>
                <a:gd name="T3" fmla="*/ 174 h 205"/>
                <a:gd name="T4" fmla="*/ 55 w 146"/>
                <a:gd name="T5" fmla="*/ 205 h 205"/>
                <a:gd name="T6" fmla="*/ 146 w 146"/>
                <a:gd name="T7" fmla="*/ 42 h 205"/>
                <a:gd name="T8" fmla="*/ 73 w 146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05">
                  <a:moveTo>
                    <a:pt x="73" y="0"/>
                  </a:moveTo>
                  <a:lnTo>
                    <a:pt x="0" y="174"/>
                  </a:lnTo>
                  <a:lnTo>
                    <a:pt x="55" y="205"/>
                  </a:lnTo>
                  <a:lnTo>
                    <a:pt x="146" y="4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8"/>
            <p:cNvSpPr/>
            <p:nvPr>
              <p:custDataLst>
                <p:tags r:id="rId8"/>
              </p:custDataLst>
            </p:nvPr>
          </p:nvSpPr>
          <p:spPr bwMode="auto">
            <a:xfrm rot="20004527">
              <a:off x="3231579" y="4630523"/>
              <a:ext cx="791316" cy="763780"/>
            </a:xfrm>
            <a:custGeom>
              <a:avLst/>
              <a:gdLst>
                <a:gd name="T0" fmla="*/ 292 w 546"/>
                <a:gd name="T1" fmla="*/ 0 h 527"/>
                <a:gd name="T2" fmla="*/ 43 w 546"/>
                <a:gd name="T3" fmla="*/ 403 h 527"/>
                <a:gd name="T4" fmla="*/ 0 w 546"/>
                <a:gd name="T5" fmla="*/ 472 h 527"/>
                <a:gd name="T6" fmla="*/ 97 w 546"/>
                <a:gd name="T7" fmla="*/ 527 h 527"/>
                <a:gd name="T8" fmla="*/ 323 w 546"/>
                <a:gd name="T9" fmla="*/ 281 h 527"/>
                <a:gd name="T10" fmla="*/ 546 w 546"/>
                <a:gd name="T11" fmla="*/ 62 h 527"/>
                <a:gd name="T12" fmla="*/ 292 w 546"/>
                <a:gd name="T13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527">
                  <a:moveTo>
                    <a:pt x="292" y="0"/>
                  </a:moveTo>
                  <a:lnTo>
                    <a:pt x="43" y="403"/>
                  </a:lnTo>
                  <a:lnTo>
                    <a:pt x="0" y="472"/>
                  </a:lnTo>
                  <a:lnTo>
                    <a:pt x="97" y="527"/>
                  </a:lnTo>
                  <a:lnTo>
                    <a:pt x="323" y="281"/>
                  </a:lnTo>
                  <a:lnTo>
                    <a:pt x="546" y="62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9"/>
            <p:cNvSpPr/>
            <p:nvPr>
              <p:custDataLst>
                <p:tags r:id="rId9"/>
              </p:custDataLst>
            </p:nvPr>
          </p:nvSpPr>
          <p:spPr bwMode="auto">
            <a:xfrm rot="20004527">
              <a:off x="3663416" y="4524745"/>
              <a:ext cx="615951" cy="929000"/>
            </a:xfrm>
            <a:custGeom>
              <a:avLst/>
              <a:gdLst>
                <a:gd name="T0" fmla="*/ 425 w 425"/>
                <a:gd name="T1" fmla="*/ 100 h 641"/>
                <a:gd name="T2" fmla="*/ 106 w 425"/>
                <a:gd name="T3" fmla="*/ 641 h 641"/>
                <a:gd name="T4" fmla="*/ 0 w 425"/>
                <a:gd name="T5" fmla="*/ 575 h 641"/>
                <a:gd name="T6" fmla="*/ 92 w 425"/>
                <a:gd name="T7" fmla="*/ 375 h 641"/>
                <a:gd name="T8" fmla="*/ 189 w 425"/>
                <a:gd name="T9" fmla="*/ 0 h 641"/>
                <a:gd name="T10" fmla="*/ 425 w 425"/>
                <a:gd name="T11" fmla="*/ 10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5" h="641">
                  <a:moveTo>
                    <a:pt x="425" y="100"/>
                  </a:moveTo>
                  <a:lnTo>
                    <a:pt x="106" y="641"/>
                  </a:lnTo>
                  <a:lnTo>
                    <a:pt x="0" y="575"/>
                  </a:lnTo>
                  <a:lnTo>
                    <a:pt x="92" y="375"/>
                  </a:lnTo>
                  <a:lnTo>
                    <a:pt x="189" y="0"/>
                  </a:lnTo>
                  <a:lnTo>
                    <a:pt x="425" y="1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/>
            <p:nvPr>
              <p:custDataLst>
                <p:tags r:id="rId10"/>
              </p:custDataLst>
            </p:nvPr>
          </p:nvSpPr>
          <p:spPr bwMode="auto">
            <a:xfrm rot="20004527">
              <a:off x="3131777" y="3566246"/>
              <a:ext cx="1171032" cy="1315961"/>
            </a:xfrm>
            <a:custGeom>
              <a:avLst/>
              <a:gdLst>
                <a:gd name="T0" fmla="*/ 490 w 620"/>
                <a:gd name="T1" fmla="*/ 7 h 698"/>
                <a:gd name="T2" fmla="*/ 488 w 620"/>
                <a:gd name="T3" fmla="*/ 6 h 698"/>
                <a:gd name="T4" fmla="*/ 364 w 620"/>
                <a:gd name="T5" fmla="*/ 59 h 698"/>
                <a:gd name="T6" fmla="*/ 161 w 620"/>
                <a:gd name="T7" fmla="*/ 272 h 698"/>
                <a:gd name="T8" fmla="*/ 75 w 620"/>
                <a:gd name="T9" fmla="*/ 412 h 698"/>
                <a:gd name="T10" fmla="*/ 0 w 620"/>
                <a:gd name="T11" fmla="*/ 546 h 698"/>
                <a:gd name="T12" fmla="*/ 224 w 620"/>
                <a:gd name="T13" fmla="*/ 587 h 698"/>
                <a:gd name="T14" fmla="*/ 418 w 620"/>
                <a:gd name="T15" fmla="*/ 698 h 698"/>
                <a:gd name="T16" fmla="*/ 601 w 620"/>
                <a:gd name="T17" fmla="*/ 209 h 698"/>
                <a:gd name="T18" fmla="*/ 617 w 620"/>
                <a:gd name="T19" fmla="*/ 149 h 698"/>
                <a:gd name="T20" fmla="*/ 603 w 620"/>
                <a:gd name="T21" fmla="*/ 92 h 698"/>
                <a:gd name="T22" fmla="*/ 593 w 620"/>
                <a:gd name="T23" fmla="*/ 71 h 698"/>
                <a:gd name="T24" fmla="*/ 490 w 620"/>
                <a:gd name="T25" fmla="*/ 7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0" h="698">
                  <a:moveTo>
                    <a:pt x="490" y="7"/>
                  </a:moveTo>
                  <a:cubicBezTo>
                    <a:pt x="489" y="7"/>
                    <a:pt x="489" y="6"/>
                    <a:pt x="488" y="6"/>
                  </a:cubicBezTo>
                  <a:cubicBezTo>
                    <a:pt x="451" y="0"/>
                    <a:pt x="396" y="37"/>
                    <a:pt x="364" y="59"/>
                  </a:cubicBezTo>
                  <a:cubicBezTo>
                    <a:pt x="282" y="116"/>
                    <a:pt x="217" y="188"/>
                    <a:pt x="161" y="272"/>
                  </a:cubicBezTo>
                  <a:cubicBezTo>
                    <a:pt x="130" y="318"/>
                    <a:pt x="102" y="365"/>
                    <a:pt x="75" y="412"/>
                  </a:cubicBezTo>
                  <a:cubicBezTo>
                    <a:pt x="67" y="425"/>
                    <a:pt x="7" y="547"/>
                    <a:pt x="0" y="546"/>
                  </a:cubicBezTo>
                  <a:cubicBezTo>
                    <a:pt x="76" y="554"/>
                    <a:pt x="152" y="564"/>
                    <a:pt x="224" y="587"/>
                  </a:cubicBezTo>
                  <a:cubicBezTo>
                    <a:pt x="296" y="609"/>
                    <a:pt x="364" y="644"/>
                    <a:pt x="418" y="698"/>
                  </a:cubicBezTo>
                  <a:cubicBezTo>
                    <a:pt x="489" y="540"/>
                    <a:pt x="553" y="374"/>
                    <a:pt x="601" y="209"/>
                  </a:cubicBezTo>
                  <a:cubicBezTo>
                    <a:pt x="606" y="189"/>
                    <a:pt x="614" y="169"/>
                    <a:pt x="617" y="149"/>
                  </a:cubicBezTo>
                  <a:cubicBezTo>
                    <a:pt x="620" y="125"/>
                    <a:pt x="612" y="112"/>
                    <a:pt x="603" y="92"/>
                  </a:cubicBezTo>
                  <a:cubicBezTo>
                    <a:pt x="600" y="85"/>
                    <a:pt x="597" y="78"/>
                    <a:pt x="593" y="71"/>
                  </a:cubicBezTo>
                  <a:cubicBezTo>
                    <a:pt x="570" y="39"/>
                    <a:pt x="528" y="14"/>
                    <a:pt x="490" y="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2"/>
            <p:cNvSpPr/>
            <p:nvPr>
              <p:custDataLst>
                <p:tags r:id="rId11"/>
              </p:custDataLst>
            </p:nvPr>
          </p:nvSpPr>
          <p:spPr bwMode="auto">
            <a:xfrm rot="20004527">
              <a:off x="3312001" y="3556883"/>
              <a:ext cx="886970" cy="1124654"/>
            </a:xfrm>
            <a:custGeom>
              <a:avLst/>
              <a:gdLst>
                <a:gd name="T0" fmla="*/ 305 w 470"/>
                <a:gd name="T1" fmla="*/ 597 h 597"/>
                <a:gd name="T2" fmla="*/ 0 w 470"/>
                <a:gd name="T3" fmla="*/ 454 h 597"/>
                <a:gd name="T4" fmla="*/ 315 w 470"/>
                <a:gd name="T5" fmla="*/ 42 h 597"/>
                <a:gd name="T6" fmla="*/ 391 w 470"/>
                <a:gd name="T7" fmla="*/ 1 h 597"/>
                <a:gd name="T8" fmla="*/ 468 w 470"/>
                <a:gd name="T9" fmla="*/ 68 h 597"/>
                <a:gd name="T10" fmla="*/ 414 w 470"/>
                <a:gd name="T11" fmla="*/ 231 h 597"/>
                <a:gd name="T12" fmla="*/ 305 w 470"/>
                <a:gd name="T13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597">
                  <a:moveTo>
                    <a:pt x="305" y="597"/>
                  </a:moveTo>
                  <a:cubicBezTo>
                    <a:pt x="220" y="561"/>
                    <a:pt x="85" y="490"/>
                    <a:pt x="0" y="454"/>
                  </a:cubicBezTo>
                  <a:cubicBezTo>
                    <a:pt x="82" y="311"/>
                    <a:pt x="197" y="157"/>
                    <a:pt x="315" y="42"/>
                  </a:cubicBezTo>
                  <a:cubicBezTo>
                    <a:pt x="336" y="21"/>
                    <a:pt x="362" y="0"/>
                    <a:pt x="391" y="1"/>
                  </a:cubicBezTo>
                  <a:cubicBezTo>
                    <a:pt x="422" y="1"/>
                    <a:pt x="470" y="34"/>
                    <a:pt x="468" y="68"/>
                  </a:cubicBezTo>
                  <a:cubicBezTo>
                    <a:pt x="465" y="119"/>
                    <a:pt x="431" y="183"/>
                    <a:pt x="414" y="231"/>
                  </a:cubicBezTo>
                  <a:cubicBezTo>
                    <a:pt x="375" y="340"/>
                    <a:pt x="352" y="491"/>
                    <a:pt x="305" y="597"/>
                  </a:cubicBezTo>
                  <a:close/>
                </a:path>
              </a:pathLst>
            </a:custGeom>
            <a:solidFill>
              <a:srgbClr val="EDF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3"/>
            <p:cNvSpPr/>
            <p:nvPr>
              <p:custDataLst>
                <p:tags r:id="rId12"/>
              </p:custDataLst>
            </p:nvPr>
          </p:nvSpPr>
          <p:spPr bwMode="auto">
            <a:xfrm rot="20004527">
              <a:off x="3702720" y="3148693"/>
              <a:ext cx="317396" cy="353628"/>
            </a:xfrm>
            <a:custGeom>
              <a:avLst/>
              <a:gdLst>
                <a:gd name="T0" fmla="*/ 144 w 168"/>
                <a:gd name="T1" fmla="*/ 98 h 188"/>
                <a:gd name="T2" fmla="*/ 41 w 168"/>
                <a:gd name="T3" fmla="*/ 34 h 188"/>
                <a:gd name="T4" fmla="*/ 23 w 168"/>
                <a:gd name="T5" fmla="*/ 146 h 188"/>
                <a:gd name="T6" fmla="*/ 4 w 168"/>
                <a:gd name="T7" fmla="*/ 167 h 188"/>
                <a:gd name="T8" fmla="*/ 29 w 168"/>
                <a:gd name="T9" fmla="*/ 184 h 188"/>
                <a:gd name="T10" fmla="*/ 38 w 168"/>
                <a:gd name="T11" fmla="*/ 187 h 188"/>
                <a:gd name="T12" fmla="*/ 42 w 168"/>
                <a:gd name="T13" fmla="*/ 183 h 188"/>
                <a:gd name="T14" fmla="*/ 53 w 168"/>
                <a:gd name="T15" fmla="*/ 167 h 188"/>
                <a:gd name="T16" fmla="*/ 55 w 168"/>
                <a:gd name="T17" fmla="*/ 167 h 188"/>
                <a:gd name="T18" fmla="*/ 112 w 168"/>
                <a:gd name="T19" fmla="*/ 150 h 188"/>
                <a:gd name="T20" fmla="*/ 144 w 168"/>
                <a:gd name="T21" fmla="*/ 9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88">
                  <a:moveTo>
                    <a:pt x="144" y="98"/>
                  </a:moveTo>
                  <a:cubicBezTo>
                    <a:pt x="168" y="33"/>
                    <a:pt x="90" y="0"/>
                    <a:pt x="41" y="34"/>
                  </a:cubicBezTo>
                  <a:cubicBezTo>
                    <a:pt x="9" y="57"/>
                    <a:pt x="0" y="114"/>
                    <a:pt x="23" y="146"/>
                  </a:cubicBezTo>
                  <a:cubicBezTo>
                    <a:pt x="16" y="153"/>
                    <a:pt x="10" y="160"/>
                    <a:pt x="4" y="167"/>
                  </a:cubicBezTo>
                  <a:cubicBezTo>
                    <a:pt x="12" y="173"/>
                    <a:pt x="21" y="179"/>
                    <a:pt x="29" y="184"/>
                  </a:cubicBezTo>
                  <a:cubicBezTo>
                    <a:pt x="32" y="186"/>
                    <a:pt x="35" y="188"/>
                    <a:pt x="38" y="187"/>
                  </a:cubicBezTo>
                  <a:cubicBezTo>
                    <a:pt x="40" y="186"/>
                    <a:pt x="41" y="185"/>
                    <a:pt x="42" y="183"/>
                  </a:cubicBezTo>
                  <a:cubicBezTo>
                    <a:pt x="46" y="178"/>
                    <a:pt x="49" y="172"/>
                    <a:pt x="53" y="167"/>
                  </a:cubicBezTo>
                  <a:cubicBezTo>
                    <a:pt x="54" y="167"/>
                    <a:pt x="55" y="167"/>
                    <a:pt x="55" y="167"/>
                  </a:cubicBezTo>
                  <a:cubicBezTo>
                    <a:pt x="76" y="172"/>
                    <a:pt x="97" y="164"/>
                    <a:pt x="112" y="150"/>
                  </a:cubicBezTo>
                  <a:cubicBezTo>
                    <a:pt x="127" y="136"/>
                    <a:pt x="137" y="117"/>
                    <a:pt x="144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4"/>
            <p:cNvSpPr/>
            <p:nvPr>
              <p:custDataLst>
                <p:tags r:id="rId13"/>
              </p:custDataLst>
            </p:nvPr>
          </p:nvSpPr>
          <p:spPr bwMode="auto">
            <a:xfrm rot="20004527">
              <a:off x="3843963" y="3131761"/>
              <a:ext cx="195655" cy="391310"/>
            </a:xfrm>
            <a:custGeom>
              <a:avLst/>
              <a:gdLst>
                <a:gd name="T0" fmla="*/ 57 w 104"/>
                <a:gd name="T1" fmla="*/ 99 h 208"/>
                <a:gd name="T2" fmla="*/ 21 w 104"/>
                <a:gd name="T3" fmla="*/ 154 h 208"/>
                <a:gd name="T4" fmla="*/ 17 w 104"/>
                <a:gd name="T5" fmla="*/ 189 h 208"/>
                <a:gd name="T6" fmla="*/ 57 w 104"/>
                <a:gd name="T7" fmla="*/ 204 h 208"/>
                <a:gd name="T8" fmla="*/ 71 w 104"/>
                <a:gd name="T9" fmla="*/ 171 h 208"/>
                <a:gd name="T10" fmla="*/ 64 w 104"/>
                <a:gd name="T11" fmla="*/ 151 h 208"/>
                <a:gd name="T12" fmla="*/ 66 w 104"/>
                <a:gd name="T13" fmla="*/ 143 h 208"/>
                <a:gd name="T14" fmla="*/ 84 w 104"/>
                <a:gd name="T15" fmla="*/ 112 h 208"/>
                <a:gd name="T16" fmla="*/ 98 w 104"/>
                <a:gd name="T17" fmla="*/ 93 h 208"/>
                <a:gd name="T18" fmla="*/ 101 w 104"/>
                <a:gd name="T19" fmla="*/ 56 h 208"/>
                <a:gd name="T20" fmla="*/ 59 w 104"/>
                <a:gd name="T21" fmla="*/ 6 h 208"/>
                <a:gd name="T22" fmla="*/ 43 w 104"/>
                <a:gd name="T23" fmla="*/ 16 h 208"/>
                <a:gd name="T24" fmla="*/ 36 w 104"/>
                <a:gd name="T25" fmla="*/ 24 h 208"/>
                <a:gd name="T26" fmla="*/ 48 w 104"/>
                <a:gd name="T27" fmla="*/ 56 h 208"/>
                <a:gd name="T28" fmla="*/ 57 w 104"/>
                <a:gd name="T29" fmla="*/ 9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" h="208">
                  <a:moveTo>
                    <a:pt x="57" y="99"/>
                  </a:moveTo>
                  <a:cubicBezTo>
                    <a:pt x="56" y="122"/>
                    <a:pt x="37" y="139"/>
                    <a:pt x="21" y="154"/>
                  </a:cubicBezTo>
                  <a:cubicBezTo>
                    <a:pt x="7" y="167"/>
                    <a:pt x="0" y="177"/>
                    <a:pt x="17" y="189"/>
                  </a:cubicBezTo>
                  <a:cubicBezTo>
                    <a:pt x="27" y="196"/>
                    <a:pt x="44" y="208"/>
                    <a:pt x="57" y="204"/>
                  </a:cubicBezTo>
                  <a:cubicBezTo>
                    <a:pt x="67" y="201"/>
                    <a:pt x="71" y="180"/>
                    <a:pt x="71" y="171"/>
                  </a:cubicBezTo>
                  <a:cubicBezTo>
                    <a:pt x="70" y="164"/>
                    <a:pt x="65" y="158"/>
                    <a:pt x="64" y="151"/>
                  </a:cubicBezTo>
                  <a:cubicBezTo>
                    <a:pt x="64" y="148"/>
                    <a:pt x="65" y="145"/>
                    <a:pt x="66" y="143"/>
                  </a:cubicBezTo>
                  <a:cubicBezTo>
                    <a:pt x="71" y="132"/>
                    <a:pt x="77" y="121"/>
                    <a:pt x="84" y="112"/>
                  </a:cubicBezTo>
                  <a:cubicBezTo>
                    <a:pt x="89" y="106"/>
                    <a:pt x="95" y="100"/>
                    <a:pt x="98" y="93"/>
                  </a:cubicBezTo>
                  <a:cubicBezTo>
                    <a:pt x="104" y="83"/>
                    <a:pt x="101" y="68"/>
                    <a:pt x="101" y="56"/>
                  </a:cubicBezTo>
                  <a:cubicBezTo>
                    <a:pt x="102" y="35"/>
                    <a:pt x="86" y="0"/>
                    <a:pt x="59" y="6"/>
                  </a:cubicBezTo>
                  <a:cubicBezTo>
                    <a:pt x="53" y="7"/>
                    <a:pt x="48" y="11"/>
                    <a:pt x="43" y="16"/>
                  </a:cubicBezTo>
                  <a:cubicBezTo>
                    <a:pt x="40" y="18"/>
                    <a:pt x="37" y="21"/>
                    <a:pt x="36" y="24"/>
                  </a:cubicBezTo>
                  <a:cubicBezTo>
                    <a:pt x="30" y="38"/>
                    <a:pt x="42" y="46"/>
                    <a:pt x="48" y="56"/>
                  </a:cubicBezTo>
                  <a:cubicBezTo>
                    <a:pt x="55" y="69"/>
                    <a:pt x="59" y="84"/>
                    <a:pt x="57" y="9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5"/>
            <p:cNvSpPr/>
            <p:nvPr>
              <p:custDataLst>
                <p:tags r:id="rId14"/>
              </p:custDataLst>
            </p:nvPr>
          </p:nvSpPr>
          <p:spPr bwMode="auto">
            <a:xfrm rot="20004527">
              <a:off x="3484488" y="3111331"/>
              <a:ext cx="515950" cy="331889"/>
            </a:xfrm>
            <a:custGeom>
              <a:avLst/>
              <a:gdLst>
                <a:gd name="T0" fmla="*/ 122 w 273"/>
                <a:gd name="T1" fmla="*/ 115 h 176"/>
                <a:gd name="T2" fmla="*/ 109 w 273"/>
                <a:gd name="T3" fmla="*/ 144 h 176"/>
                <a:gd name="T4" fmla="*/ 95 w 273"/>
                <a:gd name="T5" fmla="*/ 149 h 176"/>
                <a:gd name="T6" fmla="*/ 70 w 273"/>
                <a:gd name="T7" fmla="*/ 176 h 176"/>
                <a:gd name="T8" fmla="*/ 12 w 273"/>
                <a:gd name="T9" fmla="*/ 149 h 176"/>
                <a:gd name="T10" fmla="*/ 4 w 273"/>
                <a:gd name="T11" fmla="*/ 144 h 176"/>
                <a:gd name="T12" fmla="*/ 5 w 273"/>
                <a:gd name="T13" fmla="*/ 124 h 176"/>
                <a:gd name="T14" fmla="*/ 30 w 273"/>
                <a:gd name="T15" fmla="*/ 92 h 176"/>
                <a:gd name="T16" fmla="*/ 47 w 273"/>
                <a:gd name="T17" fmla="*/ 85 h 176"/>
                <a:gd name="T18" fmla="*/ 101 w 273"/>
                <a:gd name="T19" fmla="*/ 15 h 176"/>
                <a:gd name="T20" fmla="*/ 141 w 273"/>
                <a:gd name="T21" fmla="*/ 15 h 176"/>
                <a:gd name="T22" fmla="*/ 210 w 273"/>
                <a:gd name="T23" fmla="*/ 2 h 176"/>
                <a:gd name="T24" fmla="*/ 235 w 273"/>
                <a:gd name="T25" fmla="*/ 93 h 176"/>
                <a:gd name="T26" fmla="*/ 122 w 273"/>
                <a:gd name="T27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3" h="176">
                  <a:moveTo>
                    <a:pt x="122" y="115"/>
                  </a:moveTo>
                  <a:cubicBezTo>
                    <a:pt x="117" y="125"/>
                    <a:pt x="118" y="138"/>
                    <a:pt x="109" y="144"/>
                  </a:cubicBezTo>
                  <a:cubicBezTo>
                    <a:pt x="105" y="147"/>
                    <a:pt x="100" y="147"/>
                    <a:pt x="95" y="149"/>
                  </a:cubicBezTo>
                  <a:cubicBezTo>
                    <a:pt x="83" y="152"/>
                    <a:pt x="73" y="163"/>
                    <a:pt x="70" y="176"/>
                  </a:cubicBezTo>
                  <a:cubicBezTo>
                    <a:pt x="50" y="167"/>
                    <a:pt x="31" y="158"/>
                    <a:pt x="12" y="149"/>
                  </a:cubicBezTo>
                  <a:cubicBezTo>
                    <a:pt x="9" y="148"/>
                    <a:pt x="6" y="146"/>
                    <a:pt x="4" y="144"/>
                  </a:cubicBezTo>
                  <a:cubicBezTo>
                    <a:pt x="0" y="138"/>
                    <a:pt x="2" y="130"/>
                    <a:pt x="5" y="124"/>
                  </a:cubicBezTo>
                  <a:cubicBezTo>
                    <a:pt x="11" y="112"/>
                    <a:pt x="18" y="99"/>
                    <a:pt x="30" y="92"/>
                  </a:cubicBezTo>
                  <a:cubicBezTo>
                    <a:pt x="35" y="89"/>
                    <a:pt x="42" y="88"/>
                    <a:pt x="47" y="85"/>
                  </a:cubicBezTo>
                  <a:cubicBezTo>
                    <a:pt x="73" y="70"/>
                    <a:pt x="72" y="24"/>
                    <a:pt x="101" y="15"/>
                  </a:cubicBezTo>
                  <a:cubicBezTo>
                    <a:pt x="114" y="10"/>
                    <a:pt x="128" y="15"/>
                    <a:pt x="141" y="15"/>
                  </a:cubicBezTo>
                  <a:cubicBezTo>
                    <a:pt x="165" y="15"/>
                    <a:pt x="187" y="0"/>
                    <a:pt x="210" y="2"/>
                  </a:cubicBezTo>
                  <a:cubicBezTo>
                    <a:pt x="255" y="4"/>
                    <a:pt x="273" y="67"/>
                    <a:pt x="235" y="93"/>
                  </a:cubicBezTo>
                  <a:cubicBezTo>
                    <a:pt x="205" y="113"/>
                    <a:pt x="142" y="77"/>
                    <a:pt x="122" y="11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"/>
            <p:cNvSpPr/>
            <p:nvPr>
              <p:custDataLst>
                <p:tags r:id="rId15"/>
              </p:custDataLst>
            </p:nvPr>
          </p:nvSpPr>
          <p:spPr bwMode="auto">
            <a:xfrm rot="20004527">
              <a:off x="3107255" y="3651659"/>
              <a:ext cx="923202" cy="1092770"/>
            </a:xfrm>
            <a:custGeom>
              <a:avLst/>
              <a:gdLst>
                <a:gd name="T0" fmla="*/ 489 w 489"/>
                <a:gd name="T1" fmla="*/ 0 h 579"/>
                <a:gd name="T2" fmla="*/ 260 w 489"/>
                <a:gd name="T3" fmla="*/ 436 h 579"/>
                <a:gd name="T4" fmla="*/ 279 w 489"/>
                <a:gd name="T5" fmla="*/ 579 h 579"/>
                <a:gd name="T6" fmla="*/ 0 w 489"/>
                <a:gd name="T7" fmla="*/ 534 h 579"/>
                <a:gd name="T8" fmla="*/ 489 w 489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579">
                  <a:moveTo>
                    <a:pt x="489" y="0"/>
                  </a:moveTo>
                  <a:cubicBezTo>
                    <a:pt x="489" y="0"/>
                    <a:pt x="248" y="334"/>
                    <a:pt x="260" y="436"/>
                  </a:cubicBezTo>
                  <a:cubicBezTo>
                    <a:pt x="271" y="539"/>
                    <a:pt x="279" y="579"/>
                    <a:pt x="279" y="579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0" y="534"/>
                    <a:pt x="241" y="19"/>
                    <a:pt x="489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"/>
            <p:cNvSpPr/>
            <p:nvPr>
              <p:custDataLst>
                <p:tags r:id="rId16"/>
              </p:custDataLst>
            </p:nvPr>
          </p:nvSpPr>
          <p:spPr bwMode="auto">
            <a:xfrm rot="20004527">
              <a:off x="3339525" y="5644697"/>
              <a:ext cx="182611" cy="81161"/>
            </a:xfrm>
            <a:custGeom>
              <a:avLst/>
              <a:gdLst>
                <a:gd name="T0" fmla="*/ 76 w 126"/>
                <a:gd name="T1" fmla="*/ 0 h 56"/>
                <a:gd name="T2" fmla="*/ 0 w 126"/>
                <a:gd name="T3" fmla="*/ 19 h 56"/>
                <a:gd name="T4" fmla="*/ 9 w 126"/>
                <a:gd name="T5" fmla="*/ 56 h 56"/>
                <a:gd name="T6" fmla="*/ 106 w 126"/>
                <a:gd name="T7" fmla="*/ 56 h 56"/>
                <a:gd name="T8" fmla="*/ 126 w 126"/>
                <a:gd name="T9" fmla="*/ 26 h 56"/>
                <a:gd name="T10" fmla="*/ 76 w 12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56">
                  <a:moveTo>
                    <a:pt x="76" y="0"/>
                  </a:moveTo>
                  <a:lnTo>
                    <a:pt x="0" y="19"/>
                  </a:lnTo>
                  <a:lnTo>
                    <a:pt x="9" y="56"/>
                  </a:lnTo>
                  <a:lnTo>
                    <a:pt x="106" y="56"/>
                  </a:lnTo>
                  <a:lnTo>
                    <a:pt x="126" y="2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8"/>
            <p:cNvSpPr/>
            <p:nvPr>
              <p:custDataLst>
                <p:tags r:id="rId17"/>
              </p:custDataLst>
            </p:nvPr>
          </p:nvSpPr>
          <p:spPr bwMode="auto">
            <a:xfrm rot="20004527">
              <a:off x="3901379" y="5643441"/>
              <a:ext cx="147828" cy="173916"/>
            </a:xfrm>
            <a:custGeom>
              <a:avLst/>
              <a:gdLst>
                <a:gd name="T0" fmla="*/ 26 w 102"/>
                <a:gd name="T1" fmla="*/ 0 h 120"/>
                <a:gd name="T2" fmla="*/ 78 w 102"/>
                <a:gd name="T3" fmla="*/ 43 h 120"/>
                <a:gd name="T4" fmla="*/ 102 w 102"/>
                <a:gd name="T5" fmla="*/ 120 h 120"/>
                <a:gd name="T6" fmla="*/ 60 w 102"/>
                <a:gd name="T7" fmla="*/ 112 h 120"/>
                <a:gd name="T8" fmla="*/ 0 w 102"/>
                <a:gd name="T9" fmla="*/ 45 h 120"/>
                <a:gd name="T10" fmla="*/ 26 w 102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20">
                  <a:moveTo>
                    <a:pt x="26" y="0"/>
                  </a:moveTo>
                  <a:lnTo>
                    <a:pt x="78" y="43"/>
                  </a:lnTo>
                  <a:lnTo>
                    <a:pt x="102" y="120"/>
                  </a:lnTo>
                  <a:lnTo>
                    <a:pt x="60" y="112"/>
                  </a:lnTo>
                  <a:lnTo>
                    <a:pt x="0" y="4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 rot="805970">
              <a:off x="3302658" y="4129921"/>
              <a:ext cx="1547849" cy="1525732"/>
              <a:chOff x="3302658" y="4129921"/>
              <a:chExt cx="1547849" cy="1525732"/>
            </a:xfrm>
          </p:grpSpPr>
          <p:sp>
            <p:nvSpPr>
              <p:cNvPr id="75" name="Freeform 69"/>
              <p:cNvSpPr/>
              <p:nvPr>
                <p:custDataLst>
                  <p:tags r:id="rId18"/>
                </p:custDataLst>
              </p:nvPr>
            </p:nvSpPr>
            <p:spPr bwMode="auto">
              <a:xfrm rot="20004527">
                <a:off x="4006993" y="4938251"/>
                <a:ext cx="642038" cy="717402"/>
              </a:xfrm>
              <a:custGeom>
                <a:avLst/>
                <a:gdLst>
                  <a:gd name="T0" fmla="*/ 290 w 340"/>
                  <a:gd name="T1" fmla="*/ 25 h 380"/>
                  <a:gd name="T2" fmla="*/ 280 w 340"/>
                  <a:gd name="T3" fmla="*/ 33 h 380"/>
                  <a:gd name="T4" fmla="*/ 172 w 340"/>
                  <a:gd name="T5" fmla="*/ 112 h 380"/>
                  <a:gd name="T6" fmla="*/ 161 w 340"/>
                  <a:gd name="T7" fmla="*/ 106 h 380"/>
                  <a:gd name="T8" fmla="*/ 191 w 340"/>
                  <a:gd name="T9" fmla="*/ 5 h 380"/>
                  <a:gd name="T10" fmla="*/ 123 w 340"/>
                  <a:gd name="T11" fmla="*/ 0 h 380"/>
                  <a:gd name="T12" fmla="*/ 115 w 340"/>
                  <a:gd name="T13" fmla="*/ 91 h 380"/>
                  <a:gd name="T14" fmla="*/ 102 w 340"/>
                  <a:gd name="T15" fmla="*/ 94 h 380"/>
                  <a:gd name="T16" fmla="*/ 44 w 340"/>
                  <a:gd name="T17" fmla="*/ 15 h 380"/>
                  <a:gd name="T18" fmla="*/ 3 w 340"/>
                  <a:gd name="T19" fmla="*/ 53 h 380"/>
                  <a:gd name="T20" fmla="*/ 19 w 340"/>
                  <a:gd name="T21" fmla="*/ 92 h 380"/>
                  <a:gd name="T22" fmla="*/ 37 w 340"/>
                  <a:gd name="T23" fmla="*/ 167 h 380"/>
                  <a:gd name="T24" fmla="*/ 38 w 340"/>
                  <a:gd name="T25" fmla="*/ 172 h 380"/>
                  <a:gd name="T26" fmla="*/ 30 w 340"/>
                  <a:gd name="T27" fmla="*/ 240 h 380"/>
                  <a:gd name="T28" fmla="*/ 0 w 340"/>
                  <a:gd name="T29" fmla="*/ 345 h 380"/>
                  <a:gd name="T30" fmla="*/ 133 w 340"/>
                  <a:gd name="T31" fmla="*/ 380 h 380"/>
                  <a:gd name="T32" fmla="*/ 185 w 340"/>
                  <a:gd name="T33" fmla="*/ 215 h 380"/>
                  <a:gd name="T34" fmla="*/ 210 w 340"/>
                  <a:gd name="T35" fmla="*/ 170 h 380"/>
                  <a:gd name="T36" fmla="*/ 290 w 340"/>
                  <a:gd name="T37" fmla="*/ 96 h 380"/>
                  <a:gd name="T38" fmla="*/ 340 w 340"/>
                  <a:gd name="T39" fmla="*/ 59 h 380"/>
                  <a:gd name="T40" fmla="*/ 290 w 340"/>
                  <a:gd name="T41" fmla="*/ 2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380">
                    <a:moveTo>
                      <a:pt x="290" y="25"/>
                    </a:moveTo>
                    <a:cubicBezTo>
                      <a:pt x="287" y="28"/>
                      <a:pt x="283" y="30"/>
                      <a:pt x="280" y="33"/>
                    </a:cubicBezTo>
                    <a:cubicBezTo>
                      <a:pt x="244" y="59"/>
                      <a:pt x="208" y="85"/>
                      <a:pt x="172" y="112"/>
                    </a:cubicBezTo>
                    <a:cubicBezTo>
                      <a:pt x="168" y="115"/>
                      <a:pt x="159" y="112"/>
                      <a:pt x="161" y="106"/>
                    </a:cubicBezTo>
                    <a:cubicBezTo>
                      <a:pt x="171" y="72"/>
                      <a:pt x="181" y="39"/>
                      <a:pt x="191" y="5"/>
                    </a:cubicBezTo>
                    <a:cubicBezTo>
                      <a:pt x="168" y="3"/>
                      <a:pt x="146" y="1"/>
                      <a:pt x="123" y="0"/>
                    </a:cubicBezTo>
                    <a:cubicBezTo>
                      <a:pt x="120" y="30"/>
                      <a:pt x="118" y="61"/>
                      <a:pt x="115" y="91"/>
                    </a:cubicBezTo>
                    <a:cubicBezTo>
                      <a:pt x="114" y="96"/>
                      <a:pt x="106" y="99"/>
                      <a:pt x="102" y="94"/>
                    </a:cubicBezTo>
                    <a:cubicBezTo>
                      <a:pt x="83" y="68"/>
                      <a:pt x="63" y="41"/>
                      <a:pt x="44" y="15"/>
                    </a:cubicBezTo>
                    <a:cubicBezTo>
                      <a:pt x="30" y="28"/>
                      <a:pt x="16" y="40"/>
                      <a:pt x="3" y="53"/>
                    </a:cubicBezTo>
                    <a:cubicBezTo>
                      <a:pt x="9" y="66"/>
                      <a:pt x="14" y="79"/>
                      <a:pt x="19" y="92"/>
                    </a:cubicBezTo>
                    <a:cubicBezTo>
                      <a:pt x="27" y="117"/>
                      <a:pt x="34" y="142"/>
                      <a:pt x="37" y="167"/>
                    </a:cubicBezTo>
                    <a:cubicBezTo>
                      <a:pt x="37" y="168"/>
                      <a:pt x="38" y="170"/>
                      <a:pt x="38" y="172"/>
                    </a:cubicBezTo>
                    <a:cubicBezTo>
                      <a:pt x="39" y="195"/>
                      <a:pt x="35" y="218"/>
                      <a:pt x="30" y="240"/>
                    </a:cubicBezTo>
                    <a:cubicBezTo>
                      <a:pt x="22" y="276"/>
                      <a:pt x="11" y="311"/>
                      <a:pt x="0" y="345"/>
                    </a:cubicBezTo>
                    <a:cubicBezTo>
                      <a:pt x="44" y="354"/>
                      <a:pt x="89" y="371"/>
                      <a:pt x="133" y="380"/>
                    </a:cubicBezTo>
                    <a:cubicBezTo>
                      <a:pt x="132" y="380"/>
                      <a:pt x="180" y="227"/>
                      <a:pt x="185" y="215"/>
                    </a:cubicBezTo>
                    <a:cubicBezTo>
                      <a:pt x="192" y="200"/>
                      <a:pt x="200" y="184"/>
                      <a:pt x="210" y="170"/>
                    </a:cubicBezTo>
                    <a:cubicBezTo>
                      <a:pt x="230" y="142"/>
                      <a:pt x="261" y="118"/>
                      <a:pt x="290" y="96"/>
                    </a:cubicBezTo>
                    <a:cubicBezTo>
                      <a:pt x="306" y="83"/>
                      <a:pt x="323" y="71"/>
                      <a:pt x="340" y="59"/>
                    </a:cubicBezTo>
                    <a:cubicBezTo>
                      <a:pt x="323" y="48"/>
                      <a:pt x="307" y="37"/>
                      <a:pt x="290" y="25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/>
              <p:nvPr>
                <p:custDataLst>
                  <p:tags r:id="rId19"/>
                </p:custDataLst>
              </p:nvPr>
            </p:nvSpPr>
            <p:spPr bwMode="auto">
              <a:xfrm rot="20004527">
                <a:off x="3302658" y="4129921"/>
                <a:ext cx="1547849" cy="1144944"/>
              </a:xfrm>
              <a:custGeom>
                <a:avLst/>
                <a:gdLst>
                  <a:gd name="T0" fmla="*/ 811 w 820"/>
                  <a:gd name="T1" fmla="*/ 296 h 607"/>
                  <a:gd name="T2" fmla="*/ 724 w 820"/>
                  <a:gd name="T3" fmla="*/ 162 h 607"/>
                  <a:gd name="T4" fmla="*/ 706 w 820"/>
                  <a:gd name="T5" fmla="*/ 161 h 607"/>
                  <a:gd name="T6" fmla="*/ 613 w 820"/>
                  <a:gd name="T7" fmla="*/ 72 h 607"/>
                  <a:gd name="T8" fmla="*/ 556 w 820"/>
                  <a:gd name="T9" fmla="*/ 76 h 607"/>
                  <a:gd name="T10" fmla="*/ 457 w 820"/>
                  <a:gd name="T11" fmla="*/ 10 h 607"/>
                  <a:gd name="T12" fmla="*/ 319 w 820"/>
                  <a:gd name="T13" fmla="*/ 77 h 607"/>
                  <a:gd name="T14" fmla="*/ 316 w 820"/>
                  <a:gd name="T15" fmla="*/ 74 h 607"/>
                  <a:gd name="T16" fmla="*/ 283 w 820"/>
                  <a:gd name="T17" fmla="*/ 50 h 607"/>
                  <a:gd name="T18" fmla="*/ 221 w 820"/>
                  <a:gd name="T19" fmla="*/ 32 h 607"/>
                  <a:gd name="T20" fmla="*/ 154 w 820"/>
                  <a:gd name="T21" fmla="*/ 37 h 607"/>
                  <a:gd name="T22" fmla="*/ 29 w 820"/>
                  <a:gd name="T23" fmla="*/ 185 h 607"/>
                  <a:gd name="T24" fmla="*/ 64 w 820"/>
                  <a:gd name="T25" fmla="*/ 253 h 607"/>
                  <a:gd name="T26" fmla="*/ 5 w 820"/>
                  <a:gd name="T27" fmla="*/ 374 h 607"/>
                  <a:gd name="T28" fmla="*/ 56 w 820"/>
                  <a:gd name="T29" fmla="*/ 455 h 607"/>
                  <a:gd name="T30" fmla="*/ 116 w 820"/>
                  <a:gd name="T31" fmla="*/ 475 h 607"/>
                  <a:gd name="T32" fmla="*/ 116 w 820"/>
                  <a:gd name="T33" fmla="*/ 479 h 607"/>
                  <a:gd name="T34" fmla="*/ 223 w 820"/>
                  <a:gd name="T35" fmla="*/ 546 h 607"/>
                  <a:gd name="T36" fmla="*/ 315 w 820"/>
                  <a:gd name="T37" fmla="*/ 517 h 607"/>
                  <a:gd name="T38" fmla="*/ 352 w 820"/>
                  <a:gd name="T39" fmla="*/ 534 h 607"/>
                  <a:gd name="T40" fmla="*/ 395 w 820"/>
                  <a:gd name="T41" fmla="*/ 536 h 607"/>
                  <a:gd name="T42" fmla="*/ 404 w 820"/>
                  <a:gd name="T43" fmla="*/ 547 h 607"/>
                  <a:gd name="T44" fmla="*/ 491 w 820"/>
                  <a:gd name="T45" fmla="*/ 600 h 607"/>
                  <a:gd name="T46" fmla="*/ 593 w 820"/>
                  <a:gd name="T47" fmla="*/ 589 h 607"/>
                  <a:gd name="T48" fmla="*/ 622 w 820"/>
                  <a:gd name="T49" fmla="*/ 572 h 607"/>
                  <a:gd name="T50" fmla="*/ 646 w 820"/>
                  <a:gd name="T51" fmla="*/ 534 h 607"/>
                  <a:gd name="T52" fmla="*/ 657 w 820"/>
                  <a:gd name="T53" fmla="*/ 500 h 607"/>
                  <a:gd name="T54" fmla="*/ 692 w 820"/>
                  <a:gd name="T55" fmla="*/ 491 h 607"/>
                  <a:gd name="T56" fmla="*/ 724 w 820"/>
                  <a:gd name="T57" fmla="*/ 467 h 607"/>
                  <a:gd name="T58" fmla="*/ 747 w 820"/>
                  <a:gd name="T59" fmla="*/ 395 h 607"/>
                  <a:gd name="T60" fmla="*/ 811 w 820"/>
                  <a:gd name="T61" fmla="*/ 296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20" h="607">
                    <a:moveTo>
                      <a:pt x="811" y="296"/>
                    </a:moveTo>
                    <a:cubicBezTo>
                      <a:pt x="820" y="230"/>
                      <a:pt x="781" y="170"/>
                      <a:pt x="724" y="162"/>
                    </a:cubicBezTo>
                    <a:cubicBezTo>
                      <a:pt x="718" y="161"/>
                      <a:pt x="712" y="161"/>
                      <a:pt x="706" y="161"/>
                    </a:cubicBezTo>
                    <a:cubicBezTo>
                      <a:pt x="704" y="118"/>
                      <a:pt x="666" y="80"/>
                      <a:pt x="613" y="72"/>
                    </a:cubicBezTo>
                    <a:cubicBezTo>
                      <a:pt x="593" y="69"/>
                      <a:pt x="573" y="71"/>
                      <a:pt x="556" y="76"/>
                    </a:cubicBezTo>
                    <a:cubicBezTo>
                      <a:pt x="541" y="44"/>
                      <a:pt x="504" y="17"/>
                      <a:pt x="457" y="10"/>
                    </a:cubicBezTo>
                    <a:cubicBezTo>
                      <a:pt x="392" y="0"/>
                      <a:pt x="331" y="29"/>
                      <a:pt x="319" y="77"/>
                    </a:cubicBezTo>
                    <a:cubicBezTo>
                      <a:pt x="318" y="76"/>
                      <a:pt x="317" y="75"/>
                      <a:pt x="316" y="74"/>
                    </a:cubicBezTo>
                    <a:cubicBezTo>
                      <a:pt x="312" y="64"/>
                      <a:pt x="298" y="56"/>
                      <a:pt x="283" y="50"/>
                    </a:cubicBezTo>
                    <a:cubicBezTo>
                      <a:pt x="265" y="41"/>
                      <a:pt x="244" y="34"/>
                      <a:pt x="221" y="32"/>
                    </a:cubicBezTo>
                    <a:cubicBezTo>
                      <a:pt x="199" y="28"/>
                      <a:pt x="175" y="29"/>
                      <a:pt x="154" y="37"/>
                    </a:cubicBezTo>
                    <a:cubicBezTo>
                      <a:pt x="77" y="57"/>
                      <a:pt x="22" y="119"/>
                      <a:pt x="29" y="185"/>
                    </a:cubicBezTo>
                    <a:cubicBezTo>
                      <a:pt x="32" y="212"/>
                      <a:pt x="45" y="235"/>
                      <a:pt x="64" y="253"/>
                    </a:cubicBezTo>
                    <a:cubicBezTo>
                      <a:pt x="24" y="284"/>
                      <a:pt x="0" y="328"/>
                      <a:pt x="5" y="374"/>
                    </a:cubicBezTo>
                    <a:cubicBezTo>
                      <a:pt x="9" y="407"/>
                      <a:pt x="29" y="436"/>
                      <a:pt x="56" y="455"/>
                    </a:cubicBezTo>
                    <a:cubicBezTo>
                      <a:pt x="74" y="467"/>
                      <a:pt x="95" y="470"/>
                      <a:pt x="116" y="475"/>
                    </a:cubicBezTo>
                    <a:cubicBezTo>
                      <a:pt x="116" y="476"/>
                      <a:pt x="116" y="477"/>
                      <a:pt x="116" y="479"/>
                    </a:cubicBezTo>
                    <a:cubicBezTo>
                      <a:pt x="115" y="515"/>
                      <a:pt x="163" y="546"/>
                      <a:pt x="223" y="546"/>
                    </a:cubicBezTo>
                    <a:cubicBezTo>
                      <a:pt x="261" y="547"/>
                      <a:pt x="295" y="535"/>
                      <a:pt x="315" y="517"/>
                    </a:cubicBezTo>
                    <a:cubicBezTo>
                      <a:pt x="327" y="524"/>
                      <a:pt x="339" y="532"/>
                      <a:pt x="352" y="534"/>
                    </a:cubicBezTo>
                    <a:cubicBezTo>
                      <a:pt x="366" y="536"/>
                      <a:pt x="382" y="528"/>
                      <a:pt x="395" y="536"/>
                    </a:cubicBezTo>
                    <a:cubicBezTo>
                      <a:pt x="399" y="539"/>
                      <a:pt x="402" y="543"/>
                      <a:pt x="404" y="547"/>
                    </a:cubicBezTo>
                    <a:cubicBezTo>
                      <a:pt x="425" y="575"/>
                      <a:pt x="457" y="594"/>
                      <a:pt x="491" y="600"/>
                    </a:cubicBezTo>
                    <a:cubicBezTo>
                      <a:pt x="525" y="607"/>
                      <a:pt x="561" y="602"/>
                      <a:pt x="593" y="589"/>
                    </a:cubicBezTo>
                    <a:cubicBezTo>
                      <a:pt x="603" y="585"/>
                      <a:pt x="613" y="580"/>
                      <a:pt x="622" y="572"/>
                    </a:cubicBezTo>
                    <a:cubicBezTo>
                      <a:pt x="633" y="562"/>
                      <a:pt x="641" y="548"/>
                      <a:pt x="646" y="534"/>
                    </a:cubicBezTo>
                    <a:cubicBezTo>
                      <a:pt x="649" y="526"/>
                      <a:pt x="650" y="505"/>
                      <a:pt x="657" y="500"/>
                    </a:cubicBezTo>
                    <a:cubicBezTo>
                      <a:pt x="664" y="494"/>
                      <a:pt x="683" y="495"/>
                      <a:pt x="692" y="491"/>
                    </a:cubicBezTo>
                    <a:cubicBezTo>
                      <a:pt x="704" y="485"/>
                      <a:pt x="715" y="477"/>
                      <a:pt x="724" y="467"/>
                    </a:cubicBezTo>
                    <a:cubicBezTo>
                      <a:pt x="741" y="447"/>
                      <a:pt x="749" y="420"/>
                      <a:pt x="747" y="395"/>
                    </a:cubicBezTo>
                    <a:cubicBezTo>
                      <a:pt x="780" y="376"/>
                      <a:pt x="805" y="340"/>
                      <a:pt x="811" y="296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/>
              <p:nvPr>
                <p:custDataLst>
                  <p:tags r:id="rId20"/>
                </p:custDataLst>
              </p:nvPr>
            </p:nvSpPr>
            <p:spPr bwMode="auto">
              <a:xfrm rot="20004527">
                <a:off x="3921702" y="4340355"/>
                <a:ext cx="482615" cy="282613"/>
              </a:xfrm>
              <a:custGeom>
                <a:avLst/>
                <a:gdLst>
                  <a:gd name="T0" fmla="*/ 239 w 256"/>
                  <a:gd name="T1" fmla="*/ 77 h 150"/>
                  <a:gd name="T2" fmla="*/ 190 w 256"/>
                  <a:gd name="T3" fmla="*/ 65 h 150"/>
                  <a:gd name="T4" fmla="*/ 158 w 256"/>
                  <a:gd name="T5" fmla="*/ 12 h 150"/>
                  <a:gd name="T6" fmla="*/ 98 w 256"/>
                  <a:gd name="T7" fmla="*/ 25 h 150"/>
                  <a:gd name="T8" fmla="*/ 57 w 256"/>
                  <a:gd name="T9" fmla="*/ 1 h 150"/>
                  <a:gd name="T10" fmla="*/ 4 w 256"/>
                  <a:gd name="T11" fmla="*/ 31 h 150"/>
                  <a:gd name="T12" fmla="*/ 14 w 256"/>
                  <a:gd name="T13" fmla="*/ 37 h 150"/>
                  <a:gd name="T14" fmla="*/ 55 w 256"/>
                  <a:gd name="T15" fmla="*/ 12 h 150"/>
                  <a:gd name="T16" fmla="*/ 92 w 256"/>
                  <a:gd name="T17" fmla="*/ 37 h 150"/>
                  <a:gd name="T18" fmla="*/ 102 w 256"/>
                  <a:gd name="T19" fmla="*/ 38 h 150"/>
                  <a:gd name="T20" fmla="*/ 155 w 256"/>
                  <a:gd name="T21" fmla="*/ 23 h 150"/>
                  <a:gd name="T22" fmla="*/ 178 w 256"/>
                  <a:gd name="T23" fmla="*/ 75 h 150"/>
                  <a:gd name="T24" fmla="*/ 188 w 256"/>
                  <a:gd name="T25" fmla="*/ 81 h 150"/>
                  <a:gd name="T26" fmla="*/ 232 w 256"/>
                  <a:gd name="T27" fmla="*/ 85 h 150"/>
                  <a:gd name="T28" fmla="*/ 228 w 256"/>
                  <a:gd name="T29" fmla="*/ 136 h 150"/>
                  <a:gd name="T30" fmla="*/ 236 w 256"/>
                  <a:gd name="T31" fmla="*/ 144 h 150"/>
                  <a:gd name="T32" fmla="*/ 239 w 256"/>
                  <a:gd name="T33" fmla="*/ 7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6" h="150">
                    <a:moveTo>
                      <a:pt x="239" y="77"/>
                    </a:moveTo>
                    <a:cubicBezTo>
                      <a:pt x="227" y="62"/>
                      <a:pt x="207" y="57"/>
                      <a:pt x="190" y="65"/>
                    </a:cubicBezTo>
                    <a:cubicBezTo>
                      <a:pt x="190" y="43"/>
                      <a:pt x="179" y="21"/>
                      <a:pt x="158" y="12"/>
                    </a:cubicBezTo>
                    <a:cubicBezTo>
                      <a:pt x="138" y="3"/>
                      <a:pt x="113" y="9"/>
                      <a:pt x="98" y="25"/>
                    </a:cubicBezTo>
                    <a:cubicBezTo>
                      <a:pt x="90" y="11"/>
                      <a:pt x="74" y="2"/>
                      <a:pt x="57" y="1"/>
                    </a:cubicBezTo>
                    <a:cubicBezTo>
                      <a:pt x="35" y="0"/>
                      <a:pt x="16" y="14"/>
                      <a:pt x="4" y="31"/>
                    </a:cubicBezTo>
                    <a:cubicBezTo>
                      <a:pt x="0" y="37"/>
                      <a:pt x="10" y="43"/>
                      <a:pt x="14" y="37"/>
                    </a:cubicBezTo>
                    <a:cubicBezTo>
                      <a:pt x="23" y="23"/>
                      <a:pt x="38" y="13"/>
                      <a:pt x="55" y="12"/>
                    </a:cubicBezTo>
                    <a:cubicBezTo>
                      <a:pt x="71" y="12"/>
                      <a:pt x="87" y="22"/>
                      <a:pt x="92" y="37"/>
                    </a:cubicBezTo>
                    <a:cubicBezTo>
                      <a:pt x="94" y="41"/>
                      <a:pt x="100" y="42"/>
                      <a:pt x="102" y="38"/>
                    </a:cubicBezTo>
                    <a:cubicBezTo>
                      <a:pt x="113" y="21"/>
                      <a:pt x="137" y="14"/>
                      <a:pt x="155" y="23"/>
                    </a:cubicBezTo>
                    <a:cubicBezTo>
                      <a:pt x="174" y="32"/>
                      <a:pt x="182" y="55"/>
                      <a:pt x="178" y="75"/>
                    </a:cubicBezTo>
                    <a:cubicBezTo>
                      <a:pt x="177" y="81"/>
                      <a:pt x="184" y="85"/>
                      <a:pt x="188" y="81"/>
                    </a:cubicBezTo>
                    <a:cubicBezTo>
                      <a:pt x="201" y="68"/>
                      <a:pt x="221" y="71"/>
                      <a:pt x="232" y="85"/>
                    </a:cubicBezTo>
                    <a:cubicBezTo>
                      <a:pt x="244" y="101"/>
                      <a:pt x="240" y="122"/>
                      <a:pt x="228" y="136"/>
                    </a:cubicBezTo>
                    <a:cubicBezTo>
                      <a:pt x="224" y="142"/>
                      <a:pt x="232" y="150"/>
                      <a:pt x="236" y="144"/>
                    </a:cubicBezTo>
                    <a:cubicBezTo>
                      <a:pt x="252" y="124"/>
                      <a:pt x="256" y="97"/>
                      <a:pt x="239" y="77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2"/>
              <p:cNvSpPr/>
              <p:nvPr>
                <p:custDataLst>
                  <p:tags r:id="rId21"/>
                </p:custDataLst>
              </p:nvPr>
            </p:nvSpPr>
            <p:spPr bwMode="auto">
              <a:xfrm rot="20004527">
                <a:off x="3575126" y="4877198"/>
                <a:ext cx="489862" cy="263772"/>
              </a:xfrm>
              <a:custGeom>
                <a:avLst/>
                <a:gdLst>
                  <a:gd name="T0" fmla="*/ 18 w 259"/>
                  <a:gd name="T1" fmla="*/ 73 h 140"/>
                  <a:gd name="T2" fmla="*/ 68 w 259"/>
                  <a:gd name="T3" fmla="*/ 81 h 140"/>
                  <a:gd name="T4" fmla="*/ 103 w 259"/>
                  <a:gd name="T5" fmla="*/ 132 h 140"/>
                  <a:gd name="T6" fmla="*/ 162 w 259"/>
                  <a:gd name="T7" fmla="*/ 116 h 140"/>
                  <a:gd name="T8" fmla="*/ 205 w 259"/>
                  <a:gd name="T9" fmla="*/ 137 h 140"/>
                  <a:gd name="T10" fmla="*/ 255 w 259"/>
                  <a:gd name="T11" fmla="*/ 103 h 140"/>
                  <a:gd name="T12" fmla="*/ 245 w 259"/>
                  <a:gd name="T13" fmla="*/ 98 h 140"/>
                  <a:gd name="T14" fmla="*/ 206 w 259"/>
                  <a:gd name="T15" fmla="*/ 126 h 140"/>
                  <a:gd name="T16" fmla="*/ 168 w 259"/>
                  <a:gd name="T17" fmla="*/ 103 h 140"/>
                  <a:gd name="T18" fmla="*/ 157 w 259"/>
                  <a:gd name="T19" fmla="*/ 103 h 140"/>
                  <a:gd name="T20" fmla="*/ 106 w 259"/>
                  <a:gd name="T21" fmla="*/ 121 h 140"/>
                  <a:gd name="T22" fmla="*/ 79 w 259"/>
                  <a:gd name="T23" fmla="*/ 70 h 140"/>
                  <a:gd name="T24" fmla="*/ 70 w 259"/>
                  <a:gd name="T25" fmla="*/ 66 h 140"/>
                  <a:gd name="T26" fmla="*/ 25 w 259"/>
                  <a:gd name="T27" fmla="*/ 64 h 140"/>
                  <a:gd name="T28" fmla="*/ 26 w 259"/>
                  <a:gd name="T29" fmla="*/ 13 h 140"/>
                  <a:gd name="T30" fmla="*/ 17 w 259"/>
                  <a:gd name="T31" fmla="*/ 5 h 140"/>
                  <a:gd name="T32" fmla="*/ 18 w 259"/>
                  <a:gd name="T33" fmla="*/ 7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9" h="140">
                    <a:moveTo>
                      <a:pt x="18" y="73"/>
                    </a:moveTo>
                    <a:cubicBezTo>
                      <a:pt x="31" y="87"/>
                      <a:pt x="52" y="90"/>
                      <a:pt x="68" y="81"/>
                    </a:cubicBezTo>
                    <a:cubicBezTo>
                      <a:pt x="69" y="103"/>
                      <a:pt x="82" y="124"/>
                      <a:pt x="103" y="132"/>
                    </a:cubicBezTo>
                    <a:cubicBezTo>
                      <a:pt x="124" y="140"/>
                      <a:pt x="148" y="133"/>
                      <a:pt x="162" y="116"/>
                    </a:cubicBezTo>
                    <a:cubicBezTo>
                      <a:pt x="171" y="129"/>
                      <a:pt x="187" y="137"/>
                      <a:pt x="205" y="137"/>
                    </a:cubicBezTo>
                    <a:cubicBezTo>
                      <a:pt x="226" y="136"/>
                      <a:pt x="245" y="122"/>
                      <a:pt x="255" y="103"/>
                    </a:cubicBezTo>
                    <a:cubicBezTo>
                      <a:pt x="259" y="97"/>
                      <a:pt x="249" y="92"/>
                      <a:pt x="245" y="98"/>
                    </a:cubicBezTo>
                    <a:cubicBezTo>
                      <a:pt x="237" y="113"/>
                      <a:pt x="223" y="124"/>
                      <a:pt x="206" y="126"/>
                    </a:cubicBezTo>
                    <a:cubicBezTo>
                      <a:pt x="190" y="127"/>
                      <a:pt x="174" y="118"/>
                      <a:pt x="168" y="103"/>
                    </a:cubicBezTo>
                    <a:cubicBezTo>
                      <a:pt x="166" y="99"/>
                      <a:pt x="160" y="98"/>
                      <a:pt x="157" y="103"/>
                    </a:cubicBezTo>
                    <a:cubicBezTo>
                      <a:pt x="148" y="121"/>
                      <a:pt x="124" y="129"/>
                      <a:pt x="106" y="121"/>
                    </a:cubicBezTo>
                    <a:cubicBezTo>
                      <a:pt x="86" y="113"/>
                      <a:pt x="76" y="91"/>
                      <a:pt x="79" y="70"/>
                    </a:cubicBezTo>
                    <a:cubicBezTo>
                      <a:pt x="80" y="65"/>
                      <a:pt x="73" y="61"/>
                      <a:pt x="70" y="66"/>
                    </a:cubicBezTo>
                    <a:cubicBezTo>
                      <a:pt x="57" y="79"/>
                      <a:pt x="37" y="78"/>
                      <a:pt x="25" y="64"/>
                    </a:cubicBezTo>
                    <a:cubicBezTo>
                      <a:pt x="12" y="49"/>
                      <a:pt x="15" y="28"/>
                      <a:pt x="26" y="13"/>
                    </a:cubicBezTo>
                    <a:cubicBezTo>
                      <a:pt x="30" y="7"/>
                      <a:pt x="21" y="0"/>
                      <a:pt x="17" y="5"/>
                    </a:cubicBezTo>
                    <a:cubicBezTo>
                      <a:pt x="3" y="26"/>
                      <a:pt x="0" y="54"/>
                      <a:pt x="18" y="73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/>
              <p:nvPr>
                <p:custDataLst>
                  <p:tags r:id="rId22"/>
                </p:custDataLst>
              </p:nvPr>
            </p:nvSpPr>
            <p:spPr bwMode="auto">
              <a:xfrm rot="20004527">
                <a:off x="3445452" y="4615367"/>
                <a:ext cx="340584" cy="136234"/>
              </a:xfrm>
              <a:custGeom>
                <a:avLst/>
                <a:gdLst>
                  <a:gd name="T0" fmla="*/ 180 w 180"/>
                  <a:gd name="T1" fmla="*/ 64 h 72"/>
                  <a:gd name="T2" fmla="*/ 155 w 180"/>
                  <a:gd name="T3" fmla="*/ 27 h 72"/>
                  <a:gd name="T4" fmla="*/ 118 w 180"/>
                  <a:gd name="T5" fmla="*/ 33 h 72"/>
                  <a:gd name="T6" fmla="*/ 65 w 180"/>
                  <a:gd name="T7" fmla="*/ 2 h 72"/>
                  <a:gd name="T8" fmla="*/ 2 w 180"/>
                  <a:gd name="T9" fmla="*/ 57 h 72"/>
                  <a:gd name="T10" fmla="*/ 12 w 180"/>
                  <a:gd name="T11" fmla="*/ 61 h 72"/>
                  <a:gd name="T12" fmla="*/ 62 w 180"/>
                  <a:gd name="T13" fmla="*/ 13 h 72"/>
                  <a:gd name="T14" fmla="*/ 110 w 180"/>
                  <a:gd name="T15" fmla="*/ 45 h 72"/>
                  <a:gd name="T16" fmla="*/ 120 w 180"/>
                  <a:gd name="T17" fmla="*/ 47 h 72"/>
                  <a:gd name="T18" fmla="*/ 169 w 180"/>
                  <a:gd name="T19" fmla="*/ 64 h 72"/>
                  <a:gd name="T20" fmla="*/ 180 w 180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72">
                    <a:moveTo>
                      <a:pt x="180" y="64"/>
                    </a:moveTo>
                    <a:cubicBezTo>
                      <a:pt x="180" y="48"/>
                      <a:pt x="171" y="33"/>
                      <a:pt x="155" y="27"/>
                    </a:cubicBezTo>
                    <a:cubicBezTo>
                      <a:pt x="142" y="22"/>
                      <a:pt x="128" y="25"/>
                      <a:pt x="118" y="33"/>
                    </a:cubicBezTo>
                    <a:cubicBezTo>
                      <a:pt x="109" y="13"/>
                      <a:pt x="88" y="0"/>
                      <a:pt x="65" y="2"/>
                    </a:cubicBezTo>
                    <a:cubicBezTo>
                      <a:pt x="34" y="4"/>
                      <a:pt x="11" y="29"/>
                      <a:pt x="2" y="57"/>
                    </a:cubicBezTo>
                    <a:cubicBezTo>
                      <a:pt x="0" y="64"/>
                      <a:pt x="10" y="68"/>
                      <a:pt x="12" y="61"/>
                    </a:cubicBezTo>
                    <a:cubicBezTo>
                      <a:pt x="20" y="38"/>
                      <a:pt x="37" y="17"/>
                      <a:pt x="62" y="13"/>
                    </a:cubicBezTo>
                    <a:cubicBezTo>
                      <a:pt x="83" y="10"/>
                      <a:pt x="105" y="23"/>
                      <a:pt x="110" y="45"/>
                    </a:cubicBezTo>
                    <a:cubicBezTo>
                      <a:pt x="110" y="50"/>
                      <a:pt x="117" y="51"/>
                      <a:pt x="120" y="47"/>
                    </a:cubicBezTo>
                    <a:cubicBezTo>
                      <a:pt x="136" y="26"/>
                      <a:pt x="169" y="37"/>
                      <a:pt x="169" y="64"/>
                    </a:cubicBezTo>
                    <a:cubicBezTo>
                      <a:pt x="169" y="71"/>
                      <a:pt x="180" y="72"/>
                      <a:pt x="180" y="64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>
                <p:custDataLst>
                  <p:tags r:id="rId23"/>
                </p:custDataLst>
              </p:nvPr>
            </p:nvSpPr>
            <p:spPr bwMode="auto">
              <a:xfrm rot="20004527">
                <a:off x="4209528" y="4613605"/>
                <a:ext cx="250728" cy="273918"/>
              </a:xfrm>
              <a:custGeom>
                <a:avLst/>
                <a:gdLst>
                  <a:gd name="T0" fmla="*/ 90 w 133"/>
                  <a:gd name="T1" fmla="*/ 72 h 145"/>
                  <a:gd name="T2" fmla="*/ 75 w 133"/>
                  <a:gd name="T3" fmla="*/ 17 h 145"/>
                  <a:gd name="T4" fmla="*/ 5 w 133"/>
                  <a:gd name="T5" fmla="*/ 15 h 145"/>
                  <a:gd name="T6" fmla="*/ 11 w 133"/>
                  <a:gd name="T7" fmla="*/ 25 h 145"/>
                  <a:gd name="T8" fmla="*/ 65 w 133"/>
                  <a:gd name="T9" fmla="*/ 23 h 145"/>
                  <a:gd name="T10" fmla="*/ 77 w 133"/>
                  <a:gd name="T11" fmla="*/ 73 h 145"/>
                  <a:gd name="T12" fmla="*/ 82 w 133"/>
                  <a:gd name="T13" fmla="*/ 82 h 145"/>
                  <a:gd name="T14" fmla="*/ 104 w 133"/>
                  <a:gd name="T15" fmla="*/ 132 h 145"/>
                  <a:gd name="T16" fmla="*/ 112 w 133"/>
                  <a:gd name="T17" fmla="*/ 140 h 145"/>
                  <a:gd name="T18" fmla="*/ 90 w 133"/>
                  <a:gd name="T19" fmla="*/ 7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45">
                    <a:moveTo>
                      <a:pt x="90" y="72"/>
                    </a:moveTo>
                    <a:cubicBezTo>
                      <a:pt x="98" y="52"/>
                      <a:pt x="91" y="30"/>
                      <a:pt x="75" y="17"/>
                    </a:cubicBezTo>
                    <a:cubicBezTo>
                      <a:pt x="55" y="2"/>
                      <a:pt x="25" y="0"/>
                      <a:pt x="5" y="15"/>
                    </a:cubicBezTo>
                    <a:cubicBezTo>
                      <a:pt x="0" y="19"/>
                      <a:pt x="5" y="29"/>
                      <a:pt x="11" y="25"/>
                    </a:cubicBezTo>
                    <a:cubicBezTo>
                      <a:pt x="27" y="13"/>
                      <a:pt x="49" y="13"/>
                      <a:pt x="65" y="23"/>
                    </a:cubicBezTo>
                    <a:cubicBezTo>
                      <a:pt x="82" y="34"/>
                      <a:pt x="88" y="56"/>
                      <a:pt x="77" y="73"/>
                    </a:cubicBezTo>
                    <a:cubicBezTo>
                      <a:pt x="75" y="77"/>
                      <a:pt x="78" y="82"/>
                      <a:pt x="82" y="82"/>
                    </a:cubicBezTo>
                    <a:cubicBezTo>
                      <a:pt x="108" y="83"/>
                      <a:pt x="121" y="113"/>
                      <a:pt x="104" y="132"/>
                    </a:cubicBezTo>
                    <a:cubicBezTo>
                      <a:pt x="99" y="138"/>
                      <a:pt x="107" y="145"/>
                      <a:pt x="112" y="140"/>
                    </a:cubicBezTo>
                    <a:cubicBezTo>
                      <a:pt x="133" y="115"/>
                      <a:pt x="120" y="79"/>
                      <a:pt x="90" y="72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/>
              <p:nvPr>
                <p:custDataLst>
                  <p:tags r:id="rId24"/>
                </p:custDataLst>
              </p:nvPr>
            </p:nvSpPr>
            <p:spPr bwMode="auto">
              <a:xfrm rot="20004527">
                <a:off x="4309484" y="5443100"/>
                <a:ext cx="181162" cy="189858"/>
              </a:xfrm>
              <a:custGeom>
                <a:avLst/>
                <a:gdLst>
                  <a:gd name="T0" fmla="*/ 28 w 96"/>
                  <a:gd name="T1" fmla="*/ 98 h 101"/>
                  <a:gd name="T2" fmla="*/ 38 w 96"/>
                  <a:gd name="T3" fmla="*/ 100 h 101"/>
                  <a:gd name="T4" fmla="*/ 45 w 96"/>
                  <a:gd name="T5" fmla="*/ 95 h 101"/>
                  <a:gd name="T6" fmla="*/ 69 w 96"/>
                  <a:gd name="T7" fmla="*/ 56 h 101"/>
                  <a:gd name="T8" fmla="*/ 96 w 96"/>
                  <a:gd name="T9" fmla="*/ 0 h 101"/>
                  <a:gd name="T10" fmla="*/ 70 w 96"/>
                  <a:gd name="T11" fmla="*/ 7 h 101"/>
                  <a:gd name="T12" fmla="*/ 40 w 96"/>
                  <a:gd name="T13" fmla="*/ 18 h 101"/>
                  <a:gd name="T14" fmla="*/ 5 w 96"/>
                  <a:gd name="T15" fmla="*/ 69 h 101"/>
                  <a:gd name="T16" fmla="*/ 28 w 96"/>
                  <a:gd name="T17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101">
                    <a:moveTo>
                      <a:pt x="28" y="98"/>
                    </a:moveTo>
                    <a:cubicBezTo>
                      <a:pt x="31" y="100"/>
                      <a:pt x="35" y="101"/>
                      <a:pt x="38" y="100"/>
                    </a:cubicBezTo>
                    <a:cubicBezTo>
                      <a:pt x="41" y="99"/>
                      <a:pt x="43" y="97"/>
                      <a:pt x="45" y="95"/>
                    </a:cubicBezTo>
                    <a:cubicBezTo>
                      <a:pt x="55" y="85"/>
                      <a:pt x="62" y="70"/>
                      <a:pt x="69" y="56"/>
                    </a:cubicBezTo>
                    <a:cubicBezTo>
                      <a:pt x="78" y="37"/>
                      <a:pt x="87" y="19"/>
                      <a:pt x="96" y="0"/>
                    </a:cubicBezTo>
                    <a:cubicBezTo>
                      <a:pt x="87" y="2"/>
                      <a:pt x="79" y="4"/>
                      <a:pt x="70" y="7"/>
                    </a:cubicBezTo>
                    <a:cubicBezTo>
                      <a:pt x="60" y="9"/>
                      <a:pt x="49" y="12"/>
                      <a:pt x="40" y="18"/>
                    </a:cubicBezTo>
                    <a:cubicBezTo>
                      <a:pt x="25" y="28"/>
                      <a:pt x="10" y="49"/>
                      <a:pt x="5" y="69"/>
                    </a:cubicBezTo>
                    <a:cubicBezTo>
                      <a:pt x="0" y="92"/>
                      <a:pt x="10" y="91"/>
                      <a:pt x="28" y="98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76"/>
            <p:cNvSpPr/>
            <p:nvPr>
              <p:custDataLst>
                <p:tags r:id="rId25"/>
              </p:custDataLst>
            </p:nvPr>
          </p:nvSpPr>
          <p:spPr bwMode="auto">
            <a:xfrm rot="20004527">
              <a:off x="3240847" y="3604938"/>
              <a:ext cx="668125" cy="737692"/>
            </a:xfrm>
            <a:custGeom>
              <a:avLst/>
              <a:gdLst>
                <a:gd name="T0" fmla="*/ 461 w 461"/>
                <a:gd name="T1" fmla="*/ 7 h 509"/>
                <a:gd name="T2" fmla="*/ 343 w 461"/>
                <a:gd name="T3" fmla="*/ 0 h 509"/>
                <a:gd name="T4" fmla="*/ 13 w 461"/>
                <a:gd name="T5" fmla="*/ 176 h 509"/>
                <a:gd name="T6" fmla="*/ 0 w 461"/>
                <a:gd name="T7" fmla="*/ 241 h 509"/>
                <a:gd name="T8" fmla="*/ 163 w 461"/>
                <a:gd name="T9" fmla="*/ 509 h 509"/>
                <a:gd name="T10" fmla="*/ 227 w 461"/>
                <a:gd name="T11" fmla="*/ 480 h 509"/>
                <a:gd name="T12" fmla="*/ 141 w 461"/>
                <a:gd name="T13" fmla="*/ 236 h 509"/>
                <a:gd name="T14" fmla="*/ 373 w 461"/>
                <a:gd name="T15" fmla="*/ 138 h 509"/>
                <a:gd name="T16" fmla="*/ 461 w 461"/>
                <a:gd name="T17" fmla="*/ 7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509">
                  <a:moveTo>
                    <a:pt x="461" y="7"/>
                  </a:moveTo>
                  <a:lnTo>
                    <a:pt x="343" y="0"/>
                  </a:lnTo>
                  <a:lnTo>
                    <a:pt x="13" y="176"/>
                  </a:lnTo>
                  <a:lnTo>
                    <a:pt x="0" y="241"/>
                  </a:lnTo>
                  <a:lnTo>
                    <a:pt x="163" y="509"/>
                  </a:lnTo>
                  <a:lnTo>
                    <a:pt x="227" y="480"/>
                  </a:lnTo>
                  <a:lnTo>
                    <a:pt x="141" y="236"/>
                  </a:lnTo>
                  <a:lnTo>
                    <a:pt x="373" y="138"/>
                  </a:lnTo>
                  <a:lnTo>
                    <a:pt x="461" y="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>
              <p:custDataLst>
                <p:tags r:id="rId26"/>
              </p:custDataLst>
            </p:nvPr>
          </p:nvSpPr>
          <p:spPr bwMode="auto">
            <a:xfrm rot="20004527">
              <a:off x="3684533" y="4283800"/>
              <a:ext cx="100001" cy="166670"/>
            </a:xfrm>
            <a:custGeom>
              <a:avLst/>
              <a:gdLst>
                <a:gd name="T0" fmla="*/ 33 w 69"/>
                <a:gd name="T1" fmla="*/ 0 h 115"/>
                <a:gd name="T2" fmla="*/ 69 w 69"/>
                <a:gd name="T3" fmla="*/ 52 h 115"/>
                <a:gd name="T4" fmla="*/ 42 w 69"/>
                <a:gd name="T5" fmla="*/ 115 h 115"/>
                <a:gd name="T6" fmla="*/ 7 w 69"/>
                <a:gd name="T7" fmla="*/ 104 h 115"/>
                <a:gd name="T8" fmla="*/ 0 w 69"/>
                <a:gd name="T9" fmla="*/ 16 h 115"/>
                <a:gd name="T10" fmla="*/ 33 w 69"/>
                <a:gd name="T1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15">
                  <a:moveTo>
                    <a:pt x="33" y="0"/>
                  </a:moveTo>
                  <a:lnTo>
                    <a:pt x="69" y="52"/>
                  </a:lnTo>
                  <a:lnTo>
                    <a:pt x="42" y="115"/>
                  </a:lnTo>
                  <a:lnTo>
                    <a:pt x="7" y="104"/>
                  </a:lnTo>
                  <a:lnTo>
                    <a:pt x="0" y="1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>
              <p:custDataLst>
                <p:tags r:id="rId27"/>
              </p:custDataLst>
            </p:nvPr>
          </p:nvSpPr>
          <p:spPr bwMode="auto">
            <a:xfrm rot="20004527">
              <a:off x="4099903" y="2805131"/>
              <a:ext cx="162321" cy="100002"/>
            </a:xfrm>
            <a:custGeom>
              <a:avLst/>
              <a:gdLst>
                <a:gd name="T0" fmla="*/ 0 w 112"/>
                <a:gd name="T1" fmla="*/ 65 h 69"/>
                <a:gd name="T2" fmla="*/ 9 w 112"/>
                <a:gd name="T3" fmla="*/ 32 h 69"/>
                <a:gd name="T4" fmla="*/ 43 w 112"/>
                <a:gd name="T5" fmla="*/ 26 h 69"/>
                <a:gd name="T6" fmla="*/ 81 w 112"/>
                <a:gd name="T7" fmla="*/ 0 h 69"/>
                <a:gd name="T8" fmla="*/ 112 w 112"/>
                <a:gd name="T9" fmla="*/ 22 h 69"/>
                <a:gd name="T10" fmla="*/ 52 w 112"/>
                <a:gd name="T11" fmla="*/ 69 h 69"/>
                <a:gd name="T12" fmla="*/ 0 w 112"/>
                <a:gd name="T13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69">
                  <a:moveTo>
                    <a:pt x="0" y="65"/>
                  </a:moveTo>
                  <a:lnTo>
                    <a:pt x="9" y="32"/>
                  </a:lnTo>
                  <a:lnTo>
                    <a:pt x="43" y="26"/>
                  </a:lnTo>
                  <a:lnTo>
                    <a:pt x="81" y="0"/>
                  </a:lnTo>
                  <a:lnTo>
                    <a:pt x="112" y="22"/>
                  </a:lnTo>
                  <a:lnTo>
                    <a:pt x="52" y="69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4C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KSO_TEMPLATE" hidden="1"/>
          <p:cNvSpPr/>
          <p:nvPr>
            <p:custDataLst>
              <p:tags r:id="rId3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/>
          <p:nvPr>
            <p:custDataLst>
              <p:tags r:id="rId2"/>
            </p:custDataLst>
          </p:nvPr>
        </p:nvSpPr>
        <p:spPr bwMode="auto">
          <a:xfrm flipH="1">
            <a:off x="0" y="1192"/>
            <a:ext cx="1828800" cy="1290631"/>
          </a:xfrm>
          <a:custGeom>
            <a:avLst/>
            <a:gdLst>
              <a:gd name="T0" fmla="*/ 730 w 4318"/>
              <a:gd name="T1" fmla="*/ 1015 h 3051"/>
              <a:gd name="T2" fmla="*/ 1736 w 4318"/>
              <a:gd name="T3" fmla="*/ 1623 h 3051"/>
              <a:gd name="T4" fmla="*/ 2905 w 4318"/>
              <a:gd name="T5" fmla="*/ 2071 h 3051"/>
              <a:gd name="T6" fmla="*/ 4020 w 4318"/>
              <a:gd name="T7" fmla="*/ 2923 h 3051"/>
              <a:gd name="T8" fmla="*/ 4318 w 4318"/>
              <a:gd name="T9" fmla="*/ 3051 h 3051"/>
              <a:gd name="T10" fmla="*/ 4318 w 4318"/>
              <a:gd name="T11" fmla="*/ 0 h 3051"/>
              <a:gd name="T12" fmla="*/ 0 w 4318"/>
              <a:gd name="T13" fmla="*/ 0 h 3051"/>
              <a:gd name="T14" fmla="*/ 730 w 4318"/>
              <a:gd name="T15" fmla="*/ 1015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18" h="3051">
                <a:moveTo>
                  <a:pt x="730" y="1015"/>
                </a:moveTo>
                <a:cubicBezTo>
                  <a:pt x="796" y="1632"/>
                  <a:pt x="1247" y="1628"/>
                  <a:pt x="1736" y="1623"/>
                </a:cubicBezTo>
                <a:cubicBezTo>
                  <a:pt x="2179" y="1619"/>
                  <a:pt x="2653" y="1615"/>
                  <a:pt x="2905" y="2071"/>
                </a:cubicBezTo>
                <a:cubicBezTo>
                  <a:pt x="3434" y="3031"/>
                  <a:pt x="3490" y="2455"/>
                  <a:pt x="4020" y="2923"/>
                </a:cubicBezTo>
                <a:cubicBezTo>
                  <a:pt x="4096" y="2991"/>
                  <a:pt x="4199" y="3031"/>
                  <a:pt x="4318" y="3051"/>
                </a:cubicBezTo>
                <a:cubicBezTo>
                  <a:pt x="4318" y="0"/>
                  <a:pt x="4318" y="0"/>
                  <a:pt x="4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359" y="210"/>
                  <a:pt x="679" y="531"/>
                  <a:pt x="730" y="1015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0" name="Freeform 6"/>
          <p:cNvSpPr/>
          <p:nvPr>
            <p:custDataLst>
              <p:tags r:id="rId3"/>
            </p:custDataLst>
          </p:nvPr>
        </p:nvSpPr>
        <p:spPr bwMode="auto">
          <a:xfrm flipH="1">
            <a:off x="0" y="1191"/>
            <a:ext cx="1523784" cy="1282177"/>
          </a:xfrm>
          <a:custGeom>
            <a:avLst/>
            <a:gdLst>
              <a:gd name="T0" fmla="*/ 609 w 3598"/>
              <a:gd name="T1" fmla="*/ 895 h 3031"/>
              <a:gd name="T2" fmla="*/ 1447 w 3598"/>
              <a:gd name="T3" fmla="*/ 1432 h 3031"/>
              <a:gd name="T4" fmla="*/ 2420 w 3598"/>
              <a:gd name="T5" fmla="*/ 1827 h 3031"/>
              <a:gd name="T6" fmla="*/ 3598 w 3598"/>
              <a:gd name="T7" fmla="*/ 3031 h 3031"/>
              <a:gd name="T8" fmla="*/ 3598 w 3598"/>
              <a:gd name="T9" fmla="*/ 0 h 3031"/>
              <a:gd name="T10" fmla="*/ 0 w 3598"/>
              <a:gd name="T11" fmla="*/ 0 h 3031"/>
              <a:gd name="T12" fmla="*/ 609 w 3598"/>
              <a:gd name="T13" fmla="*/ 895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98" h="3031">
                <a:moveTo>
                  <a:pt x="609" y="895"/>
                </a:moveTo>
                <a:cubicBezTo>
                  <a:pt x="664" y="1440"/>
                  <a:pt x="1039" y="1436"/>
                  <a:pt x="1447" y="1432"/>
                </a:cubicBezTo>
                <a:cubicBezTo>
                  <a:pt x="1815" y="1428"/>
                  <a:pt x="2211" y="1424"/>
                  <a:pt x="2420" y="1827"/>
                </a:cubicBezTo>
                <a:cubicBezTo>
                  <a:pt x="2743" y="2445"/>
                  <a:pt x="3288" y="2851"/>
                  <a:pt x="3598" y="3031"/>
                </a:cubicBezTo>
                <a:cubicBezTo>
                  <a:pt x="3598" y="0"/>
                  <a:pt x="3598" y="0"/>
                  <a:pt x="3598" y="0"/>
                </a:cubicBezTo>
                <a:cubicBezTo>
                  <a:pt x="0" y="0"/>
                  <a:pt x="0" y="0"/>
                  <a:pt x="0" y="0"/>
                </a:cubicBezTo>
                <a:cubicBezTo>
                  <a:pt x="299" y="185"/>
                  <a:pt x="566" y="469"/>
                  <a:pt x="609" y="895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/>
          </a:p>
        </p:txBody>
      </p:sp>
      <p:grpSp>
        <p:nvGrpSpPr>
          <p:cNvPr id="102" name="组合 101"/>
          <p:cNvGrpSpPr/>
          <p:nvPr>
            <p:custDataLst>
              <p:tags r:id="rId4"/>
            </p:custDataLst>
          </p:nvPr>
        </p:nvGrpSpPr>
        <p:grpSpPr>
          <a:xfrm flipH="1">
            <a:off x="8484931" y="4004673"/>
            <a:ext cx="659069" cy="1138828"/>
            <a:chOff x="3107255" y="2805131"/>
            <a:chExt cx="1743252" cy="3012226"/>
          </a:xfrm>
        </p:grpSpPr>
        <p:sp>
          <p:nvSpPr>
            <p:cNvPr id="62" name="Freeform 55"/>
            <p:cNvSpPr/>
            <p:nvPr>
              <p:custDataLst>
                <p:tags r:id="rId5"/>
              </p:custDataLst>
            </p:nvPr>
          </p:nvSpPr>
          <p:spPr bwMode="auto">
            <a:xfrm rot="20004527">
              <a:off x="3847645" y="2970090"/>
              <a:ext cx="549283" cy="665228"/>
            </a:xfrm>
            <a:custGeom>
              <a:avLst/>
              <a:gdLst>
                <a:gd name="T0" fmla="*/ 0 w 379"/>
                <a:gd name="T1" fmla="*/ 283 h 459"/>
                <a:gd name="T2" fmla="*/ 245 w 379"/>
                <a:gd name="T3" fmla="*/ 293 h 459"/>
                <a:gd name="T4" fmla="*/ 301 w 379"/>
                <a:gd name="T5" fmla="*/ 0 h 459"/>
                <a:gd name="T6" fmla="*/ 375 w 379"/>
                <a:gd name="T7" fmla="*/ 8 h 459"/>
                <a:gd name="T8" fmla="*/ 379 w 379"/>
                <a:gd name="T9" fmla="*/ 332 h 459"/>
                <a:gd name="T10" fmla="*/ 317 w 379"/>
                <a:gd name="T11" fmla="*/ 410 h 459"/>
                <a:gd name="T12" fmla="*/ 39 w 379"/>
                <a:gd name="T13" fmla="*/ 459 h 459"/>
                <a:gd name="T14" fmla="*/ 0 w 379"/>
                <a:gd name="T15" fmla="*/ 28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9" h="459">
                  <a:moveTo>
                    <a:pt x="0" y="283"/>
                  </a:moveTo>
                  <a:lnTo>
                    <a:pt x="245" y="293"/>
                  </a:lnTo>
                  <a:lnTo>
                    <a:pt x="301" y="0"/>
                  </a:lnTo>
                  <a:lnTo>
                    <a:pt x="375" y="8"/>
                  </a:lnTo>
                  <a:lnTo>
                    <a:pt x="379" y="332"/>
                  </a:lnTo>
                  <a:lnTo>
                    <a:pt x="317" y="410"/>
                  </a:lnTo>
                  <a:lnTo>
                    <a:pt x="39" y="459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6"/>
            <p:cNvSpPr/>
            <p:nvPr>
              <p:custDataLst>
                <p:tags r:id="rId6"/>
              </p:custDataLst>
            </p:nvPr>
          </p:nvSpPr>
          <p:spPr bwMode="auto">
            <a:xfrm rot="20004527">
              <a:off x="3384235" y="5435349"/>
              <a:ext cx="224641" cy="221743"/>
            </a:xfrm>
            <a:custGeom>
              <a:avLst/>
              <a:gdLst>
                <a:gd name="T0" fmla="*/ 78 w 155"/>
                <a:gd name="T1" fmla="*/ 0 h 153"/>
                <a:gd name="T2" fmla="*/ 0 w 155"/>
                <a:gd name="T3" fmla="*/ 126 h 153"/>
                <a:gd name="T4" fmla="*/ 45 w 155"/>
                <a:gd name="T5" fmla="*/ 153 h 153"/>
                <a:gd name="T6" fmla="*/ 155 w 155"/>
                <a:gd name="T7" fmla="*/ 25 h 153"/>
                <a:gd name="T8" fmla="*/ 78 w 155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3">
                  <a:moveTo>
                    <a:pt x="78" y="0"/>
                  </a:moveTo>
                  <a:lnTo>
                    <a:pt x="0" y="126"/>
                  </a:lnTo>
                  <a:lnTo>
                    <a:pt x="45" y="153"/>
                  </a:lnTo>
                  <a:lnTo>
                    <a:pt x="155" y="2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7"/>
            <p:cNvSpPr/>
            <p:nvPr>
              <p:custDataLst>
                <p:tags r:id="rId7"/>
              </p:custDataLst>
            </p:nvPr>
          </p:nvSpPr>
          <p:spPr bwMode="auto">
            <a:xfrm rot="20004527">
              <a:off x="3849009" y="5427597"/>
              <a:ext cx="211597" cy="297106"/>
            </a:xfrm>
            <a:custGeom>
              <a:avLst/>
              <a:gdLst>
                <a:gd name="T0" fmla="*/ 73 w 146"/>
                <a:gd name="T1" fmla="*/ 0 h 205"/>
                <a:gd name="T2" fmla="*/ 0 w 146"/>
                <a:gd name="T3" fmla="*/ 174 h 205"/>
                <a:gd name="T4" fmla="*/ 55 w 146"/>
                <a:gd name="T5" fmla="*/ 205 h 205"/>
                <a:gd name="T6" fmla="*/ 146 w 146"/>
                <a:gd name="T7" fmla="*/ 42 h 205"/>
                <a:gd name="T8" fmla="*/ 73 w 146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05">
                  <a:moveTo>
                    <a:pt x="73" y="0"/>
                  </a:moveTo>
                  <a:lnTo>
                    <a:pt x="0" y="174"/>
                  </a:lnTo>
                  <a:lnTo>
                    <a:pt x="55" y="205"/>
                  </a:lnTo>
                  <a:lnTo>
                    <a:pt x="146" y="4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8"/>
            <p:cNvSpPr/>
            <p:nvPr>
              <p:custDataLst>
                <p:tags r:id="rId8"/>
              </p:custDataLst>
            </p:nvPr>
          </p:nvSpPr>
          <p:spPr bwMode="auto">
            <a:xfrm rot="20004527">
              <a:off x="3231579" y="4630523"/>
              <a:ext cx="791316" cy="763780"/>
            </a:xfrm>
            <a:custGeom>
              <a:avLst/>
              <a:gdLst>
                <a:gd name="T0" fmla="*/ 292 w 546"/>
                <a:gd name="T1" fmla="*/ 0 h 527"/>
                <a:gd name="T2" fmla="*/ 43 w 546"/>
                <a:gd name="T3" fmla="*/ 403 h 527"/>
                <a:gd name="T4" fmla="*/ 0 w 546"/>
                <a:gd name="T5" fmla="*/ 472 h 527"/>
                <a:gd name="T6" fmla="*/ 97 w 546"/>
                <a:gd name="T7" fmla="*/ 527 h 527"/>
                <a:gd name="T8" fmla="*/ 323 w 546"/>
                <a:gd name="T9" fmla="*/ 281 h 527"/>
                <a:gd name="T10" fmla="*/ 546 w 546"/>
                <a:gd name="T11" fmla="*/ 62 h 527"/>
                <a:gd name="T12" fmla="*/ 292 w 546"/>
                <a:gd name="T13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527">
                  <a:moveTo>
                    <a:pt x="292" y="0"/>
                  </a:moveTo>
                  <a:lnTo>
                    <a:pt x="43" y="403"/>
                  </a:lnTo>
                  <a:lnTo>
                    <a:pt x="0" y="472"/>
                  </a:lnTo>
                  <a:lnTo>
                    <a:pt x="97" y="527"/>
                  </a:lnTo>
                  <a:lnTo>
                    <a:pt x="323" y="281"/>
                  </a:lnTo>
                  <a:lnTo>
                    <a:pt x="546" y="62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9"/>
            <p:cNvSpPr/>
            <p:nvPr>
              <p:custDataLst>
                <p:tags r:id="rId9"/>
              </p:custDataLst>
            </p:nvPr>
          </p:nvSpPr>
          <p:spPr bwMode="auto">
            <a:xfrm rot="20004527">
              <a:off x="3663416" y="4524745"/>
              <a:ext cx="615951" cy="929000"/>
            </a:xfrm>
            <a:custGeom>
              <a:avLst/>
              <a:gdLst>
                <a:gd name="T0" fmla="*/ 425 w 425"/>
                <a:gd name="T1" fmla="*/ 100 h 641"/>
                <a:gd name="T2" fmla="*/ 106 w 425"/>
                <a:gd name="T3" fmla="*/ 641 h 641"/>
                <a:gd name="T4" fmla="*/ 0 w 425"/>
                <a:gd name="T5" fmla="*/ 575 h 641"/>
                <a:gd name="T6" fmla="*/ 92 w 425"/>
                <a:gd name="T7" fmla="*/ 375 h 641"/>
                <a:gd name="T8" fmla="*/ 189 w 425"/>
                <a:gd name="T9" fmla="*/ 0 h 641"/>
                <a:gd name="T10" fmla="*/ 425 w 425"/>
                <a:gd name="T11" fmla="*/ 10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5" h="641">
                  <a:moveTo>
                    <a:pt x="425" y="100"/>
                  </a:moveTo>
                  <a:lnTo>
                    <a:pt x="106" y="641"/>
                  </a:lnTo>
                  <a:lnTo>
                    <a:pt x="0" y="575"/>
                  </a:lnTo>
                  <a:lnTo>
                    <a:pt x="92" y="375"/>
                  </a:lnTo>
                  <a:lnTo>
                    <a:pt x="189" y="0"/>
                  </a:lnTo>
                  <a:lnTo>
                    <a:pt x="425" y="1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/>
            <p:nvPr>
              <p:custDataLst>
                <p:tags r:id="rId10"/>
              </p:custDataLst>
            </p:nvPr>
          </p:nvSpPr>
          <p:spPr bwMode="auto">
            <a:xfrm rot="20004527">
              <a:off x="3131777" y="3566246"/>
              <a:ext cx="1171032" cy="1315961"/>
            </a:xfrm>
            <a:custGeom>
              <a:avLst/>
              <a:gdLst>
                <a:gd name="T0" fmla="*/ 490 w 620"/>
                <a:gd name="T1" fmla="*/ 7 h 698"/>
                <a:gd name="T2" fmla="*/ 488 w 620"/>
                <a:gd name="T3" fmla="*/ 6 h 698"/>
                <a:gd name="T4" fmla="*/ 364 w 620"/>
                <a:gd name="T5" fmla="*/ 59 h 698"/>
                <a:gd name="T6" fmla="*/ 161 w 620"/>
                <a:gd name="T7" fmla="*/ 272 h 698"/>
                <a:gd name="T8" fmla="*/ 75 w 620"/>
                <a:gd name="T9" fmla="*/ 412 h 698"/>
                <a:gd name="T10" fmla="*/ 0 w 620"/>
                <a:gd name="T11" fmla="*/ 546 h 698"/>
                <a:gd name="T12" fmla="*/ 224 w 620"/>
                <a:gd name="T13" fmla="*/ 587 h 698"/>
                <a:gd name="T14" fmla="*/ 418 w 620"/>
                <a:gd name="T15" fmla="*/ 698 h 698"/>
                <a:gd name="T16" fmla="*/ 601 w 620"/>
                <a:gd name="T17" fmla="*/ 209 h 698"/>
                <a:gd name="T18" fmla="*/ 617 w 620"/>
                <a:gd name="T19" fmla="*/ 149 h 698"/>
                <a:gd name="T20" fmla="*/ 603 w 620"/>
                <a:gd name="T21" fmla="*/ 92 h 698"/>
                <a:gd name="T22" fmla="*/ 593 w 620"/>
                <a:gd name="T23" fmla="*/ 71 h 698"/>
                <a:gd name="T24" fmla="*/ 490 w 620"/>
                <a:gd name="T25" fmla="*/ 7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0" h="698">
                  <a:moveTo>
                    <a:pt x="490" y="7"/>
                  </a:moveTo>
                  <a:cubicBezTo>
                    <a:pt x="489" y="7"/>
                    <a:pt x="489" y="6"/>
                    <a:pt x="488" y="6"/>
                  </a:cubicBezTo>
                  <a:cubicBezTo>
                    <a:pt x="451" y="0"/>
                    <a:pt x="396" y="37"/>
                    <a:pt x="364" y="59"/>
                  </a:cubicBezTo>
                  <a:cubicBezTo>
                    <a:pt x="282" y="116"/>
                    <a:pt x="217" y="188"/>
                    <a:pt x="161" y="272"/>
                  </a:cubicBezTo>
                  <a:cubicBezTo>
                    <a:pt x="130" y="318"/>
                    <a:pt x="102" y="365"/>
                    <a:pt x="75" y="412"/>
                  </a:cubicBezTo>
                  <a:cubicBezTo>
                    <a:pt x="67" y="425"/>
                    <a:pt x="7" y="547"/>
                    <a:pt x="0" y="546"/>
                  </a:cubicBezTo>
                  <a:cubicBezTo>
                    <a:pt x="76" y="554"/>
                    <a:pt x="152" y="564"/>
                    <a:pt x="224" y="587"/>
                  </a:cubicBezTo>
                  <a:cubicBezTo>
                    <a:pt x="296" y="609"/>
                    <a:pt x="364" y="644"/>
                    <a:pt x="418" y="698"/>
                  </a:cubicBezTo>
                  <a:cubicBezTo>
                    <a:pt x="489" y="540"/>
                    <a:pt x="553" y="374"/>
                    <a:pt x="601" y="209"/>
                  </a:cubicBezTo>
                  <a:cubicBezTo>
                    <a:pt x="606" y="189"/>
                    <a:pt x="614" y="169"/>
                    <a:pt x="617" y="149"/>
                  </a:cubicBezTo>
                  <a:cubicBezTo>
                    <a:pt x="620" y="125"/>
                    <a:pt x="612" y="112"/>
                    <a:pt x="603" y="92"/>
                  </a:cubicBezTo>
                  <a:cubicBezTo>
                    <a:pt x="600" y="85"/>
                    <a:pt x="597" y="78"/>
                    <a:pt x="593" y="71"/>
                  </a:cubicBezTo>
                  <a:cubicBezTo>
                    <a:pt x="570" y="39"/>
                    <a:pt x="528" y="14"/>
                    <a:pt x="490" y="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2"/>
            <p:cNvSpPr/>
            <p:nvPr>
              <p:custDataLst>
                <p:tags r:id="rId11"/>
              </p:custDataLst>
            </p:nvPr>
          </p:nvSpPr>
          <p:spPr bwMode="auto">
            <a:xfrm rot="20004527">
              <a:off x="3312001" y="3556883"/>
              <a:ext cx="886970" cy="1124654"/>
            </a:xfrm>
            <a:custGeom>
              <a:avLst/>
              <a:gdLst>
                <a:gd name="T0" fmla="*/ 305 w 470"/>
                <a:gd name="T1" fmla="*/ 597 h 597"/>
                <a:gd name="T2" fmla="*/ 0 w 470"/>
                <a:gd name="T3" fmla="*/ 454 h 597"/>
                <a:gd name="T4" fmla="*/ 315 w 470"/>
                <a:gd name="T5" fmla="*/ 42 h 597"/>
                <a:gd name="T6" fmla="*/ 391 w 470"/>
                <a:gd name="T7" fmla="*/ 1 h 597"/>
                <a:gd name="T8" fmla="*/ 468 w 470"/>
                <a:gd name="T9" fmla="*/ 68 h 597"/>
                <a:gd name="T10" fmla="*/ 414 w 470"/>
                <a:gd name="T11" fmla="*/ 231 h 597"/>
                <a:gd name="T12" fmla="*/ 305 w 470"/>
                <a:gd name="T13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597">
                  <a:moveTo>
                    <a:pt x="305" y="597"/>
                  </a:moveTo>
                  <a:cubicBezTo>
                    <a:pt x="220" y="561"/>
                    <a:pt x="85" y="490"/>
                    <a:pt x="0" y="454"/>
                  </a:cubicBezTo>
                  <a:cubicBezTo>
                    <a:pt x="82" y="311"/>
                    <a:pt x="197" y="157"/>
                    <a:pt x="315" y="42"/>
                  </a:cubicBezTo>
                  <a:cubicBezTo>
                    <a:pt x="336" y="21"/>
                    <a:pt x="362" y="0"/>
                    <a:pt x="391" y="1"/>
                  </a:cubicBezTo>
                  <a:cubicBezTo>
                    <a:pt x="422" y="1"/>
                    <a:pt x="470" y="34"/>
                    <a:pt x="468" y="68"/>
                  </a:cubicBezTo>
                  <a:cubicBezTo>
                    <a:pt x="465" y="119"/>
                    <a:pt x="431" y="183"/>
                    <a:pt x="414" y="231"/>
                  </a:cubicBezTo>
                  <a:cubicBezTo>
                    <a:pt x="375" y="340"/>
                    <a:pt x="352" y="491"/>
                    <a:pt x="305" y="597"/>
                  </a:cubicBezTo>
                  <a:close/>
                </a:path>
              </a:pathLst>
            </a:custGeom>
            <a:solidFill>
              <a:srgbClr val="EDF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3"/>
            <p:cNvSpPr/>
            <p:nvPr>
              <p:custDataLst>
                <p:tags r:id="rId12"/>
              </p:custDataLst>
            </p:nvPr>
          </p:nvSpPr>
          <p:spPr bwMode="auto">
            <a:xfrm rot="20004527">
              <a:off x="3702720" y="3148693"/>
              <a:ext cx="317396" cy="353628"/>
            </a:xfrm>
            <a:custGeom>
              <a:avLst/>
              <a:gdLst>
                <a:gd name="T0" fmla="*/ 144 w 168"/>
                <a:gd name="T1" fmla="*/ 98 h 188"/>
                <a:gd name="T2" fmla="*/ 41 w 168"/>
                <a:gd name="T3" fmla="*/ 34 h 188"/>
                <a:gd name="T4" fmla="*/ 23 w 168"/>
                <a:gd name="T5" fmla="*/ 146 h 188"/>
                <a:gd name="T6" fmla="*/ 4 w 168"/>
                <a:gd name="T7" fmla="*/ 167 h 188"/>
                <a:gd name="T8" fmla="*/ 29 w 168"/>
                <a:gd name="T9" fmla="*/ 184 h 188"/>
                <a:gd name="T10" fmla="*/ 38 w 168"/>
                <a:gd name="T11" fmla="*/ 187 h 188"/>
                <a:gd name="T12" fmla="*/ 42 w 168"/>
                <a:gd name="T13" fmla="*/ 183 h 188"/>
                <a:gd name="T14" fmla="*/ 53 w 168"/>
                <a:gd name="T15" fmla="*/ 167 h 188"/>
                <a:gd name="T16" fmla="*/ 55 w 168"/>
                <a:gd name="T17" fmla="*/ 167 h 188"/>
                <a:gd name="T18" fmla="*/ 112 w 168"/>
                <a:gd name="T19" fmla="*/ 150 h 188"/>
                <a:gd name="T20" fmla="*/ 144 w 168"/>
                <a:gd name="T21" fmla="*/ 9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88">
                  <a:moveTo>
                    <a:pt x="144" y="98"/>
                  </a:moveTo>
                  <a:cubicBezTo>
                    <a:pt x="168" y="33"/>
                    <a:pt x="90" y="0"/>
                    <a:pt x="41" y="34"/>
                  </a:cubicBezTo>
                  <a:cubicBezTo>
                    <a:pt x="9" y="57"/>
                    <a:pt x="0" y="114"/>
                    <a:pt x="23" y="146"/>
                  </a:cubicBezTo>
                  <a:cubicBezTo>
                    <a:pt x="16" y="153"/>
                    <a:pt x="10" y="160"/>
                    <a:pt x="4" y="167"/>
                  </a:cubicBezTo>
                  <a:cubicBezTo>
                    <a:pt x="12" y="173"/>
                    <a:pt x="21" y="179"/>
                    <a:pt x="29" y="184"/>
                  </a:cubicBezTo>
                  <a:cubicBezTo>
                    <a:pt x="32" y="186"/>
                    <a:pt x="35" y="188"/>
                    <a:pt x="38" y="187"/>
                  </a:cubicBezTo>
                  <a:cubicBezTo>
                    <a:pt x="40" y="186"/>
                    <a:pt x="41" y="185"/>
                    <a:pt x="42" y="183"/>
                  </a:cubicBezTo>
                  <a:cubicBezTo>
                    <a:pt x="46" y="178"/>
                    <a:pt x="49" y="172"/>
                    <a:pt x="53" y="167"/>
                  </a:cubicBezTo>
                  <a:cubicBezTo>
                    <a:pt x="54" y="167"/>
                    <a:pt x="55" y="167"/>
                    <a:pt x="55" y="167"/>
                  </a:cubicBezTo>
                  <a:cubicBezTo>
                    <a:pt x="76" y="172"/>
                    <a:pt x="97" y="164"/>
                    <a:pt x="112" y="150"/>
                  </a:cubicBezTo>
                  <a:cubicBezTo>
                    <a:pt x="127" y="136"/>
                    <a:pt x="137" y="117"/>
                    <a:pt x="144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4"/>
            <p:cNvSpPr/>
            <p:nvPr>
              <p:custDataLst>
                <p:tags r:id="rId13"/>
              </p:custDataLst>
            </p:nvPr>
          </p:nvSpPr>
          <p:spPr bwMode="auto">
            <a:xfrm rot="20004527">
              <a:off x="3843963" y="3131761"/>
              <a:ext cx="195655" cy="391310"/>
            </a:xfrm>
            <a:custGeom>
              <a:avLst/>
              <a:gdLst>
                <a:gd name="T0" fmla="*/ 57 w 104"/>
                <a:gd name="T1" fmla="*/ 99 h 208"/>
                <a:gd name="T2" fmla="*/ 21 w 104"/>
                <a:gd name="T3" fmla="*/ 154 h 208"/>
                <a:gd name="T4" fmla="*/ 17 w 104"/>
                <a:gd name="T5" fmla="*/ 189 h 208"/>
                <a:gd name="T6" fmla="*/ 57 w 104"/>
                <a:gd name="T7" fmla="*/ 204 h 208"/>
                <a:gd name="T8" fmla="*/ 71 w 104"/>
                <a:gd name="T9" fmla="*/ 171 h 208"/>
                <a:gd name="T10" fmla="*/ 64 w 104"/>
                <a:gd name="T11" fmla="*/ 151 h 208"/>
                <a:gd name="T12" fmla="*/ 66 w 104"/>
                <a:gd name="T13" fmla="*/ 143 h 208"/>
                <a:gd name="T14" fmla="*/ 84 w 104"/>
                <a:gd name="T15" fmla="*/ 112 h 208"/>
                <a:gd name="T16" fmla="*/ 98 w 104"/>
                <a:gd name="T17" fmla="*/ 93 h 208"/>
                <a:gd name="T18" fmla="*/ 101 w 104"/>
                <a:gd name="T19" fmla="*/ 56 h 208"/>
                <a:gd name="T20" fmla="*/ 59 w 104"/>
                <a:gd name="T21" fmla="*/ 6 h 208"/>
                <a:gd name="T22" fmla="*/ 43 w 104"/>
                <a:gd name="T23" fmla="*/ 16 h 208"/>
                <a:gd name="T24" fmla="*/ 36 w 104"/>
                <a:gd name="T25" fmla="*/ 24 h 208"/>
                <a:gd name="T26" fmla="*/ 48 w 104"/>
                <a:gd name="T27" fmla="*/ 56 h 208"/>
                <a:gd name="T28" fmla="*/ 57 w 104"/>
                <a:gd name="T29" fmla="*/ 9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" h="208">
                  <a:moveTo>
                    <a:pt x="57" y="99"/>
                  </a:moveTo>
                  <a:cubicBezTo>
                    <a:pt x="56" y="122"/>
                    <a:pt x="37" y="139"/>
                    <a:pt x="21" y="154"/>
                  </a:cubicBezTo>
                  <a:cubicBezTo>
                    <a:pt x="7" y="167"/>
                    <a:pt x="0" y="177"/>
                    <a:pt x="17" y="189"/>
                  </a:cubicBezTo>
                  <a:cubicBezTo>
                    <a:pt x="27" y="196"/>
                    <a:pt x="44" y="208"/>
                    <a:pt x="57" y="204"/>
                  </a:cubicBezTo>
                  <a:cubicBezTo>
                    <a:pt x="67" y="201"/>
                    <a:pt x="71" y="180"/>
                    <a:pt x="71" y="171"/>
                  </a:cubicBezTo>
                  <a:cubicBezTo>
                    <a:pt x="70" y="164"/>
                    <a:pt x="65" y="158"/>
                    <a:pt x="64" y="151"/>
                  </a:cubicBezTo>
                  <a:cubicBezTo>
                    <a:pt x="64" y="148"/>
                    <a:pt x="65" y="145"/>
                    <a:pt x="66" y="143"/>
                  </a:cubicBezTo>
                  <a:cubicBezTo>
                    <a:pt x="71" y="132"/>
                    <a:pt x="77" y="121"/>
                    <a:pt x="84" y="112"/>
                  </a:cubicBezTo>
                  <a:cubicBezTo>
                    <a:pt x="89" y="106"/>
                    <a:pt x="95" y="100"/>
                    <a:pt x="98" y="93"/>
                  </a:cubicBezTo>
                  <a:cubicBezTo>
                    <a:pt x="104" y="83"/>
                    <a:pt x="101" y="68"/>
                    <a:pt x="101" y="56"/>
                  </a:cubicBezTo>
                  <a:cubicBezTo>
                    <a:pt x="102" y="35"/>
                    <a:pt x="86" y="0"/>
                    <a:pt x="59" y="6"/>
                  </a:cubicBezTo>
                  <a:cubicBezTo>
                    <a:pt x="53" y="7"/>
                    <a:pt x="48" y="11"/>
                    <a:pt x="43" y="16"/>
                  </a:cubicBezTo>
                  <a:cubicBezTo>
                    <a:pt x="40" y="18"/>
                    <a:pt x="37" y="21"/>
                    <a:pt x="36" y="24"/>
                  </a:cubicBezTo>
                  <a:cubicBezTo>
                    <a:pt x="30" y="38"/>
                    <a:pt x="42" y="46"/>
                    <a:pt x="48" y="56"/>
                  </a:cubicBezTo>
                  <a:cubicBezTo>
                    <a:pt x="55" y="69"/>
                    <a:pt x="59" y="84"/>
                    <a:pt x="57" y="9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5"/>
            <p:cNvSpPr/>
            <p:nvPr>
              <p:custDataLst>
                <p:tags r:id="rId14"/>
              </p:custDataLst>
            </p:nvPr>
          </p:nvSpPr>
          <p:spPr bwMode="auto">
            <a:xfrm rot="20004527">
              <a:off x="3484488" y="3111331"/>
              <a:ext cx="515950" cy="331889"/>
            </a:xfrm>
            <a:custGeom>
              <a:avLst/>
              <a:gdLst>
                <a:gd name="T0" fmla="*/ 122 w 273"/>
                <a:gd name="T1" fmla="*/ 115 h 176"/>
                <a:gd name="T2" fmla="*/ 109 w 273"/>
                <a:gd name="T3" fmla="*/ 144 h 176"/>
                <a:gd name="T4" fmla="*/ 95 w 273"/>
                <a:gd name="T5" fmla="*/ 149 h 176"/>
                <a:gd name="T6" fmla="*/ 70 w 273"/>
                <a:gd name="T7" fmla="*/ 176 h 176"/>
                <a:gd name="T8" fmla="*/ 12 w 273"/>
                <a:gd name="T9" fmla="*/ 149 h 176"/>
                <a:gd name="T10" fmla="*/ 4 w 273"/>
                <a:gd name="T11" fmla="*/ 144 h 176"/>
                <a:gd name="T12" fmla="*/ 5 w 273"/>
                <a:gd name="T13" fmla="*/ 124 h 176"/>
                <a:gd name="T14" fmla="*/ 30 w 273"/>
                <a:gd name="T15" fmla="*/ 92 h 176"/>
                <a:gd name="T16" fmla="*/ 47 w 273"/>
                <a:gd name="T17" fmla="*/ 85 h 176"/>
                <a:gd name="T18" fmla="*/ 101 w 273"/>
                <a:gd name="T19" fmla="*/ 15 h 176"/>
                <a:gd name="T20" fmla="*/ 141 w 273"/>
                <a:gd name="T21" fmla="*/ 15 h 176"/>
                <a:gd name="T22" fmla="*/ 210 w 273"/>
                <a:gd name="T23" fmla="*/ 2 h 176"/>
                <a:gd name="T24" fmla="*/ 235 w 273"/>
                <a:gd name="T25" fmla="*/ 93 h 176"/>
                <a:gd name="T26" fmla="*/ 122 w 273"/>
                <a:gd name="T27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3" h="176">
                  <a:moveTo>
                    <a:pt x="122" y="115"/>
                  </a:moveTo>
                  <a:cubicBezTo>
                    <a:pt x="117" y="125"/>
                    <a:pt x="118" y="138"/>
                    <a:pt x="109" y="144"/>
                  </a:cubicBezTo>
                  <a:cubicBezTo>
                    <a:pt x="105" y="147"/>
                    <a:pt x="100" y="147"/>
                    <a:pt x="95" y="149"/>
                  </a:cubicBezTo>
                  <a:cubicBezTo>
                    <a:pt x="83" y="152"/>
                    <a:pt x="73" y="163"/>
                    <a:pt x="70" y="176"/>
                  </a:cubicBezTo>
                  <a:cubicBezTo>
                    <a:pt x="50" y="167"/>
                    <a:pt x="31" y="158"/>
                    <a:pt x="12" y="149"/>
                  </a:cubicBezTo>
                  <a:cubicBezTo>
                    <a:pt x="9" y="148"/>
                    <a:pt x="6" y="146"/>
                    <a:pt x="4" y="144"/>
                  </a:cubicBezTo>
                  <a:cubicBezTo>
                    <a:pt x="0" y="138"/>
                    <a:pt x="2" y="130"/>
                    <a:pt x="5" y="124"/>
                  </a:cubicBezTo>
                  <a:cubicBezTo>
                    <a:pt x="11" y="112"/>
                    <a:pt x="18" y="99"/>
                    <a:pt x="30" y="92"/>
                  </a:cubicBezTo>
                  <a:cubicBezTo>
                    <a:pt x="35" y="89"/>
                    <a:pt x="42" y="88"/>
                    <a:pt x="47" y="85"/>
                  </a:cubicBezTo>
                  <a:cubicBezTo>
                    <a:pt x="73" y="70"/>
                    <a:pt x="72" y="24"/>
                    <a:pt x="101" y="15"/>
                  </a:cubicBezTo>
                  <a:cubicBezTo>
                    <a:pt x="114" y="10"/>
                    <a:pt x="128" y="15"/>
                    <a:pt x="141" y="15"/>
                  </a:cubicBezTo>
                  <a:cubicBezTo>
                    <a:pt x="165" y="15"/>
                    <a:pt x="187" y="0"/>
                    <a:pt x="210" y="2"/>
                  </a:cubicBezTo>
                  <a:cubicBezTo>
                    <a:pt x="255" y="4"/>
                    <a:pt x="273" y="67"/>
                    <a:pt x="235" y="93"/>
                  </a:cubicBezTo>
                  <a:cubicBezTo>
                    <a:pt x="205" y="113"/>
                    <a:pt x="142" y="77"/>
                    <a:pt x="122" y="11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"/>
            <p:cNvSpPr/>
            <p:nvPr>
              <p:custDataLst>
                <p:tags r:id="rId15"/>
              </p:custDataLst>
            </p:nvPr>
          </p:nvSpPr>
          <p:spPr bwMode="auto">
            <a:xfrm rot="20004527">
              <a:off x="3107255" y="3651659"/>
              <a:ext cx="923202" cy="1092770"/>
            </a:xfrm>
            <a:custGeom>
              <a:avLst/>
              <a:gdLst>
                <a:gd name="T0" fmla="*/ 489 w 489"/>
                <a:gd name="T1" fmla="*/ 0 h 579"/>
                <a:gd name="T2" fmla="*/ 260 w 489"/>
                <a:gd name="T3" fmla="*/ 436 h 579"/>
                <a:gd name="T4" fmla="*/ 279 w 489"/>
                <a:gd name="T5" fmla="*/ 579 h 579"/>
                <a:gd name="T6" fmla="*/ 0 w 489"/>
                <a:gd name="T7" fmla="*/ 534 h 579"/>
                <a:gd name="T8" fmla="*/ 489 w 489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579">
                  <a:moveTo>
                    <a:pt x="489" y="0"/>
                  </a:moveTo>
                  <a:cubicBezTo>
                    <a:pt x="489" y="0"/>
                    <a:pt x="248" y="334"/>
                    <a:pt x="260" y="436"/>
                  </a:cubicBezTo>
                  <a:cubicBezTo>
                    <a:pt x="271" y="539"/>
                    <a:pt x="279" y="579"/>
                    <a:pt x="279" y="579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0" y="534"/>
                    <a:pt x="241" y="19"/>
                    <a:pt x="489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"/>
            <p:cNvSpPr/>
            <p:nvPr>
              <p:custDataLst>
                <p:tags r:id="rId16"/>
              </p:custDataLst>
            </p:nvPr>
          </p:nvSpPr>
          <p:spPr bwMode="auto">
            <a:xfrm rot="20004527">
              <a:off x="3339525" y="5644697"/>
              <a:ext cx="182611" cy="81161"/>
            </a:xfrm>
            <a:custGeom>
              <a:avLst/>
              <a:gdLst>
                <a:gd name="T0" fmla="*/ 76 w 126"/>
                <a:gd name="T1" fmla="*/ 0 h 56"/>
                <a:gd name="T2" fmla="*/ 0 w 126"/>
                <a:gd name="T3" fmla="*/ 19 h 56"/>
                <a:gd name="T4" fmla="*/ 9 w 126"/>
                <a:gd name="T5" fmla="*/ 56 h 56"/>
                <a:gd name="T6" fmla="*/ 106 w 126"/>
                <a:gd name="T7" fmla="*/ 56 h 56"/>
                <a:gd name="T8" fmla="*/ 126 w 126"/>
                <a:gd name="T9" fmla="*/ 26 h 56"/>
                <a:gd name="T10" fmla="*/ 76 w 12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56">
                  <a:moveTo>
                    <a:pt x="76" y="0"/>
                  </a:moveTo>
                  <a:lnTo>
                    <a:pt x="0" y="19"/>
                  </a:lnTo>
                  <a:lnTo>
                    <a:pt x="9" y="56"/>
                  </a:lnTo>
                  <a:lnTo>
                    <a:pt x="106" y="56"/>
                  </a:lnTo>
                  <a:lnTo>
                    <a:pt x="126" y="2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8"/>
            <p:cNvSpPr/>
            <p:nvPr>
              <p:custDataLst>
                <p:tags r:id="rId17"/>
              </p:custDataLst>
            </p:nvPr>
          </p:nvSpPr>
          <p:spPr bwMode="auto">
            <a:xfrm rot="20004527">
              <a:off x="3901379" y="5643441"/>
              <a:ext cx="147828" cy="173916"/>
            </a:xfrm>
            <a:custGeom>
              <a:avLst/>
              <a:gdLst>
                <a:gd name="T0" fmla="*/ 26 w 102"/>
                <a:gd name="T1" fmla="*/ 0 h 120"/>
                <a:gd name="T2" fmla="*/ 78 w 102"/>
                <a:gd name="T3" fmla="*/ 43 h 120"/>
                <a:gd name="T4" fmla="*/ 102 w 102"/>
                <a:gd name="T5" fmla="*/ 120 h 120"/>
                <a:gd name="T6" fmla="*/ 60 w 102"/>
                <a:gd name="T7" fmla="*/ 112 h 120"/>
                <a:gd name="T8" fmla="*/ 0 w 102"/>
                <a:gd name="T9" fmla="*/ 45 h 120"/>
                <a:gd name="T10" fmla="*/ 26 w 102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20">
                  <a:moveTo>
                    <a:pt x="26" y="0"/>
                  </a:moveTo>
                  <a:lnTo>
                    <a:pt x="78" y="43"/>
                  </a:lnTo>
                  <a:lnTo>
                    <a:pt x="102" y="120"/>
                  </a:lnTo>
                  <a:lnTo>
                    <a:pt x="60" y="112"/>
                  </a:lnTo>
                  <a:lnTo>
                    <a:pt x="0" y="4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 rot="805970">
              <a:off x="3302658" y="4129921"/>
              <a:ext cx="1547849" cy="1525732"/>
              <a:chOff x="3302658" y="4129921"/>
              <a:chExt cx="1547849" cy="1525732"/>
            </a:xfrm>
          </p:grpSpPr>
          <p:sp>
            <p:nvSpPr>
              <p:cNvPr id="75" name="Freeform 69"/>
              <p:cNvSpPr/>
              <p:nvPr>
                <p:custDataLst>
                  <p:tags r:id="rId18"/>
                </p:custDataLst>
              </p:nvPr>
            </p:nvSpPr>
            <p:spPr bwMode="auto">
              <a:xfrm rot="20004527">
                <a:off x="4006993" y="4938251"/>
                <a:ext cx="642038" cy="717402"/>
              </a:xfrm>
              <a:custGeom>
                <a:avLst/>
                <a:gdLst>
                  <a:gd name="T0" fmla="*/ 290 w 340"/>
                  <a:gd name="T1" fmla="*/ 25 h 380"/>
                  <a:gd name="T2" fmla="*/ 280 w 340"/>
                  <a:gd name="T3" fmla="*/ 33 h 380"/>
                  <a:gd name="T4" fmla="*/ 172 w 340"/>
                  <a:gd name="T5" fmla="*/ 112 h 380"/>
                  <a:gd name="T6" fmla="*/ 161 w 340"/>
                  <a:gd name="T7" fmla="*/ 106 h 380"/>
                  <a:gd name="T8" fmla="*/ 191 w 340"/>
                  <a:gd name="T9" fmla="*/ 5 h 380"/>
                  <a:gd name="T10" fmla="*/ 123 w 340"/>
                  <a:gd name="T11" fmla="*/ 0 h 380"/>
                  <a:gd name="T12" fmla="*/ 115 w 340"/>
                  <a:gd name="T13" fmla="*/ 91 h 380"/>
                  <a:gd name="T14" fmla="*/ 102 w 340"/>
                  <a:gd name="T15" fmla="*/ 94 h 380"/>
                  <a:gd name="T16" fmla="*/ 44 w 340"/>
                  <a:gd name="T17" fmla="*/ 15 h 380"/>
                  <a:gd name="T18" fmla="*/ 3 w 340"/>
                  <a:gd name="T19" fmla="*/ 53 h 380"/>
                  <a:gd name="T20" fmla="*/ 19 w 340"/>
                  <a:gd name="T21" fmla="*/ 92 h 380"/>
                  <a:gd name="T22" fmla="*/ 37 w 340"/>
                  <a:gd name="T23" fmla="*/ 167 h 380"/>
                  <a:gd name="T24" fmla="*/ 38 w 340"/>
                  <a:gd name="T25" fmla="*/ 172 h 380"/>
                  <a:gd name="T26" fmla="*/ 30 w 340"/>
                  <a:gd name="T27" fmla="*/ 240 h 380"/>
                  <a:gd name="T28" fmla="*/ 0 w 340"/>
                  <a:gd name="T29" fmla="*/ 345 h 380"/>
                  <a:gd name="T30" fmla="*/ 133 w 340"/>
                  <a:gd name="T31" fmla="*/ 380 h 380"/>
                  <a:gd name="T32" fmla="*/ 185 w 340"/>
                  <a:gd name="T33" fmla="*/ 215 h 380"/>
                  <a:gd name="T34" fmla="*/ 210 w 340"/>
                  <a:gd name="T35" fmla="*/ 170 h 380"/>
                  <a:gd name="T36" fmla="*/ 290 w 340"/>
                  <a:gd name="T37" fmla="*/ 96 h 380"/>
                  <a:gd name="T38" fmla="*/ 340 w 340"/>
                  <a:gd name="T39" fmla="*/ 59 h 380"/>
                  <a:gd name="T40" fmla="*/ 290 w 340"/>
                  <a:gd name="T41" fmla="*/ 2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380">
                    <a:moveTo>
                      <a:pt x="290" y="25"/>
                    </a:moveTo>
                    <a:cubicBezTo>
                      <a:pt x="287" y="28"/>
                      <a:pt x="283" y="30"/>
                      <a:pt x="280" y="33"/>
                    </a:cubicBezTo>
                    <a:cubicBezTo>
                      <a:pt x="244" y="59"/>
                      <a:pt x="208" y="85"/>
                      <a:pt x="172" y="112"/>
                    </a:cubicBezTo>
                    <a:cubicBezTo>
                      <a:pt x="168" y="115"/>
                      <a:pt x="159" y="112"/>
                      <a:pt x="161" y="106"/>
                    </a:cubicBezTo>
                    <a:cubicBezTo>
                      <a:pt x="171" y="72"/>
                      <a:pt x="181" y="39"/>
                      <a:pt x="191" y="5"/>
                    </a:cubicBezTo>
                    <a:cubicBezTo>
                      <a:pt x="168" y="3"/>
                      <a:pt x="146" y="1"/>
                      <a:pt x="123" y="0"/>
                    </a:cubicBezTo>
                    <a:cubicBezTo>
                      <a:pt x="120" y="30"/>
                      <a:pt x="118" y="61"/>
                      <a:pt x="115" y="91"/>
                    </a:cubicBezTo>
                    <a:cubicBezTo>
                      <a:pt x="114" y="96"/>
                      <a:pt x="106" y="99"/>
                      <a:pt x="102" y="94"/>
                    </a:cubicBezTo>
                    <a:cubicBezTo>
                      <a:pt x="83" y="68"/>
                      <a:pt x="63" y="41"/>
                      <a:pt x="44" y="15"/>
                    </a:cubicBezTo>
                    <a:cubicBezTo>
                      <a:pt x="30" y="28"/>
                      <a:pt x="16" y="40"/>
                      <a:pt x="3" y="53"/>
                    </a:cubicBezTo>
                    <a:cubicBezTo>
                      <a:pt x="9" y="66"/>
                      <a:pt x="14" y="79"/>
                      <a:pt x="19" y="92"/>
                    </a:cubicBezTo>
                    <a:cubicBezTo>
                      <a:pt x="27" y="117"/>
                      <a:pt x="34" y="142"/>
                      <a:pt x="37" y="167"/>
                    </a:cubicBezTo>
                    <a:cubicBezTo>
                      <a:pt x="37" y="168"/>
                      <a:pt x="38" y="170"/>
                      <a:pt x="38" y="172"/>
                    </a:cubicBezTo>
                    <a:cubicBezTo>
                      <a:pt x="39" y="195"/>
                      <a:pt x="35" y="218"/>
                      <a:pt x="30" y="240"/>
                    </a:cubicBezTo>
                    <a:cubicBezTo>
                      <a:pt x="22" y="276"/>
                      <a:pt x="11" y="311"/>
                      <a:pt x="0" y="345"/>
                    </a:cubicBezTo>
                    <a:cubicBezTo>
                      <a:pt x="44" y="354"/>
                      <a:pt x="89" y="371"/>
                      <a:pt x="133" y="380"/>
                    </a:cubicBezTo>
                    <a:cubicBezTo>
                      <a:pt x="132" y="380"/>
                      <a:pt x="180" y="227"/>
                      <a:pt x="185" y="215"/>
                    </a:cubicBezTo>
                    <a:cubicBezTo>
                      <a:pt x="192" y="200"/>
                      <a:pt x="200" y="184"/>
                      <a:pt x="210" y="170"/>
                    </a:cubicBezTo>
                    <a:cubicBezTo>
                      <a:pt x="230" y="142"/>
                      <a:pt x="261" y="118"/>
                      <a:pt x="290" y="96"/>
                    </a:cubicBezTo>
                    <a:cubicBezTo>
                      <a:pt x="306" y="83"/>
                      <a:pt x="323" y="71"/>
                      <a:pt x="340" y="59"/>
                    </a:cubicBezTo>
                    <a:cubicBezTo>
                      <a:pt x="323" y="48"/>
                      <a:pt x="307" y="37"/>
                      <a:pt x="290" y="25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/>
              <p:nvPr>
                <p:custDataLst>
                  <p:tags r:id="rId19"/>
                </p:custDataLst>
              </p:nvPr>
            </p:nvSpPr>
            <p:spPr bwMode="auto">
              <a:xfrm rot="20004527">
                <a:off x="3302658" y="4129921"/>
                <a:ext cx="1547849" cy="1144944"/>
              </a:xfrm>
              <a:custGeom>
                <a:avLst/>
                <a:gdLst>
                  <a:gd name="T0" fmla="*/ 811 w 820"/>
                  <a:gd name="T1" fmla="*/ 296 h 607"/>
                  <a:gd name="T2" fmla="*/ 724 w 820"/>
                  <a:gd name="T3" fmla="*/ 162 h 607"/>
                  <a:gd name="T4" fmla="*/ 706 w 820"/>
                  <a:gd name="T5" fmla="*/ 161 h 607"/>
                  <a:gd name="T6" fmla="*/ 613 w 820"/>
                  <a:gd name="T7" fmla="*/ 72 h 607"/>
                  <a:gd name="T8" fmla="*/ 556 w 820"/>
                  <a:gd name="T9" fmla="*/ 76 h 607"/>
                  <a:gd name="T10" fmla="*/ 457 w 820"/>
                  <a:gd name="T11" fmla="*/ 10 h 607"/>
                  <a:gd name="T12" fmla="*/ 319 w 820"/>
                  <a:gd name="T13" fmla="*/ 77 h 607"/>
                  <a:gd name="T14" fmla="*/ 316 w 820"/>
                  <a:gd name="T15" fmla="*/ 74 h 607"/>
                  <a:gd name="T16" fmla="*/ 283 w 820"/>
                  <a:gd name="T17" fmla="*/ 50 h 607"/>
                  <a:gd name="T18" fmla="*/ 221 w 820"/>
                  <a:gd name="T19" fmla="*/ 32 h 607"/>
                  <a:gd name="T20" fmla="*/ 154 w 820"/>
                  <a:gd name="T21" fmla="*/ 37 h 607"/>
                  <a:gd name="T22" fmla="*/ 29 w 820"/>
                  <a:gd name="T23" fmla="*/ 185 h 607"/>
                  <a:gd name="T24" fmla="*/ 64 w 820"/>
                  <a:gd name="T25" fmla="*/ 253 h 607"/>
                  <a:gd name="T26" fmla="*/ 5 w 820"/>
                  <a:gd name="T27" fmla="*/ 374 h 607"/>
                  <a:gd name="T28" fmla="*/ 56 w 820"/>
                  <a:gd name="T29" fmla="*/ 455 h 607"/>
                  <a:gd name="T30" fmla="*/ 116 w 820"/>
                  <a:gd name="T31" fmla="*/ 475 h 607"/>
                  <a:gd name="T32" fmla="*/ 116 w 820"/>
                  <a:gd name="T33" fmla="*/ 479 h 607"/>
                  <a:gd name="T34" fmla="*/ 223 w 820"/>
                  <a:gd name="T35" fmla="*/ 546 h 607"/>
                  <a:gd name="T36" fmla="*/ 315 w 820"/>
                  <a:gd name="T37" fmla="*/ 517 h 607"/>
                  <a:gd name="T38" fmla="*/ 352 w 820"/>
                  <a:gd name="T39" fmla="*/ 534 h 607"/>
                  <a:gd name="T40" fmla="*/ 395 w 820"/>
                  <a:gd name="T41" fmla="*/ 536 h 607"/>
                  <a:gd name="T42" fmla="*/ 404 w 820"/>
                  <a:gd name="T43" fmla="*/ 547 h 607"/>
                  <a:gd name="T44" fmla="*/ 491 w 820"/>
                  <a:gd name="T45" fmla="*/ 600 h 607"/>
                  <a:gd name="T46" fmla="*/ 593 w 820"/>
                  <a:gd name="T47" fmla="*/ 589 h 607"/>
                  <a:gd name="T48" fmla="*/ 622 w 820"/>
                  <a:gd name="T49" fmla="*/ 572 h 607"/>
                  <a:gd name="T50" fmla="*/ 646 w 820"/>
                  <a:gd name="T51" fmla="*/ 534 h 607"/>
                  <a:gd name="T52" fmla="*/ 657 w 820"/>
                  <a:gd name="T53" fmla="*/ 500 h 607"/>
                  <a:gd name="T54" fmla="*/ 692 w 820"/>
                  <a:gd name="T55" fmla="*/ 491 h 607"/>
                  <a:gd name="T56" fmla="*/ 724 w 820"/>
                  <a:gd name="T57" fmla="*/ 467 h 607"/>
                  <a:gd name="T58" fmla="*/ 747 w 820"/>
                  <a:gd name="T59" fmla="*/ 395 h 607"/>
                  <a:gd name="T60" fmla="*/ 811 w 820"/>
                  <a:gd name="T61" fmla="*/ 296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20" h="607">
                    <a:moveTo>
                      <a:pt x="811" y="296"/>
                    </a:moveTo>
                    <a:cubicBezTo>
                      <a:pt x="820" y="230"/>
                      <a:pt x="781" y="170"/>
                      <a:pt x="724" y="162"/>
                    </a:cubicBezTo>
                    <a:cubicBezTo>
                      <a:pt x="718" y="161"/>
                      <a:pt x="712" y="161"/>
                      <a:pt x="706" y="161"/>
                    </a:cubicBezTo>
                    <a:cubicBezTo>
                      <a:pt x="704" y="118"/>
                      <a:pt x="666" y="80"/>
                      <a:pt x="613" y="72"/>
                    </a:cubicBezTo>
                    <a:cubicBezTo>
                      <a:pt x="593" y="69"/>
                      <a:pt x="573" y="71"/>
                      <a:pt x="556" y="76"/>
                    </a:cubicBezTo>
                    <a:cubicBezTo>
                      <a:pt x="541" y="44"/>
                      <a:pt x="504" y="17"/>
                      <a:pt x="457" y="10"/>
                    </a:cubicBezTo>
                    <a:cubicBezTo>
                      <a:pt x="392" y="0"/>
                      <a:pt x="331" y="29"/>
                      <a:pt x="319" y="77"/>
                    </a:cubicBezTo>
                    <a:cubicBezTo>
                      <a:pt x="318" y="76"/>
                      <a:pt x="317" y="75"/>
                      <a:pt x="316" y="74"/>
                    </a:cubicBezTo>
                    <a:cubicBezTo>
                      <a:pt x="312" y="64"/>
                      <a:pt x="298" y="56"/>
                      <a:pt x="283" y="50"/>
                    </a:cubicBezTo>
                    <a:cubicBezTo>
                      <a:pt x="265" y="41"/>
                      <a:pt x="244" y="34"/>
                      <a:pt x="221" y="32"/>
                    </a:cubicBezTo>
                    <a:cubicBezTo>
                      <a:pt x="199" y="28"/>
                      <a:pt x="175" y="29"/>
                      <a:pt x="154" y="37"/>
                    </a:cubicBezTo>
                    <a:cubicBezTo>
                      <a:pt x="77" y="57"/>
                      <a:pt x="22" y="119"/>
                      <a:pt x="29" y="185"/>
                    </a:cubicBezTo>
                    <a:cubicBezTo>
                      <a:pt x="32" y="212"/>
                      <a:pt x="45" y="235"/>
                      <a:pt x="64" y="253"/>
                    </a:cubicBezTo>
                    <a:cubicBezTo>
                      <a:pt x="24" y="284"/>
                      <a:pt x="0" y="328"/>
                      <a:pt x="5" y="374"/>
                    </a:cubicBezTo>
                    <a:cubicBezTo>
                      <a:pt x="9" y="407"/>
                      <a:pt x="29" y="436"/>
                      <a:pt x="56" y="455"/>
                    </a:cubicBezTo>
                    <a:cubicBezTo>
                      <a:pt x="74" y="467"/>
                      <a:pt x="95" y="470"/>
                      <a:pt x="116" y="475"/>
                    </a:cubicBezTo>
                    <a:cubicBezTo>
                      <a:pt x="116" y="476"/>
                      <a:pt x="116" y="477"/>
                      <a:pt x="116" y="479"/>
                    </a:cubicBezTo>
                    <a:cubicBezTo>
                      <a:pt x="115" y="515"/>
                      <a:pt x="163" y="546"/>
                      <a:pt x="223" y="546"/>
                    </a:cubicBezTo>
                    <a:cubicBezTo>
                      <a:pt x="261" y="547"/>
                      <a:pt x="295" y="535"/>
                      <a:pt x="315" y="517"/>
                    </a:cubicBezTo>
                    <a:cubicBezTo>
                      <a:pt x="327" y="524"/>
                      <a:pt x="339" y="532"/>
                      <a:pt x="352" y="534"/>
                    </a:cubicBezTo>
                    <a:cubicBezTo>
                      <a:pt x="366" y="536"/>
                      <a:pt x="382" y="528"/>
                      <a:pt x="395" y="536"/>
                    </a:cubicBezTo>
                    <a:cubicBezTo>
                      <a:pt x="399" y="539"/>
                      <a:pt x="402" y="543"/>
                      <a:pt x="404" y="547"/>
                    </a:cubicBezTo>
                    <a:cubicBezTo>
                      <a:pt x="425" y="575"/>
                      <a:pt x="457" y="594"/>
                      <a:pt x="491" y="600"/>
                    </a:cubicBezTo>
                    <a:cubicBezTo>
                      <a:pt x="525" y="607"/>
                      <a:pt x="561" y="602"/>
                      <a:pt x="593" y="589"/>
                    </a:cubicBezTo>
                    <a:cubicBezTo>
                      <a:pt x="603" y="585"/>
                      <a:pt x="613" y="580"/>
                      <a:pt x="622" y="572"/>
                    </a:cubicBezTo>
                    <a:cubicBezTo>
                      <a:pt x="633" y="562"/>
                      <a:pt x="641" y="548"/>
                      <a:pt x="646" y="534"/>
                    </a:cubicBezTo>
                    <a:cubicBezTo>
                      <a:pt x="649" y="526"/>
                      <a:pt x="650" y="505"/>
                      <a:pt x="657" y="500"/>
                    </a:cubicBezTo>
                    <a:cubicBezTo>
                      <a:pt x="664" y="494"/>
                      <a:pt x="683" y="495"/>
                      <a:pt x="692" y="491"/>
                    </a:cubicBezTo>
                    <a:cubicBezTo>
                      <a:pt x="704" y="485"/>
                      <a:pt x="715" y="477"/>
                      <a:pt x="724" y="467"/>
                    </a:cubicBezTo>
                    <a:cubicBezTo>
                      <a:pt x="741" y="447"/>
                      <a:pt x="749" y="420"/>
                      <a:pt x="747" y="395"/>
                    </a:cubicBezTo>
                    <a:cubicBezTo>
                      <a:pt x="780" y="376"/>
                      <a:pt x="805" y="340"/>
                      <a:pt x="811" y="296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/>
              <p:nvPr>
                <p:custDataLst>
                  <p:tags r:id="rId20"/>
                </p:custDataLst>
              </p:nvPr>
            </p:nvSpPr>
            <p:spPr bwMode="auto">
              <a:xfrm rot="20004527">
                <a:off x="3921702" y="4340355"/>
                <a:ext cx="482615" cy="282613"/>
              </a:xfrm>
              <a:custGeom>
                <a:avLst/>
                <a:gdLst>
                  <a:gd name="T0" fmla="*/ 239 w 256"/>
                  <a:gd name="T1" fmla="*/ 77 h 150"/>
                  <a:gd name="T2" fmla="*/ 190 w 256"/>
                  <a:gd name="T3" fmla="*/ 65 h 150"/>
                  <a:gd name="T4" fmla="*/ 158 w 256"/>
                  <a:gd name="T5" fmla="*/ 12 h 150"/>
                  <a:gd name="T6" fmla="*/ 98 w 256"/>
                  <a:gd name="T7" fmla="*/ 25 h 150"/>
                  <a:gd name="T8" fmla="*/ 57 w 256"/>
                  <a:gd name="T9" fmla="*/ 1 h 150"/>
                  <a:gd name="T10" fmla="*/ 4 w 256"/>
                  <a:gd name="T11" fmla="*/ 31 h 150"/>
                  <a:gd name="T12" fmla="*/ 14 w 256"/>
                  <a:gd name="T13" fmla="*/ 37 h 150"/>
                  <a:gd name="T14" fmla="*/ 55 w 256"/>
                  <a:gd name="T15" fmla="*/ 12 h 150"/>
                  <a:gd name="T16" fmla="*/ 92 w 256"/>
                  <a:gd name="T17" fmla="*/ 37 h 150"/>
                  <a:gd name="T18" fmla="*/ 102 w 256"/>
                  <a:gd name="T19" fmla="*/ 38 h 150"/>
                  <a:gd name="T20" fmla="*/ 155 w 256"/>
                  <a:gd name="T21" fmla="*/ 23 h 150"/>
                  <a:gd name="T22" fmla="*/ 178 w 256"/>
                  <a:gd name="T23" fmla="*/ 75 h 150"/>
                  <a:gd name="T24" fmla="*/ 188 w 256"/>
                  <a:gd name="T25" fmla="*/ 81 h 150"/>
                  <a:gd name="T26" fmla="*/ 232 w 256"/>
                  <a:gd name="T27" fmla="*/ 85 h 150"/>
                  <a:gd name="T28" fmla="*/ 228 w 256"/>
                  <a:gd name="T29" fmla="*/ 136 h 150"/>
                  <a:gd name="T30" fmla="*/ 236 w 256"/>
                  <a:gd name="T31" fmla="*/ 144 h 150"/>
                  <a:gd name="T32" fmla="*/ 239 w 256"/>
                  <a:gd name="T33" fmla="*/ 7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6" h="150">
                    <a:moveTo>
                      <a:pt x="239" y="77"/>
                    </a:moveTo>
                    <a:cubicBezTo>
                      <a:pt x="227" y="62"/>
                      <a:pt x="207" y="57"/>
                      <a:pt x="190" y="65"/>
                    </a:cubicBezTo>
                    <a:cubicBezTo>
                      <a:pt x="190" y="43"/>
                      <a:pt x="179" y="21"/>
                      <a:pt x="158" y="12"/>
                    </a:cubicBezTo>
                    <a:cubicBezTo>
                      <a:pt x="138" y="3"/>
                      <a:pt x="113" y="9"/>
                      <a:pt x="98" y="25"/>
                    </a:cubicBezTo>
                    <a:cubicBezTo>
                      <a:pt x="90" y="11"/>
                      <a:pt x="74" y="2"/>
                      <a:pt x="57" y="1"/>
                    </a:cubicBezTo>
                    <a:cubicBezTo>
                      <a:pt x="35" y="0"/>
                      <a:pt x="16" y="14"/>
                      <a:pt x="4" y="31"/>
                    </a:cubicBezTo>
                    <a:cubicBezTo>
                      <a:pt x="0" y="37"/>
                      <a:pt x="10" y="43"/>
                      <a:pt x="14" y="37"/>
                    </a:cubicBezTo>
                    <a:cubicBezTo>
                      <a:pt x="23" y="23"/>
                      <a:pt x="38" y="13"/>
                      <a:pt x="55" y="12"/>
                    </a:cubicBezTo>
                    <a:cubicBezTo>
                      <a:pt x="71" y="12"/>
                      <a:pt x="87" y="22"/>
                      <a:pt x="92" y="37"/>
                    </a:cubicBezTo>
                    <a:cubicBezTo>
                      <a:pt x="94" y="41"/>
                      <a:pt x="100" y="42"/>
                      <a:pt x="102" y="38"/>
                    </a:cubicBezTo>
                    <a:cubicBezTo>
                      <a:pt x="113" y="21"/>
                      <a:pt x="137" y="14"/>
                      <a:pt x="155" y="23"/>
                    </a:cubicBezTo>
                    <a:cubicBezTo>
                      <a:pt x="174" y="32"/>
                      <a:pt x="182" y="55"/>
                      <a:pt x="178" y="75"/>
                    </a:cubicBezTo>
                    <a:cubicBezTo>
                      <a:pt x="177" y="81"/>
                      <a:pt x="184" y="85"/>
                      <a:pt x="188" y="81"/>
                    </a:cubicBezTo>
                    <a:cubicBezTo>
                      <a:pt x="201" y="68"/>
                      <a:pt x="221" y="71"/>
                      <a:pt x="232" y="85"/>
                    </a:cubicBezTo>
                    <a:cubicBezTo>
                      <a:pt x="244" y="101"/>
                      <a:pt x="240" y="122"/>
                      <a:pt x="228" y="136"/>
                    </a:cubicBezTo>
                    <a:cubicBezTo>
                      <a:pt x="224" y="142"/>
                      <a:pt x="232" y="150"/>
                      <a:pt x="236" y="144"/>
                    </a:cubicBezTo>
                    <a:cubicBezTo>
                      <a:pt x="252" y="124"/>
                      <a:pt x="256" y="97"/>
                      <a:pt x="239" y="77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2"/>
              <p:cNvSpPr/>
              <p:nvPr>
                <p:custDataLst>
                  <p:tags r:id="rId21"/>
                </p:custDataLst>
              </p:nvPr>
            </p:nvSpPr>
            <p:spPr bwMode="auto">
              <a:xfrm rot="20004527">
                <a:off x="3575126" y="4877198"/>
                <a:ext cx="489862" cy="263772"/>
              </a:xfrm>
              <a:custGeom>
                <a:avLst/>
                <a:gdLst>
                  <a:gd name="T0" fmla="*/ 18 w 259"/>
                  <a:gd name="T1" fmla="*/ 73 h 140"/>
                  <a:gd name="T2" fmla="*/ 68 w 259"/>
                  <a:gd name="T3" fmla="*/ 81 h 140"/>
                  <a:gd name="T4" fmla="*/ 103 w 259"/>
                  <a:gd name="T5" fmla="*/ 132 h 140"/>
                  <a:gd name="T6" fmla="*/ 162 w 259"/>
                  <a:gd name="T7" fmla="*/ 116 h 140"/>
                  <a:gd name="T8" fmla="*/ 205 w 259"/>
                  <a:gd name="T9" fmla="*/ 137 h 140"/>
                  <a:gd name="T10" fmla="*/ 255 w 259"/>
                  <a:gd name="T11" fmla="*/ 103 h 140"/>
                  <a:gd name="T12" fmla="*/ 245 w 259"/>
                  <a:gd name="T13" fmla="*/ 98 h 140"/>
                  <a:gd name="T14" fmla="*/ 206 w 259"/>
                  <a:gd name="T15" fmla="*/ 126 h 140"/>
                  <a:gd name="T16" fmla="*/ 168 w 259"/>
                  <a:gd name="T17" fmla="*/ 103 h 140"/>
                  <a:gd name="T18" fmla="*/ 157 w 259"/>
                  <a:gd name="T19" fmla="*/ 103 h 140"/>
                  <a:gd name="T20" fmla="*/ 106 w 259"/>
                  <a:gd name="T21" fmla="*/ 121 h 140"/>
                  <a:gd name="T22" fmla="*/ 79 w 259"/>
                  <a:gd name="T23" fmla="*/ 70 h 140"/>
                  <a:gd name="T24" fmla="*/ 70 w 259"/>
                  <a:gd name="T25" fmla="*/ 66 h 140"/>
                  <a:gd name="T26" fmla="*/ 25 w 259"/>
                  <a:gd name="T27" fmla="*/ 64 h 140"/>
                  <a:gd name="T28" fmla="*/ 26 w 259"/>
                  <a:gd name="T29" fmla="*/ 13 h 140"/>
                  <a:gd name="T30" fmla="*/ 17 w 259"/>
                  <a:gd name="T31" fmla="*/ 5 h 140"/>
                  <a:gd name="T32" fmla="*/ 18 w 259"/>
                  <a:gd name="T33" fmla="*/ 7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9" h="140">
                    <a:moveTo>
                      <a:pt x="18" y="73"/>
                    </a:moveTo>
                    <a:cubicBezTo>
                      <a:pt x="31" y="87"/>
                      <a:pt x="52" y="90"/>
                      <a:pt x="68" y="81"/>
                    </a:cubicBezTo>
                    <a:cubicBezTo>
                      <a:pt x="69" y="103"/>
                      <a:pt x="82" y="124"/>
                      <a:pt x="103" y="132"/>
                    </a:cubicBezTo>
                    <a:cubicBezTo>
                      <a:pt x="124" y="140"/>
                      <a:pt x="148" y="133"/>
                      <a:pt x="162" y="116"/>
                    </a:cubicBezTo>
                    <a:cubicBezTo>
                      <a:pt x="171" y="129"/>
                      <a:pt x="187" y="137"/>
                      <a:pt x="205" y="137"/>
                    </a:cubicBezTo>
                    <a:cubicBezTo>
                      <a:pt x="226" y="136"/>
                      <a:pt x="245" y="122"/>
                      <a:pt x="255" y="103"/>
                    </a:cubicBezTo>
                    <a:cubicBezTo>
                      <a:pt x="259" y="97"/>
                      <a:pt x="249" y="92"/>
                      <a:pt x="245" y="98"/>
                    </a:cubicBezTo>
                    <a:cubicBezTo>
                      <a:pt x="237" y="113"/>
                      <a:pt x="223" y="124"/>
                      <a:pt x="206" y="126"/>
                    </a:cubicBezTo>
                    <a:cubicBezTo>
                      <a:pt x="190" y="127"/>
                      <a:pt x="174" y="118"/>
                      <a:pt x="168" y="103"/>
                    </a:cubicBezTo>
                    <a:cubicBezTo>
                      <a:pt x="166" y="99"/>
                      <a:pt x="160" y="98"/>
                      <a:pt x="157" y="103"/>
                    </a:cubicBezTo>
                    <a:cubicBezTo>
                      <a:pt x="148" y="121"/>
                      <a:pt x="124" y="129"/>
                      <a:pt x="106" y="121"/>
                    </a:cubicBezTo>
                    <a:cubicBezTo>
                      <a:pt x="86" y="113"/>
                      <a:pt x="76" y="91"/>
                      <a:pt x="79" y="70"/>
                    </a:cubicBezTo>
                    <a:cubicBezTo>
                      <a:pt x="80" y="65"/>
                      <a:pt x="73" y="61"/>
                      <a:pt x="70" y="66"/>
                    </a:cubicBezTo>
                    <a:cubicBezTo>
                      <a:pt x="57" y="79"/>
                      <a:pt x="37" y="78"/>
                      <a:pt x="25" y="64"/>
                    </a:cubicBezTo>
                    <a:cubicBezTo>
                      <a:pt x="12" y="49"/>
                      <a:pt x="15" y="28"/>
                      <a:pt x="26" y="13"/>
                    </a:cubicBezTo>
                    <a:cubicBezTo>
                      <a:pt x="30" y="7"/>
                      <a:pt x="21" y="0"/>
                      <a:pt x="17" y="5"/>
                    </a:cubicBezTo>
                    <a:cubicBezTo>
                      <a:pt x="3" y="26"/>
                      <a:pt x="0" y="54"/>
                      <a:pt x="18" y="73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/>
              <p:nvPr>
                <p:custDataLst>
                  <p:tags r:id="rId22"/>
                </p:custDataLst>
              </p:nvPr>
            </p:nvSpPr>
            <p:spPr bwMode="auto">
              <a:xfrm rot="20004527">
                <a:off x="3445452" y="4615367"/>
                <a:ext cx="340584" cy="136234"/>
              </a:xfrm>
              <a:custGeom>
                <a:avLst/>
                <a:gdLst>
                  <a:gd name="T0" fmla="*/ 180 w 180"/>
                  <a:gd name="T1" fmla="*/ 64 h 72"/>
                  <a:gd name="T2" fmla="*/ 155 w 180"/>
                  <a:gd name="T3" fmla="*/ 27 h 72"/>
                  <a:gd name="T4" fmla="*/ 118 w 180"/>
                  <a:gd name="T5" fmla="*/ 33 h 72"/>
                  <a:gd name="T6" fmla="*/ 65 w 180"/>
                  <a:gd name="T7" fmla="*/ 2 h 72"/>
                  <a:gd name="T8" fmla="*/ 2 w 180"/>
                  <a:gd name="T9" fmla="*/ 57 h 72"/>
                  <a:gd name="T10" fmla="*/ 12 w 180"/>
                  <a:gd name="T11" fmla="*/ 61 h 72"/>
                  <a:gd name="T12" fmla="*/ 62 w 180"/>
                  <a:gd name="T13" fmla="*/ 13 h 72"/>
                  <a:gd name="T14" fmla="*/ 110 w 180"/>
                  <a:gd name="T15" fmla="*/ 45 h 72"/>
                  <a:gd name="T16" fmla="*/ 120 w 180"/>
                  <a:gd name="T17" fmla="*/ 47 h 72"/>
                  <a:gd name="T18" fmla="*/ 169 w 180"/>
                  <a:gd name="T19" fmla="*/ 64 h 72"/>
                  <a:gd name="T20" fmla="*/ 180 w 180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72">
                    <a:moveTo>
                      <a:pt x="180" y="64"/>
                    </a:moveTo>
                    <a:cubicBezTo>
                      <a:pt x="180" y="48"/>
                      <a:pt x="171" y="33"/>
                      <a:pt x="155" y="27"/>
                    </a:cubicBezTo>
                    <a:cubicBezTo>
                      <a:pt x="142" y="22"/>
                      <a:pt x="128" y="25"/>
                      <a:pt x="118" y="33"/>
                    </a:cubicBezTo>
                    <a:cubicBezTo>
                      <a:pt x="109" y="13"/>
                      <a:pt x="88" y="0"/>
                      <a:pt x="65" y="2"/>
                    </a:cubicBezTo>
                    <a:cubicBezTo>
                      <a:pt x="34" y="4"/>
                      <a:pt x="11" y="29"/>
                      <a:pt x="2" y="57"/>
                    </a:cubicBezTo>
                    <a:cubicBezTo>
                      <a:pt x="0" y="64"/>
                      <a:pt x="10" y="68"/>
                      <a:pt x="12" y="61"/>
                    </a:cubicBezTo>
                    <a:cubicBezTo>
                      <a:pt x="20" y="38"/>
                      <a:pt x="37" y="17"/>
                      <a:pt x="62" y="13"/>
                    </a:cubicBezTo>
                    <a:cubicBezTo>
                      <a:pt x="83" y="10"/>
                      <a:pt x="105" y="23"/>
                      <a:pt x="110" y="45"/>
                    </a:cubicBezTo>
                    <a:cubicBezTo>
                      <a:pt x="110" y="50"/>
                      <a:pt x="117" y="51"/>
                      <a:pt x="120" y="47"/>
                    </a:cubicBezTo>
                    <a:cubicBezTo>
                      <a:pt x="136" y="26"/>
                      <a:pt x="169" y="37"/>
                      <a:pt x="169" y="64"/>
                    </a:cubicBezTo>
                    <a:cubicBezTo>
                      <a:pt x="169" y="71"/>
                      <a:pt x="180" y="72"/>
                      <a:pt x="180" y="64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>
                <p:custDataLst>
                  <p:tags r:id="rId23"/>
                </p:custDataLst>
              </p:nvPr>
            </p:nvSpPr>
            <p:spPr bwMode="auto">
              <a:xfrm rot="20004527">
                <a:off x="4209528" y="4613605"/>
                <a:ext cx="250728" cy="273918"/>
              </a:xfrm>
              <a:custGeom>
                <a:avLst/>
                <a:gdLst>
                  <a:gd name="T0" fmla="*/ 90 w 133"/>
                  <a:gd name="T1" fmla="*/ 72 h 145"/>
                  <a:gd name="T2" fmla="*/ 75 w 133"/>
                  <a:gd name="T3" fmla="*/ 17 h 145"/>
                  <a:gd name="T4" fmla="*/ 5 w 133"/>
                  <a:gd name="T5" fmla="*/ 15 h 145"/>
                  <a:gd name="T6" fmla="*/ 11 w 133"/>
                  <a:gd name="T7" fmla="*/ 25 h 145"/>
                  <a:gd name="T8" fmla="*/ 65 w 133"/>
                  <a:gd name="T9" fmla="*/ 23 h 145"/>
                  <a:gd name="T10" fmla="*/ 77 w 133"/>
                  <a:gd name="T11" fmla="*/ 73 h 145"/>
                  <a:gd name="T12" fmla="*/ 82 w 133"/>
                  <a:gd name="T13" fmla="*/ 82 h 145"/>
                  <a:gd name="T14" fmla="*/ 104 w 133"/>
                  <a:gd name="T15" fmla="*/ 132 h 145"/>
                  <a:gd name="T16" fmla="*/ 112 w 133"/>
                  <a:gd name="T17" fmla="*/ 140 h 145"/>
                  <a:gd name="T18" fmla="*/ 90 w 133"/>
                  <a:gd name="T19" fmla="*/ 7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45">
                    <a:moveTo>
                      <a:pt x="90" y="72"/>
                    </a:moveTo>
                    <a:cubicBezTo>
                      <a:pt x="98" y="52"/>
                      <a:pt x="91" y="30"/>
                      <a:pt x="75" y="17"/>
                    </a:cubicBezTo>
                    <a:cubicBezTo>
                      <a:pt x="55" y="2"/>
                      <a:pt x="25" y="0"/>
                      <a:pt x="5" y="15"/>
                    </a:cubicBezTo>
                    <a:cubicBezTo>
                      <a:pt x="0" y="19"/>
                      <a:pt x="5" y="29"/>
                      <a:pt x="11" y="25"/>
                    </a:cubicBezTo>
                    <a:cubicBezTo>
                      <a:pt x="27" y="13"/>
                      <a:pt x="49" y="13"/>
                      <a:pt x="65" y="23"/>
                    </a:cubicBezTo>
                    <a:cubicBezTo>
                      <a:pt x="82" y="34"/>
                      <a:pt x="88" y="56"/>
                      <a:pt x="77" y="73"/>
                    </a:cubicBezTo>
                    <a:cubicBezTo>
                      <a:pt x="75" y="77"/>
                      <a:pt x="78" y="82"/>
                      <a:pt x="82" y="82"/>
                    </a:cubicBezTo>
                    <a:cubicBezTo>
                      <a:pt x="108" y="83"/>
                      <a:pt x="121" y="113"/>
                      <a:pt x="104" y="132"/>
                    </a:cubicBezTo>
                    <a:cubicBezTo>
                      <a:pt x="99" y="138"/>
                      <a:pt x="107" y="145"/>
                      <a:pt x="112" y="140"/>
                    </a:cubicBezTo>
                    <a:cubicBezTo>
                      <a:pt x="133" y="115"/>
                      <a:pt x="120" y="79"/>
                      <a:pt x="90" y="72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/>
              <p:nvPr>
                <p:custDataLst>
                  <p:tags r:id="rId24"/>
                </p:custDataLst>
              </p:nvPr>
            </p:nvSpPr>
            <p:spPr bwMode="auto">
              <a:xfrm rot="20004527">
                <a:off x="4309484" y="5443100"/>
                <a:ext cx="181162" cy="189858"/>
              </a:xfrm>
              <a:custGeom>
                <a:avLst/>
                <a:gdLst>
                  <a:gd name="T0" fmla="*/ 28 w 96"/>
                  <a:gd name="T1" fmla="*/ 98 h 101"/>
                  <a:gd name="T2" fmla="*/ 38 w 96"/>
                  <a:gd name="T3" fmla="*/ 100 h 101"/>
                  <a:gd name="T4" fmla="*/ 45 w 96"/>
                  <a:gd name="T5" fmla="*/ 95 h 101"/>
                  <a:gd name="T6" fmla="*/ 69 w 96"/>
                  <a:gd name="T7" fmla="*/ 56 h 101"/>
                  <a:gd name="T8" fmla="*/ 96 w 96"/>
                  <a:gd name="T9" fmla="*/ 0 h 101"/>
                  <a:gd name="T10" fmla="*/ 70 w 96"/>
                  <a:gd name="T11" fmla="*/ 7 h 101"/>
                  <a:gd name="T12" fmla="*/ 40 w 96"/>
                  <a:gd name="T13" fmla="*/ 18 h 101"/>
                  <a:gd name="T14" fmla="*/ 5 w 96"/>
                  <a:gd name="T15" fmla="*/ 69 h 101"/>
                  <a:gd name="T16" fmla="*/ 28 w 96"/>
                  <a:gd name="T17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101">
                    <a:moveTo>
                      <a:pt x="28" y="98"/>
                    </a:moveTo>
                    <a:cubicBezTo>
                      <a:pt x="31" y="100"/>
                      <a:pt x="35" y="101"/>
                      <a:pt x="38" y="100"/>
                    </a:cubicBezTo>
                    <a:cubicBezTo>
                      <a:pt x="41" y="99"/>
                      <a:pt x="43" y="97"/>
                      <a:pt x="45" y="95"/>
                    </a:cubicBezTo>
                    <a:cubicBezTo>
                      <a:pt x="55" y="85"/>
                      <a:pt x="62" y="70"/>
                      <a:pt x="69" y="56"/>
                    </a:cubicBezTo>
                    <a:cubicBezTo>
                      <a:pt x="78" y="37"/>
                      <a:pt x="87" y="19"/>
                      <a:pt x="96" y="0"/>
                    </a:cubicBezTo>
                    <a:cubicBezTo>
                      <a:pt x="87" y="2"/>
                      <a:pt x="79" y="4"/>
                      <a:pt x="70" y="7"/>
                    </a:cubicBezTo>
                    <a:cubicBezTo>
                      <a:pt x="60" y="9"/>
                      <a:pt x="49" y="12"/>
                      <a:pt x="40" y="18"/>
                    </a:cubicBezTo>
                    <a:cubicBezTo>
                      <a:pt x="25" y="28"/>
                      <a:pt x="10" y="49"/>
                      <a:pt x="5" y="69"/>
                    </a:cubicBezTo>
                    <a:cubicBezTo>
                      <a:pt x="0" y="92"/>
                      <a:pt x="10" y="91"/>
                      <a:pt x="28" y="98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76"/>
            <p:cNvSpPr/>
            <p:nvPr>
              <p:custDataLst>
                <p:tags r:id="rId25"/>
              </p:custDataLst>
            </p:nvPr>
          </p:nvSpPr>
          <p:spPr bwMode="auto">
            <a:xfrm rot="20004527">
              <a:off x="3240847" y="3604938"/>
              <a:ext cx="668125" cy="737692"/>
            </a:xfrm>
            <a:custGeom>
              <a:avLst/>
              <a:gdLst>
                <a:gd name="T0" fmla="*/ 461 w 461"/>
                <a:gd name="T1" fmla="*/ 7 h 509"/>
                <a:gd name="T2" fmla="*/ 343 w 461"/>
                <a:gd name="T3" fmla="*/ 0 h 509"/>
                <a:gd name="T4" fmla="*/ 13 w 461"/>
                <a:gd name="T5" fmla="*/ 176 h 509"/>
                <a:gd name="T6" fmla="*/ 0 w 461"/>
                <a:gd name="T7" fmla="*/ 241 h 509"/>
                <a:gd name="T8" fmla="*/ 163 w 461"/>
                <a:gd name="T9" fmla="*/ 509 h 509"/>
                <a:gd name="T10" fmla="*/ 227 w 461"/>
                <a:gd name="T11" fmla="*/ 480 h 509"/>
                <a:gd name="T12" fmla="*/ 141 w 461"/>
                <a:gd name="T13" fmla="*/ 236 h 509"/>
                <a:gd name="T14" fmla="*/ 373 w 461"/>
                <a:gd name="T15" fmla="*/ 138 h 509"/>
                <a:gd name="T16" fmla="*/ 461 w 461"/>
                <a:gd name="T17" fmla="*/ 7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509">
                  <a:moveTo>
                    <a:pt x="461" y="7"/>
                  </a:moveTo>
                  <a:lnTo>
                    <a:pt x="343" y="0"/>
                  </a:lnTo>
                  <a:lnTo>
                    <a:pt x="13" y="176"/>
                  </a:lnTo>
                  <a:lnTo>
                    <a:pt x="0" y="241"/>
                  </a:lnTo>
                  <a:lnTo>
                    <a:pt x="163" y="509"/>
                  </a:lnTo>
                  <a:lnTo>
                    <a:pt x="227" y="480"/>
                  </a:lnTo>
                  <a:lnTo>
                    <a:pt x="141" y="236"/>
                  </a:lnTo>
                  <a:lnTo>
                    <a:pt x="373" y="138"/>
                  </a:lnTo>
                  <a:lnTo>
                    <a:pt x="461" y="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>
              <p:custDataLst>
                <p:tags r:id="rId26"/>
              </p:custDataLst>
            </p:nvPr>
          </p:nvSpPr>
          <p:spPr bwMode="auto">
            <a:xfrm rot="20004527">
              <a:off x="3684533" y="4283800"/>
              <a:ext cx="100001" cy="166670"/>
            </a:xfrm>
            <a:custGeom>
              <a:avLst/>
              <a:gdLst>
                <a:gd name="T0" fmla="*/ 33 w 69"/>
                <a:gd name="T1" fmla="*/ 0 h 115"/>
                <a:gd name="T2" fmla="*/ 69 w 69"/>
                <a:gd name="T3" fmla="*/ 52 h 115"/>
                <a:gd name="T4" fmla="*/ 42 w 69"/>
                <a:gd name="T5" fmla="*/ 115 h 115"/>
                <a:gd name="T6" fmla="*/ 7 w 69"/>
                <a:gd name="T7" fmla="*/ 104 h 115"/>
                <a:gd name="T8" fmla="*/ 0 w 69"/>
                <a:gd name="T9" fmla="*/ 16 h 115"/>
                <a:gd name="T10" fmla="*/ 33 w 69"/>
                <a:gd name="T1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15">
                  <a:moveTo>
                    <a:pt x="33" y="0"/>
                  </a:moveTo>
                  <a:lnTo>
                    <a:pt x="69" y="52"/>
                  </a:lnTo>
                  <a:lnTo>
                    <a:pt x="42" y="115"/>
                  </a:lnTo>
                  <a:lnTo>
                    <a:pt x="7" y="104"/>
                  </a:lnTo>
                  <a:lnTo>
                    <a:pt x="0" y="1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>
              <p:custDataLst>
                <p:tags r:id="rId27"/>
              </p:custDataLst>
            </p:nvPr>
          </p:nvSpPr>
          <p:spPr bwMode="auto">
            <a:xfrm rot="20004527">
              <a:off x="4099903" y="2805131"/>
              <a:ext cx="162321" cy="100002"/>
            </a:xfrm>
            <a:custGeom>
              <a:avLst/>
              <a:gdLst>
                <a:gd name="T0" fmla="*/ 0 w 112"/>
                <a:gd name="T1" fmla="*/ 65 h 69"/>
                <a:gd name="T2" fmla="*/ 9 w 112"/>
                <a:gd name="T3" fmla="*/ 32 h 69"/>
                <a:gd name="T4" fmla="*/ 43 w 112"/>
                <a:gd name="T5" fmla="*/ 26 h 69"/>
                <a:gd name="T6" fmla="*/ 81 w 112"/>
                <a:gd name="T7" fmla="*/ 0 h 69"/>
                <a:gd name="T8" fmla="*/ 112 w 112"/>
                <a:gd name="T9" fmla="*/ 22 h 69"/>
                <a:gd name="T10" fmla="*/ 52 w 112"/>
                <a:gd name="T11" fmla="*/ 69 h 69"/>
                <a:gd name="T12" fmla="*/ 0 w 112"/>
                <a:gd name="T13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69">
                  <a:moveTo>
                    <a:pt x="0" y="65"/>
                  </a:moveTo>
                  <a:lnTo>
                    <a:pt x="9" y="32"/>
                  </a:lnTo>
                  <a:lnTo>
                    <a:pt x="43" y="26"/>
                  </a:lnTo>
                  <a:lnTo>
                    <a:pt x="81" y="0"/>
                  </a:lnTo>
                  <a:lnTo>
                    <a:pt x="112" y="22"/>
                  </a:lnTo>
                  <a:lnTo>
                    <a:pt x="52" y="69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4C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8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9"/>
            </p:custDataLst>
          </p:nvPr>
        </p:nvSpPr>
        <p:spPr>
          <a:xfrm>
            <a:off x="502447" y="714382"/>
            <a:ext cx="3962432" cy="404168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0"/>
            </p:custDataLst>
          </p:nvPr>
        </p:nvSpPr>
        <p:spPr>
          <a:xfrm>
            <a:off x="4679194" y="714382"/>
            <a:ext cx="3962432" cy="404168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3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>
            <p:custDataLst>
              <p:tags r:id="rId2"/>
            </p:custDataLst>
          </p:nvPr>
        </p:nvGrpSpPr>
        <p:grpSpPr>
          <a:xfrm>
            <a:off x="8453791" y="122205"/>
            <a:ext cx="576263" cy="545783"/>
            <a:chOff x="11271722" y="162940"/>
            <a:chExt cx="768350" cy="727710"/>
          </a:xfrm>
        </p:grpSpPr>
        <p:sp>
          <p:nvSpPr>
            <p:cNvPr id="10" name="Freeform 7"/>
            <p:cNvSpPr/>
            <p:nvPr>
              <p:custDataLst>
                <p:tags r:id="rId3"/>
              </p:custDataLst>
            </p:nvPr>
          </p:nvSpPr>
          <p:spPr bwMode="auto">
            <a:xfrm>
              <a:off x="11271722" y="162940"/>
              <a:ext cx="765175" cy="727710"/>
            </a:xfrm>
            <a:custGeom>
              <a:avLst/>
              <a:gdLst>
                <a:gd name="T0" fmla="*/ 236 w 405"/>
                <a:gd name="T1" fmla="*/ 39 h 386"/>
                <a:gd name="T2" fmla="*/ 182 w 405"/>
                <a:gd name="T3" fmla="*/ 122 h 386"/>
                <a:gd name="T4" fmla="*/ 75 w 405"/>
                <a:gd name="T5" fmla="*/ 132 h 386"/>
                <a:gd name="T6" fmla="*/ 91 w 405"/>
                <a:gd name="T7" fmla="*/ 326 h 386"/>
                <a:gd name="T8" fmla="*/ 212 w 405"/>
                <a:gd name="T9" fmla="*/ 369 h 386"/>
                <a:gd name="T10" fmla="*/ 334 w 405"/>
                <a:gd name="T11" fmla="*/ 386 h 386"/>
                <a:gd name="T12" fmla="*/ 381 w 405"/>
                <a:gd name="T13" fmla="*/ 272 h 386"/>
                <a:gd name="T14" fmla="*/ 404 w 405"/>
                <a:gd name="T15" fmla="*/ 146 h 386"/>
                <a:gd name="T16" fmla="*/ 236 w 405"/>
                <a:gd name="T17" fmla="*/ 39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386">
                  <a:moveTo>
                    <a:pt x="236" y="39"/>
                  </a:moveTo>
                  <a:cubicBezTo>
                    <a:pt x="204" y="53"/>
                    <a:pt x="176" y="91"/>
                    <a:pt x="182" y="122"/>
                  </a:cubicBezTo>
                  <a:cubicBezTo>
                    <a:pt x="158" y="101"/>
                    <a:pt x="103" y="112"/>
                    <a:pt x="75" y="132"/>
                  </a:cubicBezTo>
                  <a:cubicBezTo>
                    <a:pt x="0" y="184"/>
                    <a:pt x="24" y="287"/>
                    <a:pt x="91" y="326"/>
                  </a:cubicBezTo>
                  <a:cubicBezTo>
                    <a:pt x="128" y="348"/>
                    <a:pt x="170" y="361"/>
                    <a:pt x="212" y="369"/>
                  </a:cubicBezTo>
                  <a:cubicBezTo>
                    <a:pt x="248" y="377"/>
                    <a:pt x="334" y="386"/>
                    <a:pt x="334" y="386"/>
                  </a:cubicBezTo>
                  <a:cubicBezTo>
                    <a:pt x="335" y="386"/>
                    <a:pt x="370" y="306"/>
                    <a:pt x="381" y="272"/>
                  </a:cubicBezTo>
                  <a:cubicBezTo>
                    <a:pt x="395" y="230"/>
                    <a:pt x="405" y="188"/>
                    <a:pt x="404" y="146"/>
                  </a:cubicBezTo>
                  <a:cubicBezTo>
                    <a:pt x="404" y="67"/>
                    <a:pt x="318" y="0"/>
                    <a:pt x="236" y="39"/>
                  </a:cubicBezTo>
                </a:path>
              </a:pathLst>
            </a:custGeom>
            <a:solidFill>
              <a:srgbClr val="449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>
              <p:custDataLst>
                <p:tags r:id="rId4"/>
              </p:custDataLst>
            </p:nvPr>
          </p:nvSpPr>
          <p:spPr bwMode="auto">
            <a:xfrm>
              <a:off x="11764482" y="364235"/>
              <a:ext cx="275590" cy="525780"/>
            </a:xfrm>
            <a:custGeom>
              <a:avLst/>
              <a:gdLst>
                <a:gd name="T0" fmla="*/ 138 w 146"/>
                <a:gd name="T1" fmla="*/ 0 h 279"/>
                <a:gd name="T2" fmla="*/ 138 w 146"/>
                <a:gd name="T3" fmla="*/ 4 h 279"/>
                <a:gd name="T4" fmla="*/ 143 w 146"/>
                <a:gd name="T5" fmla="*/ 39 h 279"/>
                <a:gd name="T6" fmla="*/ 120 w 146"/>
                <a:gd name="T7" fmla="*/ 165 h 279"/>
                <a:gd name="T8" fmla="*/ 73 w 146"/>
                <a:gd name="T9" fmla="*/ 279 h 279"/>
                <a:gd name="T10" fmla="*/ 73 w 146"/>
                <a:gd name="T11" fmla="*/ 279 h 279"/>
                <a:gd name="T12" fmla="*/ 73 w 146"/>
                <a:gd name="T13" fmla="*/ 279 h 279"/>
                <a:gd name="T14" fmla="*/ 0 w 146"/>
                <a:gd name="T15" fmla="*/ 270 h 279"/>
                <a:gd name="T16" fmla="*/ 0 w 146"/>
                <a:gd name="T17" fmla="*/ 270 h 279"/>
                <a:gd name="T18" fmla="*/ 75 w 146"/>
                <a:gd name="T19" fmla="*/ 279 h 279"/>
                <a:gd name="T20" fmla="*/ 75 w 146"/>
                <a:gd name="T21" fmla="*/ 279 h 279"/>
                <a:gd name="T22" fmla="*/ 75 w 146"/>
                <a:gd name="T23" fmla="*/ 279 h 279"/>
                <a:gd name="T24" fmla="*/ 122 w 146"/>
                <a:gd name="T25" fmla="*/ 165 h 279"/>
                <a:gd name="T26" fmla="*/ 145 w 146"/>
                <a:gd name="T27" fmla="*/ 39 h 279"/>
                <a:gd name="T28" fmla="*/ 138 w 146"/>
                <a:gd name="T2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279">
                  <a:moveTo>
                    <a:pt x="138" y="0"/>
                  </a:moveTo>
                  <a:cubicBezTo>
                    <a:pt x="138" y="1"/>
                    <a:pt x="138" y="3"/>
                    <a:pt x="138" y="4"/>
                  </a:cubicBezTo>
                  <a:cubicBezTo>
                    <a:pt x="141" y="15"/>
                    <a:pt x="143" y="27"/>
                    <a:pt x="143" y="39"/>
                  </a:cubicBezTo>
                  <a:cubicBezTo>
                    <a:pt x="144" y="81"/>
                    <a:pt x="134" y="123"/>
                    <a:pt x="120" y="165"/>
                  </a:cubicBezTo>
                  <a:cubicBezTo>
                    <a:pt x="109" y="199"/>
                    <a:pt x="74" y="279"/>
                    <a:pt x="73" y="279"/>
                  </a:cubicBezTo>
                  <a:cubicBezTo>
                    <a:pt x="73" y="279"/>
                    <a:pt x="73" y="279"/>
                    <a:pt x="73" y="279"/>
                  </a:cubicBezTo>
                  <a:cubicBezTo>
                    <a:pt x="73" y="279"/>
                    <a:pt x="73" y="279"/>
                    <a:pt x="73" y="279"/>
                  </a:cubicBezTo>
                  <a:cubicBezTo>
                    <a:pt x="72" y="279"/>
                    <a:pt x="35" y="275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36" y="275"/>
                    <a:pt x="74" y="279"/>
                    <a:pt x="75" y="279"/>
                  </a:cubicBezTo>
                  <a:cubicBezTo>
                    <a:pt x="75" y="279"/>
                    <a:pt x="75" y="279"/>
                    <a:pt x="75" y="279"/>
                  </a:cubicBezTo>
                  <a:cubicBezTo>
                    <a:pt x="75" y="279"/>
                    <a:pt x="75" y="279"/>
                    <a:pt x="75" y="279"/>
                  </a:cubicBezTo>
                  <a:cubicBezTo>
                    <a:pt x="75" y="279"/>
                    <a:pt x="111" y="200"/>
                    <a:pt x="122" y="165"/>
                  </a:cubicBezTo>
                  <a:cubicBezTo>
                    <a:pt x="136" y="124"/>
                    <a:pt x="146" y="81"/>
                    <a:pt x="145" y="39"/>
                  </a:cubicBezTo>
                  <a:cubicBezTo>
                    <a:pt x="145" y="25"/>
                    <a:pt x="143" y="12"/>
                    <a:pt x="138" y="0"/>
                  </a:cubicBezTo>
                </a:path>
              </a:pathLst>
            </a:custGeom>
            <a:solidFill>
              <a:srgbClr val="283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>
              <p:custDataLst>
                <p:tags r:id="rId5"/>
              </p:custDataLst>
            </p:nvPr>
          </p:nvSpPr>
          <p:spPr bwMode="auto">
            <a:xfrm>
              <a:off x="11764482" y="371855"/>
              <a:ext cx="272415" cy="518795"/>
            </a:xfrm>
            <a:custGeom>
              <a:avLst/>
              <a:gdLst>
                <a:gd name="T0" fmla="*/ 138 w 144"/>
                <a:gd name="T1" fmla="*/ 0 h 275"/>
                <a:gd name="T2" fmla="*/ 132 w 144"/>
                <a:gd name="T3" fmla="*/ 51 h 275"/>
                <a:gd name="T4" fmla="*/ 103 w 144"/>
                <a:gd name="T5" fmla="*/ 155 h 275"/>
                <a:gd name="T6" fmla="*/ 44 w 144"/>
                <a:gd name="T7" fmla="*/ 242 h 275"/>
                <a:gd name="T8" fmla="*/ 0 w 144"/>
                <a:gd name="T9" fmla="*/ 266 h 275"/>
                <a:gd name="T10" fmla="*/ 73 w 144"/>
                <a:gd name="T11" fmla="*/ 275 h 275"/>
                <a:gd name="T12" fmla="*/ 73 w 144"/>
                <a:gd name="T13" fmla="*/ 275 h 275"/>
                <a:gd name="T14" fmla="*/ 73 w 144"/>
                <a:gd name="T15" fmla="*/ 275 h 275"/>
                <a:gd name="T16" fmla="*/ 120 w 144"/>
                <a:gd name="T17" fmla="*/ 161 h 275"/>
                <a:gd name="T18" fmla="*/ 143 w 144"/>
                <a:gd name="T19" fmla="*/ 35 h 275"/>
                <a:gd name="T20" fmla="*/ 138 w 144"/>
                <a:gd name="T2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275">
                  <a:moveTo>
                    <a:pt x="138" y="0"/>
                  </a:moveTo>
                  <a:cubicBezTo>
                    <a:pt x="137" y="17"/>
                    <a:pt x="135" y="34"/>
                    <a:pt x="132" y="51"/>
                  </a:cubicBezTo>
                  <a:cubicBezTo>
                    <a:pt x="127" y="86"/>
                    <a:pt x="117" y="121"/>
                    <a:pt x="103" y="155"/>
                  </a:cubicBezTo>
                  <a:cubicBezTo>
                    <a:pt x="90" y="187"/>
                    <a:pt x="71" y="219"/>
                    <a:pt x="44" y="242"/>
                  </a:cubicBezTo>
                  <a:cubicBezTo>
                    <a:pt x="30" y="253"/>
                    <a:pt x="16" y="261"/>
                    <a:pt x="0" y="266"/>
                  </a:cubicBezTo>
                  <a:cubicBezTo>
                    <a:pt x="35" y="271"/>
                    <a:pt x="72" y="275"/>
                    <a:pt x="73" y="275"/>
                  </a:cubicBezTo>
                  <a:cubicBezTo>
                    <a:pt x="73" y="275"/>
                    <a:pt x="73" y="275"/>
                    <a:pt x="73" y="275"/>
                  </a:cubicBezTo>
                  <a:cubicBezTo>
                    <a:pt x="73" y="275"/>
                    <a:pt x="73" y="275"/>
                    <a:pt x="73" y="275"/>
                  </a:cubicBezTo>
                  <a:cubicBezTo>
                    <a:pt x="74" y="275"/>
                    <a:pt x="109" y="195"/>
                    <a:pt x="120" y="161"/>
                  </a:cubicBezTo>
                  <a:cubicBezTo>
                    <a:pt x="134" y="119"/>
                    <a:pt x="144" y="77"/>
                    <a:pt x="143" y="35"/>
                  </a:cubicBezTo>
                  <a:cubicBezTo>
                    <a:pt x="143" y="23"/>
                    <a:pt x="141" y="11"/>
                    <a:pt x="138" y="0"/>
                  </a:cubicBezTo>
                </a:path>
              </a:pathLst>
            </a:custGeom>
            <a:solidFill>
              <a:srgbClr val="3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>
              <p:custDataLst>
                <p:tags r:id="rId6"/>
              </p:custDataLst>
            </p:nvPr>
          </p:nvSpPr>
          <p:spPr bwMode="auto">
            <a:xfrm>
              <a:off x="11451427" y="358520"/>
              <a:ext cx="553720" cy="401320"/>
            </a:xfrm>
            <a:custGeom>
              <a:avLst/>
              <a:gdLst>
                <a:gd name="T0" fmla="*/ 283 w 293"/>
                <a:gd name="T1" fmla="*/ 34 h 213"/>
                <a:gd name="T2" fmla="*/ 222 w 293"/>
                <a:gd name="T3" fmla="*/ 71 h 213"/>
                <a:gd name="T4" fmla="*/ 153 w 293"/>
                <a:gd name="T5" fmla="*/ 3 h 213"/>
                <a:gd name="T6" fmla="*/ 144 w 293"/>
                <a:gd name="T7" fmla="*/ 8 h 213"/>
                <a:gd name="T8" fmla="*/ 178 w 293"/>
                <a:gd name="T9" fmla="*/ 176 h 213"/>
                <a:gd name="T10" fmla="*/ 180 w 293"/>
                <a:gd name="T11" fmla="*/ 186 h 213"/>
                <a:gd name="T12" fmla="*/ 94 w 293"/>
                <a:gd name="T13" fmla="*/ 112 h 213"/>
                <a:gd name="T14" fmla="*/ 80 w 293"/>
                <a:gd name="T15" fmla="*/ 100 h 213"/>
                <a:gd name="T16" fmla="*/ 72 w 293"/>
                <a:gd name="T17" fmla="*/ 104 h 213"/>
                <a:gd name="T18" fmla="*/ 74 w 293"/>
                <a:gd name="T19" fmla="*/ 162 h 213"/>
                <a:gd name="T20" fmla="*/ 5 w 293"/>
                <a:gd name="T21" fmla="*/ 202 h 213"/>
                <a:gd name="T22" fmla="*/ 10 w 293"/>
                <a:gd name="T23" fmla="*/ 210 h 213"/>
                <a:gd name="T24" fmla="*/ 81 w 293"/>
                <a:gd name="T25" fmla="*/ 169 h 213"/>
                <a:gd name="T26" fmla="*/ 84 w 293"/>
                <a:gd name="T27" fmla="*/ 165 h 213"/>
                <a:gd name="T28" fmla="*/ 82 w 293"/>
                <a:gd name="T29" fmla="*/ 114 h 213"/>
                <a:gd name="T30" fmla="*/ 170 w 293"/>
                <a:gd name="T31" fmla="*/ 191 h 213"/>
                <a:gd name="T32" fmla="*/ 184 w 293"/>
                <a:gd name="T33" fmla="*/ 202 h 213"/>
                <a:gd name="T34" fmla="*/ 192 w 293"/>
                <a:gd name="T35" fmla="*/ 198 h 213"/>
                <a:gd name="T36" fmla="*/ 159 w 293"/>
                <a:gd name="T37" fmla="*/ 29 h 213"/>
                <a:gd name="T38" fmla="*/ 157 w 293"/>
                <a:gd name="T39" fmla="*/ 21 h 213"/>
                <a:gd name="T40" fmla="*/ 217 w 293"/>
                <a:gd name="T41" fmla="*/ 80 h 213"/>
                <a:gd name="T42" fmla="*/ 223 w 293"/>
                <a:gd name="T43" fmla="*/ 81 h 213"/>
                <a:gd name="T44" fmla="*/ 287 w 293"/>
                <a:gd name="T45" fmla="*/ 42 h 213"/>
                <a:gd name="T46" fmla="*/ 283 w 293"/>
                <a:gd name="T47" fmla="*/ 3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3" h="213">
                  <a:moveTo>
                    <a:pt x="283" y="34"/>
                  </a:moveTo>
                  <a:cubicBezTo>
                    <a:pt x="262" y="46"/>
                    <a:pt x="242" y="59"/>
                    <a:pt x="222" y="71"/>
                  </a:cubicBezTo>
                  <a:cubicBezTo>
                    <a:pt x="199" y="48"/>
                    <a:pt x="176" y="26"/>
                    <a:pt x="153" y="3"/>
                  </a:cubicBezTo>
                  <a:cubicBezTo>
                    <a:pt x="149" y="0"/>
                    <a:pt x="144" y="3"/>
                    <a:pt x="144" y="8"/>
                  </a:cubicBezTo>
                  <a:cubicBezTo>
                    <a:pt x="156" y="64"/>
                    <a:pt x="167" y="120"/>
                    <a:pt x="178" y="176"/>
                  </a:cubicBezTo>
                  <a:cubicBezTo>
                    <a:pt x="179" y="180"/>
                    <a:pt x="180" y="183"/>
                    <a:pt x="180" y="186"/>
                  </a:cubicBezTo>
                  <a:cubicBezTo>
                    <a:pt x="151" y="161"/>
                    <a:pt x="123" y="137"/>
                    <a:pt x="94" y="112"/>
                  </a:cubicBezTo>
                  <a:cubicBezTo>
                    <a:pt x="89" y="108"/>
                    <a:pt x="85" y="104"/>
                    <a:pt x="80" y="100"/>
                  </a:cubicBezTo>
                  <a:cubicBezTo>
                    <a:pt x="77" y="98"/>
                    <a:pt x="72" y="99"/>
                    <a:pt x="72" y="104"/>
                  </a:cubicBezTo>
                  <a:cubicBezTo>
                    <a:pt x="73" y="123"/>
                    <a:pt x="73" y="143"/>
                    <a:pt x="74" y="162"/>
                  </a:cubicBezTo>
                  <a:cubicBezTo>
                    <a:pt x="51" y="176"/>
                    <a:pt x="28" y="189"/>
                    <a:pt x="5" y="202"/>
                  </a:cubicBezTo>
                  <a:cubicBezTo>
                    <a:pt x="0" y="206"/>
                    <a:pt x="4" y="213"/>
                    <a:pt x="10" y="210"/>
                  </a:cubicBezTo>
                  <a:cubicBezTo>
                    <a:pt x="34" y="197"/>
                    <a:pt x="58" y="183"/>
                    <a:pt x="81" y="169"/>
                  </a:cubicBezTo>
                  <a:cubicBezTo>
                    <a:pt x="83" y="168"/>
                    <a:pt x="84" y="166"/>
                    <a:pt x="84" y="165"/>
                  </a:cubicBezTo>
                  <a:cubicBezTo>
                    <a:pt x="83" y="148"/>
                    <a:pt x="83" y="131"/>
                    <a:pt x="82" y="114"/>
                  </a:cubicBezTo>
                  <a:cubicBezTo>
                    <a:pt x="111" y="140"/>
                    <a:pt x="141" y="165"/>
                    <a:pt x="170" y="191"/>
                  </a:cubicBezTo>
                  <a:cubicBezTo>
                    <a:pt x="175" y="194"/>
                    <a:pt x="180" y="198"/>
                    <a:pt x="184" y="202"/>
                  </a:cubicBezTo>
                  <a:cubicBezTo>
                    <a:pt x="188" y="205"/>
                    <a:pt x="193" y="202"/>
                    <a:pt x="192" y="198"/>
                  </a:cubicBezTo>
                  <a:cubicBezTo>
                    <a:pt x="181" y="141"/>
                    <a:pt x="170" y="85"/>
                    <a:pt x="159" y="29"/>
                  </a:cubicBezTo>
                  <a:cubicBezTo>
                    <a:pt x="158" y="26"/>
                    <a:pt x="157" y="23"/>
                    <a:pt x="157" y="21"/>
                  </a:cubicBezTo>
                  <a:cubicBezTo>
                    <a:pt x="177" y="41"/>
                    <a:pt x="197" y="60"/>
                    <a:pt x="217" y="80"/>
                  </a:cubicBezTo>
                  <a:cubicBezTo>
                    <a:pt x="219" y="82"/>
                    <a:pt x="221" y="82"/>
                    <a:pt x="223" y="81"/>
                  </a:cubicBezTo>
                  <a:cubicBezTo>
                    <a:pt x="245" y="68"/>
                    <a:pt x="266" y="55"/>
                    <a:pt x="287" y="42"/>
                  </a:cubicBezTo>
                  <a:cubicBezTo>
                    <a:pt x="293" y="38"/>
                    <a:pt x="288" y="31"/>
                    <a:pt x="283" y="34"/>
                  </a:cubicBezTo>
                  <a:close/>
                </a:path>
              </a:pathLst>
            </a:custGeom>
            <a:solidFill>
              <a:srgbClr val="2D4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>
            <p:custDataLst>
              <p:tags r:id="rId7"/>
            </p:custDataLst>
          </p:nvPr>
        </p:nvGrpSpPr>
        <p:grpSpPr>
          <a:xfrm>
            <a:off x="7759873" y="249655"/>
            <a:ext cx="542399" cy="577183"/>
            <a:chOff x="10397794" y="129850"/>
            <a:chExt cx="723198" cy="769577"/>
          </a:xfrm>
        </p:grpSpPr>
        <p:sp>
          <p:nvSpPr>
            <p:cNvPr id="14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10397794" y="129850"/>
              <a:ext cx="711604" cy="769577"/>
            </a:xfrm>
            <a:custGeom>
              <a:avLst/>
              <a:gdLst>
                <a:gd name="T0" fmla="*/ 364 w 377"/>
                <a:gd name="T1" fmla="*/ 138 h 408"/>
                <a:gd name="T2" fmla="*/ 284 w 377"/>
                <a:gd name="T3" fmla="*/ 80 h 408"/>
                <a:gd name="T4" fmla="*/ 234 w 377"/>
                <a:gd name="T5" fmla="*/ 49 h 408"/>
                <a:gd name="T6" fmla="*/ 144 w 377"/>
                <a:gd name="T7" fmla="*/ 3 h 408"/>
                <a:gd name="T8" fmla="*/ 25 w 377"/>
                <a:gd name="T9" fmla="*/ 106 h 408"/>
                <a:gd name="T10" fmla="*/ 3 w 377"/>
                <a:gd name="T11" fmla="*/ 230 h 408"/>
                <a:gd name="T12" fmla="*/ 70 w 377"/>
                <a:gd name="T13" fmla="*/ 334 h 408"/>
                <a:gd name="T14" fmla="*/ 104 w 377"/>
                <a:gd name="T15" fmla="*/ 355 h 408"/>
                <a:gd name="T16" fmla="*/ 265 w 377"/>
                <a:gd name="T17" fmla="*/ 343 h 408"/>
                <a:gd name="T18" fmla="*/ 370 w 377"/>
                <a:gd name="T19" fmla="*/ 215 h 408"/>
                <a:gd name="T20" fmla="*/ 364 w 377"/>
                <a:gd name="T21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408">
                  <a:moveTo>
                    <a:pt x="364" y="138"/>
                  </a:moveTo>
                  <a:cubicBezTo>
                    <a:pt x="347" y="98"/>
                    <a:pt x="312" y="84"/>
                    <a:pt x="284" y="80"/>
                  </a:cubicBezTo>
                  <a:cubicBezTo>
                    <a:pt x="264" y="77"/>
                    <a:pt x="246" y="66"/>
                    <a:pt x="234" y="49"/>
                  </a:cubicBezTo>
                  <a:cubicBezTo>
                    <a:pt x="217" y="26"/>
                    <a:pt x="188" y="0"/>
                    <a:pt x="144" y="3"/>
                  </a:cubicBezTo>
                  <a:cubicBezTo>
                    <a:pt x="85" y="7"/>
                    <a:pt x="45" y="53"/>
                    <a:pt x="25" y="106"/>
                  </a:cubicBezTo>
                  <a:cubicBezTo>
                    <a:pt x="10" y="144"/>
                    <a:pt x="0" y="188"/>
                    <a:pt x="3" y="230"/>
                  </a:cubicBezTo>
                  <a:cubicBezTo>
                    <a:pt x="5" y="270"/>
                    <a:pt x="25" y="323"/>
                    <a:pt x="70" y="334"/>
                  </a:cubicBezTo>
                  <a:cubicBezTo>
                    <a:pt x="83" y="337"/>
                    <a:pt x="96" y="344"/>
                    <a:pt x="104" y="355"/>
                  </a:cubicBezTo>
                  <a:cubicBezTo>
                    <a:pt x="145" y="408"/>
                    <a:pt x="222" y="372"/>
                    <a:pt x="265" y="343"/>
                  </a:cubicBezTo>
                  <a:cubicBezTo>
                    <a:pt x="310" y="312"/>
                    <a:pt x="356" y="269"/>
                    <a:pt x="370" y="215"/>
                  </a:cubicBezTo>
                  <a:cubicBezTo>
                    <a:pt x="377" y="189"/>
                    <a:pt x="375" y="162"/>
                    <a:pt x="364" y="13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10845626" y="134197"/>
              <a:ext cx="275366" cy="140582"/>
            </a:xfrm>
            <a:custGeom>
              <a:avLst/>
              <a:gdLst>
                <a:gd name="T0" fmla="*/ 28 w 146"/>
                <a:gd name="T1" fmla="*/ 18 h 75"/>
                <a:gd name="T2" fmla="*/ 73 w 146"/>
                <a:gd name="T3" fmla="*/ 1 h 75"/>
                <a:gd name="T4" fmla="*/ 114 w 146"/>
                <a:gd name="T5" fmla="*/ 7 h 75"/>
                <a:gd name="T6" fmla="*/ 146 w 146"/>
                <a:gd name="T7" fmla="*/ 20 h 75"/>
                <a:gd name="T8" fmla="*/ 121 w 146"/>
                <a:gd name="T9" fmla="*/ 40 h 75"/>
                <a:gd name="T10" fmla="*/ 80 w 146"/>
                <a:gd name="T11" fmla="*/ 64 h 75"/>
                <a:gd name="T12" fmla="*/ 37 w 146"/>
                <a:gd name="T13" fmla="*/ 73 h 75"/>
                <a:gd name="T14" fmla="*/ 28 w 146"/>
                <a:gd name="T15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75">
                  <a:moveTo>
                    <a:pt x="28" y="18"/>
                  </a:moveTo>
                  <a:cubicBezTo>
                    <a:pt x="41" y="8"/>
                    <a:pt x="58" y="2"/>
                    <a:pt x="73" y="1"/>
                  </a:cubicBezTo>
                  <a:cubicBezTo>
                    <a:pt x="88" y="0"/>
                    <a:pt x="102" y="3"/>
                    <a:pt x="114" y="7"/>
                  </a:cubicBezTo>
                  <a:cubicBezTo>
                    <a:pt x="125" y="11"/>
                    <a:pt x="136" y="15"/>
                    <a:pt x="146" y="20"/>
                  </a:cubicBezTo>
                  <a:cubicBezTo>
                    <a:pt x="139" y="27"/>
                    <a:pt x="130" y="34"/>
                    <a:pt x="121" y="40"/>
                  </a:cubicBezTo>
                  <a:cubicBezTo>
                    <a:pt x="108" y="49"/>
                    <a:pt x="95" y="58"/>
                    <a:pt x="80" y="64"/>
                  </a:cubicBezTo>
                  <a:cubicBezTo>
                    <a:pt x="66" y="71"/>
                    <a:pt x="50" y="75"/>
                    <a:pt x="37" y="73"/>
                  </a:cubicBezTo>
                  <a:cubicBezTo>
                    <a:pt x="10" y="70"/>
                    <a:pt x="0" y="40"/>
                    <a:pt x="28" y="18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>
            <p:custDataLst>
              <p:tags r:id="rId10"/>
            </p:custDataLst>
          </p:nvPr>
        </p:nvGrpSpPr>
        <p:grpSpPr>
          <a:xfrm>
            <a:off x="47533" y="3951738"/>
            <a:ext cx="659069" cy="1138828"/>
            <a:chOff x="3107255" y="2805131"/>
            <a:chExt cx="1743252" cy="3012226"/>
          </a:xfrm>
        </p:grpSpPr>
        <p:sp>
          <p:nvSpPr>
            <p:cNvPr id="62" name="Freeform 55"/>
            <p:cNvSpPr/>
            <p:nvPr>
              <p:custDataLst>
                <p:tags r:id="rId11"/>
              </p:custDataLst>
            </p:nvPr>
          </p:nvSpPr>
          <p:spPr bwMode="auto">
            <a:xfrm rot="20004527">
              <a:off x="3847645" y="2970090"/>
              <a:ext cx="549283" cy="665228"/>
            </a:xfrm>
            <a:custGeom>
              <a:avLst/>
              <a:gdLst>
                <a:gd name="T0" fmla="*/ 0 w 379"/>
                <a:gd name="T1" fmla="*/ 283 h 459"/>
                <a:gd name="T2" fmla="*/ 245 w 379"/>
                <a:gd name="T3" fmla="*/ 293 h 459"/>
                <a:gd name="T4" fmla="*/ 301 w 379"/>
                <a:gd name="T5" fmla="*/ 0 h 459"/>
                <a:gd name="T6" fmla="*/ 375 w 379"/>
                <a:gd name="T7" fmla="*/ 8 h 459"/>
                <a:gd name="T8" fmla="*/ 379 w 379"/>
                <a:gd name="T9" fmla="*/ 332 h 459"/>
                <a:gd name="T10" fmla="*/ 317 w 379"/>
                <a:gd name="T11" fmla="*/ 410 h 459"/>
                <a:gd name="T12" fmla="*/ 39 w 379"/>
                <a:gd name="T13" fmla="*/ 459 h 459"/>
                <a:gd name="T14" fmla="*/ 0 w 379"/>
                <a:gd name="T15" fmla="*/ 28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9" h="459">
                  <a:moveTo>
                    <a:pt x="0" y="283"/>
                  </a:moveTo>
                  <a:lnTo>
                    <a:pt x="245" y="293"/>
                  </a:lnTo>
                  <a:lnTo>
                    <a:pt x="301" y="0"/>
                  </a:lnTo>
                  <a:lnTo>
                    <a:pt x="375" y="8"/>
                  </a:lnTo>
                  <a:lnTo>
                    <a:pt x="379" y="332"/>
                  </a:lnTo>
                  <a:lnTo>
                    <a:pt x="317" y="410"/>
                  </a:lnTo>
                  <a:lnTo>
                    <a:pt x="39" y="459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6"/>
            <p:cNvSpPr/>
            <p:nvPr>
              <p:custDataLst>
                <p:tags r:id="rId12"/>
              </p:custDataLst>
            </p:nvPr>
          </p:nvSpPr>
          <p:spPr bwMode="auto">
            <a:xfrm rot="20004527">
              <a:off x="3384235" y="5435349"/>
              <a:ext cx="224641" cy="221743"/>
            </a:xfrm>
            <a:custGeom>
              <a:avLst/>
              <a:gdLst>
                <a:gd name="T0" fmla="*/ 78 w 155"/>
                <a:gd name="T1" fmla="*/ 0 h 153"/>
                <a:gd name="T2" fmla="*/ 0 w 155"/>
                <a:gd name="T3" fmla="*/ 126 h 153"/>
                <a:gd name="T4" fmla="*/ 45 w 155"/>
                <a:gd name="T5" fmla="*/ 153 h 153"/>
                <a:gd name="T6" fmla="*/ 155 w 155"/>
                <a:gd name="T7" fmla="*/ 25 h 153"/>
                <a:gd name="T8" fmla="*/ 78 w 155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3">
                  <a:moveTo>
                    <a:pt x="78" y="0"/>
                  </a:moveTo>
                  <a:lnTo>
                    <a:pt x="0" y="126"/>
                  </a:lnTo>
                  <a:lnTo>
                    <a:pt x="45" y="153"/>
                  </a:lnTo>
                  <a:lnTo>
                    <a:pt x="155" y="2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7"/>
            <p:cNvSpPr/>
            <p:nvPr>
              <p:custDataLst>
                <p:tags r:id="rId13"/>
              </p:custDataLst>
            </p:nvPr>
          </p:nvSpPr>
          <p:spPr bwMode="auto">
            <a:xfrm rot="20004527">
              <a:off x="3849009" y="5427597"/>
              <a:ext cx="211597" cy="297106"/>
            </a:xfrm>
            <a:custGeom>
              <a:avLst/>
              <a:gdLst>
                <a:gd name="T0" fmla="*/ 73 w 146"/>
                <a:gd name="T1" fmla="*/ 0 h 205"/>
                <a:gd name="T2" fmla="*/ 0 w 146"/>
                <a:gd name="T3" fmla="*/ 174 h 205"/>
                <a:gd name="T4" fmla="*/ 55 w 146"/>
                <a:gd name="T5" fmla="*/ 205 h 205"/>
                <a:gd name="T6" fmla="*/ 146 w 146"/>
                <a:gd name="T7" fmla="*/ 42 h 205"/>
                <a:gd name="T8" fmla="*/ 73 w 146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05">
                  <a:moveTo>
                    <a:pt x="73" y="0"/>
                  </a:moveTo>
                  <a:lnTo>
                    <a:pt x="0" y="174"/>
                  </a:lnTo>
                  <a:lnTo>
                    <a:pt x="55" y="205"/>
                  </a:lnTo>
                  <a:lnTo>
                    <a:pt x="146" y="4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8"/>
            <p:cNvSpPr/>
            <p:nvPr>
              <p:custDataLst>
                <p:tags r:id="rId14"/>
              </p:custDataLst>
            </p:nvPr>
          </p:nvSpPr>
          <p:spPr bwMode="auto">
            <a:xfrm rot="20004527">
              <a:off x="3231579" y="4630523"/>
              <a:ext cx="791316" cy="763780"/>
            </a:xfrm>
            <a:custGeom>
              <a:avLst/>
              <a:gdLst>
                <a:gd name="T0" fmla="*/ 292 w 546"/>
                <a:gd name="T1" fmla="*/ 0 h 527"/>
                <a:gd name="T2" fmla="*/ 43 w 546"/>
                <a:gd name="T3" fmla="*/ 403 h 527"/>
                <a:gd name="T4" fmla="*/ 0 w 546"/>
                <a:gd name="T5" fmla="*/ 472 h 527"/>
                <a:gd name="T6" fmla="*/ 97 w 546"/>
                <a:gd name="T7" fmla="*/ 527 h 527"/>
                <a:gd name="T8" fmla="*/ 323 w 546"/>
                <a:gd name="T9" fmla="*/ 281 h 527"/>
                <a:gd name="T10" fmla="*/ 546 w 546"/>
                <a:gd name="T11" fmla="*/ 62 h 527"/>
                <a:gd name="T12" fmla="*/ 292 w 546"/>
                <a:gd name="T13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527">
                  <a:moveTo>
                    <a:pt x="292" y="0"/>
                  </a:moveTo>
                  <a:lnTo>
                    <a:pt x="43" y="403"/>
                  </a:lnTo>
                  <a:lnTo>
                    <a:pt x="0" y="472"/>
                  </a:lnTo>
                  <a:lnTo>
                    <a:pt x="97" y="527"/>
                  </a:lnTo>
                  <a:lnTo>
                    <a:pt x="323" y="281"/>
                  </a:lnTo>
                  <a:lnTo>
                    <a:pt x="546" y="62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9"/>
            <p:cNvSpPr/>
            <p:nvPr>
              <p:custDataLst>
                <p:tags r:id="rId15"/>
              </p:custDataLst>
            </p:nvPr>
          </p:nvSpPr>
          <p:spPr bwMode="auto">
            <a:xfrm rot="20004527">
              <a:off x="3663416" y="4524745"/>
              <a:ext cx="615951" cy="929000"/>
            </a:xfrm>
            <a:custGeom>
              <a:avLst/>
              <a:gdLst>
                <a:gd name="T0" fmla="*/ 425 w 425"/>
                <a:gd name="T1" fmla="*/ 100 h 641"/>
                <a:gd name="T2" fmla="*/ 106 w 425"/>
                <a:gd name="T3" fmla="*/ 641 h 641"/>
                <a:gd name="T4" fmla="*/ 0 w 425"/>
                <a:gd name="T5" fmla="*/ 575 h 641"/>
                <a:gd name="T6" fmla="*/ 92 w 425"/>
                <a:gd name="T7" fmla="*/ 375 h 641"/>
                <a:gd name="T8" fmla="*/ 189 w 425"/>
                <a:gd name="T9" fmla="*/ 0 h 641"/>
                <a:gd name="T10" fmla="*/ 425 w 425"/>
                <a:gd name="T11" fmla="*/ 10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5" h="641">
                  <a:moveTo>
                    <a:pt x="425" y="100"/>
                  </a:moveTo>
                  <a:lnTo>
                    <a:pt x="106" y="641"/>
                  </a:lnTo>
                  <a:lnTo>
                    <a:pt x="0" y="575"/>
                  </a:lnTo>
                  <a:lnTo>
                    <a:pt x="92" y="375"/>
                  </a:lnTo>
                  <a:lnTo>
                    <a:pt x="189" y="0"/>
                  </a:lnTo>
                  <a:lnTo>
                    <a:pt x="425" y="1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/>
            <p:nvPr>
              <p:custDataLst>
                <p:tags r:id="rId16"/>
              </p:custDataLst>
            </p:nvPr>
          </p:nvSpPr>
          <p:spPr bwMode="auto">
            <a:xfrm rot="20004527">
              <a:off x="3131777" y="3566246"/>
              <a:ext cx="1171032" cy="1315961"/>
            </a:xfrm>
            <a:custGeom>
              <a:avLst/>
              <a:gdLst>
                <a:gd name="T0" fmla="*/ 490 w 620"/>
                <a:gd name="T1" fmla="*/ 7 h 698"/>
                <a:gd name="T2" fmla="*/ 488 w 620"/>
                <a:gd name="T3" fmla="*/ 6 h 698"/>
                <a:gd name="T4" fmla="*/ 364 w 620"/>
                <a:gd name="T5" fmla="*/ 59 h 698"/>
                <a:gd name="T6" fmla="*/ 161 w 620"/>
                <a:gd name="T7" fmla="*/ 272 h 698"/>
                <a:gd name="T8" fmla="*/ 75 w 620"/>
                <a:gd name="T9" fmla="*/ 412 h 698"/>
                <a:gd name="T10" fmla="*/ 0 w 620"/>
                <a:gd name="T11" fmla="*/ 546 h 698"/>
                <a:gd name="T12" fmla="*/ 224 w 620"/>
                <a:gd name="T13" fmla="*/ 587 h 698"/>
                <a:gd name="T14" fmla="*/ 418 w 620"/>
                <a:gd name="T15" fmla="*/ 698 h 698"/>
                <a:gd name="T16" fmla="*/ 601 w 620"/>
                <a:gd name="T17" fmla="*/ 209 h 698"/>
                <a:gd name="T18" fmla="*/ 617 w 620"/>
                <a:gd name="T19" fmla="*/ 149 h 698"/>
                <a:gd name="T20" fmla="*/ 603 w 620"/>
                <a:gd name="T21" fmla="*/ 92 h 698"/>
                <a:gd name="T22" fmla="*/ 593 w 620"/>
                <a:gd name="T23" fmla="*/ 71 h 698"/>
                <a:gd name="T24" fmla="*/ 490 w 620"/>
                <a:gd name="T25" fmla="*/ 7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0" h="698">
                  <a:moveTo>
                    <a:pt x="490" y="7"/>
                  </a:moveTo>
                  <a:cubicBezTo>
                    <a:pt x="489" y="7"/>
                    <a:pt x="489" y="6"/>
                    <a:pt x="488" y="6"/>
                  </a:cubicBezTo>
                  <a:cubicBezTo>
                    <a:pt x="451" y="0"/>
                    <a:pt x="396" y="37"/>
                    <a:pt x="364" y="59"/>
                  </a:cubicBezTo>
                  <a:cubicBezTo>
                    <a:pt x="282" y="116"/>
                    <a:pt x="217" y="188"/>
                    <a:pt x="161" y="272"/>
                  </a:cubicBezTo>
                  <a:cubicBezTo>
                    <a:pt x="130" y="318"/>
                    <a:pt x="102" y="365"/>
                    <a:pt x="75" y="412"/>
                  </a:cubicBezTo>
                  <a:cubicBezTo>
                    <a:pt x="67" y="425"/>
                    <a:pt x="7" y="547"/>
                    <a:pt x="0" y="546"/>
                  </a:cubicBezTo>
                  <a:cubicBezTo>
                    <a:pt x="76" y="554"/>
                    <a:pt x="152" y="564"/>
                    <a:pt x="224" y="587"/>
                  </a:cubicBezTo>
                  <a:cubicBezTo>
                    <a:pt x="296" y="609"/>
                    <a:pt x="364" y="644"/>
                    <a:pt x="418" y="698"/>
                  </a:cubicBezTo>
                  <a:cubicBezTo>
                    <a:pt x="489" y="540"/>
                    <a:pt x="553" y="374"/>
                    <a:pt x="601" y="209"/>
                  </a:cubicBezTo>
                  <a:cubicBezTo>
                    <a:pt x="606" y="189"/>
                    <a:pt x="614" y="169"/>
                    <a:pt x="617" y="149"/>
                  </a:cubicBezTo>
                  <a:cubicBezTo>
                    <a:pt x="620" y="125"/>
                    <a:pt x="612" y="112"/>
                    <a:pt x="603" y="92"/>
                  </a:cubicBezTo>
                  <a:cubicBezTo>
                    <a:pt x="600" y="85"/>
                    <a:pt x="597" y="78"/>
                    <a:pt x="593" y="71"/>
                  </a:cubicBezTo>
                  <a:cubicBezTo>
                    <a:pt x="570" y="39"/>
                    <a:pt x="528" y="14"/>
                    <a:pt x="490" y="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2"/>
            <p:cNvSpPr/>
            <p:nvPr>
              <p:custDataLst>
                <p:tags r:id="rId17"/>
              </p:custDataLst>
            </p:nvPr>
          </p:nvSpPr>
          <p:spPr bwMode="auto">
            <a:xfrm rot="20004527">
              <a:off x="3312001" y="3556883"/>
              <a:ext cx="886970" cy="1124654"/>
            </a:xfrm>
            <a:custGeom>
              <a:avLst/>
              <a:gdLst>
                <a:gd name="T0" fmla="*/ 305 w 470"/>
                <a:gd name="T1" fmla="*/ 597 h 597"/>
                <a:gd name="T2" fmla="*/ 0 w 470"/>
                <a:gd name="T3" fmla="*/ 454 h 597"/>
                <a:gd name="T4" fmla="*/ 315 w 470"/>
                <a:gd name="T5" fmla="*/ 42 h 597"/>
                <a:gd name="T6" fmla="*/ 391 w 470"/>
                <a:gd name="T7" fmla="*/ 1 h 597"/>
                <a:gd name="T8" fmla="*/ 468 w 470"/>
                <a:gd name="T9" fmla="*/ 68 h 597"/>
                <a:gd name="T10" fmla="*/ 414 w 470"/>
                <a:gd name="T11" fmla="*/ 231 h 597"/>
                <a:gd name="T12" fmla="*/ 305 w 470"/>
                <a:gd name="T13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597">
                  <a:moveTo>
                    <a:pt x="305" y="597"/>
                  </a:moveTo>
                  <a:cubicBezTo>
                    <a:pt x="220" y="561"/>
                    <a:pt x="85" y="490"/>
                    <a:pt x="0" y="454"/>
                  </a:cubicBezTo>
                  <a:cubicBezTo>
                    <a:pt x="82" y="311"/>
                    <a:pt x="197" y="157"/>
                    <a:pt x="315" y="42"/>
                  </a:cubicBezTo>
                  <a:cubicBezTo>
                    <a:pt x="336" y="21"/>
                    <a:pt x="362" y="0"/>
                    <a:pt x="391" y="1"/>
                  </a:cubicBezTo>
                  <a:cubicBezTo>
                    <a:pt x="422" y="1"/>
                    <a:pt x="470" y="34"/>
                    <a:pt x="468" y="68"/>
                  </a:cubicBezTo>
                  <a:cubicBezTo>
                    <a:pt x="465" y="119"/>
                    <a:pt x="431" y="183"/>
                    <a:pt x="414" y="231"/>
                  </a:cubicBezTo>
                  <a:cubicBezTo>
                    <a:pt x="375" y="340"/>
                    <a:pt x="352" y="491"/>
                    <a:pt x="305" y="597"/>
                  </a:cubicBezTo>
                  <a:close/>
                </a:path>
              </a:pathLst>
            </a:custGeom>
            <a:solidFill>
              <a:srgbClr val="EDF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3"/>
            <p:cNvSpPr/>
            <p:nvPr>
              <p:custDataLst>
                <p:tags r:id="rId18"/>
              </p:custDataLst>
            </p:nvPr>
          </p:nvSpPr>
          <p:spPr bwMode="auto">
            <a:xfrm rot="20004527">
              <a:off x="3702720" y="3148693"/>
              <a:ext cx="317396" cy="353628"/>
            </a:xfrm>
            <a:custGeom>
              <a:avLst/>
              <a:gdLst>
                <a:gd name="T0" fmla="*/ 144 w 168"/>
                <a:gd name="T1" fmla="*/ 98 h 188"/>
                <a:gd name="T2" fmla="*/ 41 w 168"/>
                <a:gd name="T3" fmla="*/ 34 h 188"/>
                <a:gd name="T4" fmla="*/ 23 w 168"/>
                <a:gd name="T5" fmla="*/ 146 h 188"/>
                <a:gd name="T6" fmla="*/ 4 w 168"/>
                <a:gd name="T7" fmla="*/ 167 h 188"/>
                <a:gd name="T8" fmla="*/ 29 w 168"/>
                <a:gd name="T9" fmla="*/ 184 h 188"/>
                <a:gd name="T10" fmla="*/ 38 w 168"/>
                <a:gd name="T11" fmla="*/ 187 h 188"/>
                <a:gd name="T12" fmla="*/ 42 w 168"/>
                <a:gd name="T13" fmla="*/ 183 h 188"/>
                <a:gd name="T14" fmla="*/ 53 w 168"/>
                <a:gd name="T15" fmla="*/ 167 h 188"/>
                <a:gd name="T16" fmla="*/ 55 w 168"/>
                <a:gd name="T17" fmla="*/ 167 h 188"/>
                <a:gd name="T18" fmla="*/ 112 w 168"/>
                <a:gd name="T19" fmla="*/ 150 h 188"/>
                <a:gd name="T20" fmla="*/ 144 w 168"/>
                <a:gd name="T21" fmla="*/ 9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88">
                  <a:moveTo>
                    <a:pt x="144" y="98"/>
                  </a:moveTo>
                  <a:cubicBezTo>
                    <a:pt x="168" y="33"/>
                    <a:pt x="90" y="0"/>
                    <a:pt x="41" y="34"/>
                  </a:cubicBezTo>
                  <a:cubicBezTo>
                    <a:pt x="9" y="57"/>
                    <a:pt x="0" y="114"/>
                    <a:pt x="23" y="146"/>
                  </a:cubicBezTo>
                  <a:cubicBezTo>
                    <a:pt x="16" y="153"/>
                    <a:pt x="10" y="160"/>
                    <a:pt x="4" y="167"/>
                  </a:cubicBezTo>
                  <a:cubicBezTo>
                    <a:pt x="12" y="173"/>
                    <a:pt x="21" y="179"/>
                    <a:pt x="29" y="184"/>
                  </a:cubicBezTo>
                  <a:cubicBezTo>
                    <a:pt x="32" y="186"/>
                    <a:pt x="35" y="188"/>
                    <a:pt x="38" y="187"/>
                  </a:cubicBezTo>
                  <a:cubicBezTo>
                    <a:pt x="40" y="186"/>
                    <a:pt x="41" y="185"/>
                    <a:pt x="42" y="183"/>
                  </a:cubicBezTo>
                  <a:cubicBezTo>
                    <a:pt x="46" y="178"/>
                    <a:pt x="49" y="172"/>
                    <a:pt x="53" y="167"/>
                  </a:cubicBezTo>
                  <a:cubicBezTo>
                    <a:pt x="54" y="167"/>
                    <a:pt x="55" y="167"/>
                    <a:pt x="55" y="167"/>
                  </a:cubicBezTo>
                  <a:cubicBezTo>
                    <a:pt x="76" y="172"/>
                    <a:pt x="97" y="164"/>
                    <a:pt x="112" y="150"/>
                  </a:cubicBezTo>
                  <a:cubicBezTo>
                    <a:pt x="127" y="136"/>
                    <a:pt x="137" y="117"/>
                    <a:pt x="144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4"/>
            <p:cNvSpPr/>
            <p:nvPr>
              <p:custDataLst>
                <p:tags r:id="rId19"/>
              </p:custDataLst>
            </p:nvPr>
          </p:nvSpPr>
          <p:spPr bwMode="auto">
            <a:xfrm rot="20004527">
              <a:off x="3843963" y="3131761"/>
              <a:ext cx="195655" cy="391310"/>
            </a:xfrm>
            <a:custGeom>
              <a:avLst/>
              <a:gdLst>
                <a:gd name="T0" fmla="*/ 57 w 104"/>
                <a:gd name="T1" fmla="*/ 99 h 208"/>
                <a:gd name="T2" fmla="*/ 21 w 104"/>
                <a:gd name="T3" fmla="*/ 154 h 208"/>
                <a:gd name="T4" fmla="*/ 17 w 104"/>
                <a:gd name="T5" fmla="*/ 189 h 208"/>
                <a:gd name="T6" fmla="*/ 57 w 104"/>
                <a:gd name="T7" fmla="*/ 204 h 208"/>
                <a:gd name="T8" fmla="*/ 71 w 104"/>
                <a:gd name="T9" fmla="*/ 171 h 208"/>
                <a:gd name="T10" fmla="*/ 64 w 104"/>
                <a:gd name="T11" fmla="*/ 151 h 208"/>
                <a:gd name="T12" fmla="*/ 66 w 104"/>
                <a:gd name="T13" fmla="*/ 143 h 208"/>
                <a:gd name="T14" fmla="*/ 84 w 104"/>
                <a:gd name="T15" fmla="*/ 112 h 208"/>
                <a:gd name="T16" fmla="*/ 98 w 104"/>
                <a:gd name="T17" fmla="*/ 93 h 208"/>
                <a:gd name="T18" fmla="*/ 101 w 104"/>
                <a:gd name="T19" fmla="*/ 56 h 208"/>
                <a:gd name="T20" fmla="*/ 59 w 104"/>
                <a:gd name="T21" fmla="*/ 6 h 208"/>
                <a:gd name="T22" fmla="*/ 43 w 104"/>
                <a:gd name="T23" fmla="*/ 16 h 208"/>
                <a:gd name="T24" fmla="*/ 36 w 104"/>
                <a:gd name="T25" fmla="*/ 24 h 208"/>
                <a:gd name="T26" fmla="*/ 48 w 104"/>
                <a:gd name="T27" fmla="*/ 56 h 208"/>
                <a:gd name="T28" fmla="*/ 57 w 104"/>
                <a:gd name="T29" fmla="*/ 9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" h="208">
                  <a:moveTo>
                    <a:pt x="57" y="99"/>
                  </a:moveTo>
                  <a:cubicBezTo>
                    <a:pt x="56" y="122"/>
                    <a:pt x="37" y="139"/>
                    <a:pt x="21" y="154"/>
                  </a:cubicBezTo>
                  <a:cubicBezTo>
                    <a:pt x="7" y="167"/>
                    <a:pt x="0" y="177"/>
                    <a:pt x="17" y="189"/>
                  </a:cubicBezTo>
                  <a:cubicBezTo>
                    <a:pt x="27" y="196"/>
                    <a:pt x="44" y="208"/>
                    <a:pt x="57" y="204"/>
                  </a:cubicBezTo>
                  <a:cubicBezTo>
                    <a:pt x="67" y="201"/>
                    <a:pt x="71" y="180"/>
                    <a:pt x="71" y="171"/>
                  </a:cubicBezTo>
                  <a:cubicBezTo>
                    <a:pt x="70" y="164"/>
                    <a:pt x="65" y="158"/>
                    <a:pt x="64" y="151"/>
                  </a:cubicBezTo>
                  <a:cubicBezTo>
                    <a:pt x="64" y="148"/>
                    <a:pt x="65" y="145"/>
                    <a:pt x="66" y="143"/>
                  </a:cubicBezTo>
                  <a:cubicBezTo>
                    <a:pt x="71" y="132"/>
                    <a:pt x="77" y="121"/>
                    <a:pt x="84" y="112"/>
                  </a:cubicBezTo>
                  <a:cubicBezTo>
                    <a:pt x="89" y="106"/>
                    <a:pt x="95" y="100"/>
                    <a:pt x="98" y="93"/>
                  </a:cubicBezTo>
                  <a:cubicBezTo>
                    <a:pt x="104" y="83"/>
                    <a:pt x="101" y="68"/>
                    <a:pt x="101" y="56"/>
                  </a:cubicBezTo>
                  <a:cubicBezTo>
                    <a:pt x="102" y="35"/>
                    <a:pt x="86" y="0"/>
                    <a:pt x="59" y="6"/>
                  </a:cubicBezTo>
                  <a:cubicBezTo>
                    <a:pt x="53" y="7"/>
                    <a:pt x="48" y="11"/>
                    <a:pt x="43" y="16"/>
                  </a:cubicBezTo>
                  <a:cubicBezTo>
                    <a:pt x="40" y="18"/>
                    <a:pt x="37" y="21"/>
                    <a:pt x="36" y="24"/>
                  </a:cubicBezTo>
                  <a:cubicBezTo>
                    <a:pt x="30" y="38"/>
                    <a:pt x="42" y="46"/>
                    <a:pt x="48" y="56"/>
                  </a:cubicBezTo>
                  <a:cubicBezTo>
                    <a:pt x="55" y="69"/>
                    <a:pt x="59" y="84"/>
                    <a:pt x="57" y="9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5"/>
            <p:cNvSpPr/>
            <p:nvPr>
              <p:custDataLst>
                <p:tags r:id="rId20"/>
              </p:custDataLst>
            </p:nvPr>
          </p:nvSpPr>
          <p:spPr bwMode="auto">
            <a:xfrm rot="20004527">
              <a:off x="3484488" y="3111331"/>
              <a:ext cx="515950" cy="331889"/>
            </a:xfrm>
            <a:custGeom>
              <a:avLst/>
              <a:gdLst>
                <a:gd name="T0" fmla="*/ 122 w 273"/>
                <a:gd name="T1" fmla="*/ 115 h 176"/>
                <a:gd name="T2" fmla="*/ 109 w 273"/>
                <a:gd name="T3" fmla="*/ 144 h 176"/>
                <a:gd name="T4" fmla="*/ 95 w 273"/>
                <a:gd name="T5" fmla="*/ 149 h 176"/>
                <a:gd name="T6" fmla="*/ 70 w 273"/>
                <a:gd name="T7" fmla="*/ 176 h 176"/>
                <a:gd name="T8" fmla="*/ 12 w 273"/>
                <a:gd name="T9" fmla="*/ 149 h 176"/>
                <a:gd name="T10" fmla="*/ 4 w 273"/>
                <a:gd name="T11" fmla="*/ 144 h 176"/>
                <a:gd name="T12" fmla="*/ 5 w 273"/>
                <a:gd name="T13" fmla="*/ 124 h 176"/>
                <a:gd name="T14" fmla="*/ 30 w 273"/>
                <a:gd name="T15" fmla="*/ 92 h 176"/>
                <a:gd name="T16" fmla="*/ 47 w 273"/>
                <a:gd name="T17" fmla="*/ 85 h 176"/>
                <a:gd name="T18" fmla="*/ 101 w 273"/>
                <a:gd name="T19" fmla="*/ 15 h 176"/>
                <a:gd name="T20" fmla="*/ 141 w 273"/>
                <a:gd name="T21" fmla="*/ 15 h 176"/>
                <a:gd name="T22" fmla="*/ 210 w 273"/>
                <a:gd name="T23" fmla="*/ 2 h 176"/>
                <a:gd name="T24" fmla="*/ 235 w 273"/>
                <a:gd name="T25" fmla="*/ 93 h 176"/>
                <a:gd name="T26" fmla="*/ 122 w 273"/>
                <a:gd name="T27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3" h="176">
                  <a:moveTo>
                    <a:pt x="122" y="115"/>
                  </a:moveTo>
                  <a:cubicBezTo>
                    <a:pt x="117" y="125"/>
                    <a:pt x="118" y="138"/>
                    <a:pt x="109" y="144"/>
                  </a:cubicBezTo>
                  <a:cubicBezTo>
                    <a:pt x="105" y="147"/>
                    <a:pt x="100" y="147"/>
                    <a:pt x="95" y="149"/>
                  </a:cubicBezTo>
                  <a:cubicBezTo>
                    <a:pt x="83" y="152"/>
                    <a:pt x="73" y="163"/>
                    <a:pt x="70" y="176"/>
                  </a:cubicBezTo>
                  <a:cubicBezTo>
                    <a:pt x="50" y="167"/>
                    <a:pt x="31" y="158"/>
                    <a:pt x="12" y="149"/>
                  </a:cubicBezTo>
                  <a:cubicBezTo>
                    <a:pt x="9" y="148"/>
                    <a:pt x="6" y="146"/>
                    <a:pt x="4" y="144"/>
                  </a:cubicBezTo>
                  <a:cubicBezTo>
                    <a:pt x="0" y="138"/>
                    <a:pt x="2" y="130"/>
                    <a:pt x="5" y="124"/>
                  </a:cubicBezTo>
                  <a:cubicBezTo>
                    <a:pt x="11" y="112"/>
                    <a:pt x="18" y="99"/>
                    <a:pt x="30" y="92"/>
                  </a:cubicBezTo>
                  <a:cubicBezTo>
                    <a:pt x="35" y="89"/>
                    <a:pt x="42" y="88"/>
                    <a:pt x="47" y="85"/>
                  </a:cubicBezTo>
                  <a:cubicBezTo>
                    <a:pt x="73" y="70"/>
                    <a:pt x="72" y="24"/>
                    <a:pt x="101" y="15"/>
                  </a:cubicBezTo>
                  <a:cubicBezTo>
                    <a:pt x="114" y="10"/>
                    <a:pt x="128" y="15"/>
                    <a:pt x="141" y="15"/>
                  </a:cubicBezTo>
                  <a:cubicBezTo>
                    <a:pt x="165" y="15"/>
                    <a:pt x="187" y="0"/>
                    <a:pt x="210" y="2"/>
                  </a:cubicBezTo>
                  <a:cubicBezTo>
                    <a:pt x="255" y="4"/>
                    <a:pt x="273" y="67"/>
                    <a:pt x="235" y="93"/>
                  </a:cubicBezTo>
                  <a:cubicBezTo>
                    <a:pt x="205" y="113"/>
                    <a:pt x="142" y="77"/>
                    <a:pt x="122" y="11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"/>
            <p:cNvSpPr/>
            <p:nvPr>
              <p:custDataLst>
                <p:tags r:id="rId21"/>
              </p:custDataLst>
            </p:nvPr>
          </p:nvSpPr>
          <p:spPr bwMode="auto">
            <a:xfrm rot="20004527">
              <a:off x="3107255" y="3651659"/>
              <a:ext cx="923202" cy="1092770"/>
            </a:xfrm>
            <a:custGeom>
              <a:avLst/>
              <a:gdLst>
                <a:gd name="T0" fmla="*/ 489 w 489"/>
                <a:gd name="T1" fmla="*/ 0 h 579"/>
                <a:gd name="T2" fmla="*/ 260 w 489"/>
                <a:gd name="T3" fmla="*/ 436 h 579"/>
                <a:gd name="T4" fmla="*/ 279 w 489"/>
                <a:gd name="T5" fmla="*/ 579 h 579"/>
                <a:gd name="T6" fmla="*/ 0 w 489"/>
                <a:gd name="T7" fmla="*/ 534 h 579"/>
                <a:gd name="T8" fmla="*/ 489 w 489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579">
                  <a:moveTo>
                    <a:pt x="489" y="0"/>
                  </a:moveTo>
                  <a:cubicBezTo>
                    <a:pt x="489" y="0"/>
                    <a:pt x="248" y="334"/>
                    <a:pt x="260" y="436"/>
                  </a:cubicBezTo>
                  <a:cubicBezTo>
                    <a:pt x="271" y="539"/>
                    <a:pt x="279" y="579"/>
                    <a:pt x="279" y="579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0" y="534"/>
                    <a:pt x="241" y="19"/>
                    <a:pt x="489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"/>
            <p:cNvSpPr/>
            <p:nvPr>
              <p:custDataLst>
                <p:tags r:id="rId22"/>
              </p:custDataLst>
            </p:nvPr>
          </p:nvSpPr>
          <p:spPr bwMode="auto">
            <a:xfrm rot="20004527">
              <a:off x="3339525" y="5644697"/>
              <a:ext cx="182611" cy="81161"/>
            </a:xfrm>
            <a:custGeom>
              <a:avLst/>
              <a:gdLst>
                <a:gd name="T0" fmla="*/ 76 w 126"/>
                <a:gd name="T1" fmla="*/ 0 h 56"/>
                <a:gd name="T2" fmla="*/ 0 w 126"/>
                <a:gd name="T3" fmla="*/ 19 h 56"/>
                <a:gd name="T4" fmla="*/ 9 w 126"/>
                <a:gd name="T5" fmla="*/ 56 h 56"/>
                <a:gd name="T6" fmla="*/ 106 w 126"/>
                <a:gd name="T7" fmla="*/ 56 h 56"/>
                <a:gd name="T8" fmla="*/ 126 w 126"/>
                <a:gd name="T9" fmla="*/ 26 h 56"/>
                <a:gd name="T10" fmla="*/ 76 w 12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56">
                  <a:moveTo>
                    <a:pt x="76" y="0"/>
                  </a:moveTo>
                  <a:lnTo>
                    <a:pt x="0" y="19"/>
                  </a:lnTo>
                  <a:lnTo>
                    <a:pt x="9" y="56"/>
                  </a:lnTo>
                  <a:lnTo>
                    <a:pt x="106" y="56"/>
                  </a:lnTo>
                  <a:lnTo>
                    <a:pt x="126" y="2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8"/>
            <p:cNvSpPr/>
            <p:nvPr>
              <p:custDataLst>
                <p:tags r:id="rId23"/>
              </p:custDataLst>
            </p:nvPr>
          </p:nvSpPr>
          <p:spPr bwMode="auto">
            <a:xfrm rot="20004527">
              <a:off x="3901379" y="5643441"/>
              <a:ext cx="147828" cy="173916"/>
            </a:xfrm>
            <a:custGeom>
              <a:avLst/>
              <a:gdLst>
                <a:gd name="T0" fmla="*/ 26 w 102"/>
                <a:gd name="T1" fmla="*/ 0 h 120"/>
                <a:gd name="T2" fmla="*/ 78 w 102"/>
                <a:gd name="T3" fmla="*/ 43 h 120"/>
                <a:gd name="T4" fmla="*/ 102 w 102"/>
                <a:gd name="T5" fmla="*/ 120 h 120"/>
                <a:gd name="T6" fmla="*/ 60 w 102"/>
                <a:gd name="T7" fmla="*/ 112 h 120"/>
                <a:gd name="T8" fmla="*/ 0 w 102"/>
                <a:gd name="T9" fmla="*/ 45 h 120"/>
                <a:gd name="T10" fmla="*/ 26 w 102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20">
                  <a:moveTo>
                    <a:pt x="26" y="0"/>
                  </a:moveTo>
                  <a:lnTo>
                    <a:pt x="78" y="43"/>
                  </a:lnTo>
                  <a:lnTo>
                    <a:pt x="102" y="120"/>
                  </a:lnTo>
                  <a:lnTo>
                    <a:pt x="60" y="112"/>
                  </a:lnTo>
                  <a:lnTo>
                    <a:pt x="0" y="4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 rot="805970">
              <a:off x="3302658" y="4129921"/>
              <a:ext cx="1547849" cy="1525732"/>
              <a:chOff x="3302658" y="4129921"/>
              <a:chExt cx="1547849" cy="1525732"/>
            </a:xfrm>
          </p:grpSpPr>
          <p:sp>
            <p:nvSpPr>
              <p:cNvPr id="75" name="Freeform 69"/>
              <p:cNvSpPr/>
              <p:nvPr>
                <p:custDataLst>
                  <p:tags r:id="rId24"/>
                </p:custDataLst>
              </p:nvPr>
            </p:nvSpPr>
            <p:spPr bwMode="auto">
              <a:xfrm rot="20004527">
                <a:off x="4006993" y="4938251"/>
                <a:ext cx="642038" cy="717402"/>
              </a:xfrm>
              <a:custGeom>
                <a:avLst/>
                <a:gdLst>
                  <a:gd name="T0" fmla="*/ 290 w 340"/>
                  <a:gd name="T1" fmla="*/ 25 h 380"/>
                  <a:gd name="T2" fmla="*/ 280 w 340"/>
                  <a:gd name="T3" fmla="*/ 33 h 380"/>
                  <a:gd name="T4" fmla="*/ 172 w 340"/>
                  <a:gd name="T5" fmla="*/ 112 h 380"/>
                  <a:gd name="T6" fmla="*/ 161 w 340"/>
                  <a:gd name="T7" fmla="*/ 106 h 380"/>
                  <a:gd name="T8" fmla="*/ 191 w 340"/>
                  <a:gd name="T9" fmla="*/ 5 h 380"/>
                  <a:gd name="T10" fmla="*/ 123 w 340"/>
                  <a:gd name="T11" fmla="*/ 0 h 380"/>
                  <a:gd name="T12" fmla="*/ 115 w 340"/>
                  <a:gd name="T13" fmla="*/ 91 h 380"/>
                  <a:gd name="T14" fmla="*/ 102 w 340"/>
                  <a:gd name="T15" fmla="*/ 94 h 380"/>
                  <a:gd name="T16" fmla="*/ 44 w 340"/>
                  <a:gd name="T17" fmla="*/ 15 h 380"/>
                  <a:gd name="T18" fmla="*/ 3 w 340"/>
                  <a:gd name="T19" fmla="*/ 53 h 380"/>
                  <a:gd name="T20" fmla="*/ 19 w 340"/>
                  <a:gd name="T21" fmla="*/ 92 h 380"/>
                  <a:gd name="T22" fmla="*/ 37 w 340"/>
                  <a:gd name="T23" fmla="*/ 167 h 380"/>
                  <a:gd name="T24" fmla="*/ 38 w 340"/>
                  <a:gd name="T25" fmla="*/ 172 h 380"/>
                  <a:gd name="T26" fmla="*/ 30 w 340"/>
                  <a:gd name="T27" fmla="*/ 240 h 380"/>
                  <a:gd name="T28" fmla="*/ 0 w 340"/>
                  <a:gd name="T29" fmla="*/ 345 h 380"/>
                  <a:gd name="T30" fmla="*/ 133 w 340"/>
                  <a:gd name="T31" fmla="*/ 380 h 380"/>
                  <a:gd name="T32" fmla="*/ 185 w 340"/>
                  <a:gd name="T33" fmla="*/ 215 h 380"/>
                  <a:gd name="T34" fmla="*/ 210 w 340"/>
                  <a:gd name="T35" fmla="*/ 170 h 380"/>
                  <a:gd name="T36" fmla="*/ 290 w 340"/>
                  <a:gd name="T37" fmla="*/ 96 h 380"/>
                  <a:gd name="T38" fmla="*/ 340 w 340"/>
                  <a:gd name="T39" fmla="*/ 59 h 380"/>
                  <a:gd name="T40" fmla="*/ 290 w 340"/>
                  <a:gd name="T41" fmla="*/ 2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380">
                    <a:moveTo>
                      <a:pt x="290" y="25"/>
                    </a:moveTo>
                    <a:cubicBezTo>
                      <a:pt x="287" y="28"/>
                      <a:pt x="283" y="30"/>
                      <a:pt x="280" y="33"/>
                    </a:cubicBezTo>
                    <a:cubicBezTo>
                      <a:pt x="244" y="59"/>
                      <a:pt x="208" y="85"/>
                      <a:pt x="172" y="112"/>
                    </a:cubicBezTo>
                    <a:cubicBezTo>
                      <a:pt x="168" y="115"/>
                      <a:pt x="159" y="112"/>
                      <a:pt x="161" y="106"/>
                    </a:cubicBezTo>
                    <a:cubicBezTo>
                      <a:pt x="171" y="72"/>
                      <a:pt x="181" y="39"/>
                      <a:pt x="191" y="5"/>
                    </a:cubicBezTo>
                    <a:cubicBezTo>
                      <a:pt x="168" y="3"/>
                      <a:pt x="146" y="1"/>
                      <a:pt x="123" y="0"/>
                    </a:cubicBezTo>
                    <a:cubicBezTo>
                      <a:pt x="120" y="30"/>
                      <a:pt x="118" y="61"/>
                      <a:pt x="115" y="91"/>
                    </a:cubicBezTo>
                    <a:cubicBezTo>
                      <a:pt x="114" y="96"/>
                      <a:pt x="106" y="99"/>
                      <a:pt x="102" y="94"/>
                    </a:cubicBezTo>
                    <a:cubicBezTo>
                      <a:pt x="83" y="68"/>
                      <a:pt x="63" y="41"/>
                      <a:pt x="44" y="15"/>
                    </a:cubicBezTo>
                    <a:cubicBezTo>
                      <a:pt x="30" y="28"/>
                      <a:pt x="16" y="40"/>
                      <a:pt x="3" y="53"/>
                    </a:cubicBezTo>
                    <a:cubicBezTo>
                      <a:pt x="9" y="66"/>
                      <a:pt x="14" y="79"/>
                      <a:pt x="19" y="92"/>
                    </a:cubicBezTo>
                    <a:cubicBezTo>
                      <a:pt x="27" y="117"/>
                      <a:pt x="34" y="142"/>
                      <a:pt x="37" y="167"/>
                    </a:cubicBezTo>
                    <a:cubicBezTo>
                      <a:pt x="37" y="168"/>
                      <a:pt x="38" y="170"/>
                      <a:pt x="38" y="172"/>
                    </a:cubicBezTo>
                    <a:cubicBezTo>
                      <a:pt x="39" y="195"/>
                      <a:pt x="35" y="218"/>
                      <a:pt x="30" y="240"/>
                    </a:cubicBezTo>
                    <a:cubicBezTo>
                      <a:pt x="22" y="276"/>
                      <a:pt x="11" y="311"/>
                      <a:pt x="0" y="345"/>
                    </a:cubicBezTo>
                    <a:cubicBezTo>
                      <a:pt x="44" y="354"/>
                      <a:pt x="89" y="371"/>
                      <a:pt x="133" y="380"/>
                    </a:cubicBezTo>
                    <a:cubicBezTo>
                      <a:pt x="132" y="380"/>
                      <a:pt x="180" y="227"/>
                      <a:pt x="185" y="215"/>
                    </a:cubicBezTo>
                    <a:cubicBezTo>
                      <a:pt x="192" y="200"/>
                      <a:pt x="200" y="184"/>
                      <a:pt x="210" y="170"/>
                    </a:cubicBezTo>
                    <a:cubicBezTo>
                      <a:pt x="230" y="142"/>
                      <a:pt x="261" y="118"/>
                      <a:pt x="290" y="96"/>
                    </a:cubicBezTo>
                    <a:cubicBezTo>
                      <a:pt x="306" y="83"/>
                      <a:pt x="323" y="71"/>
                      <a:pt x="340" y="59"/>
                    </a:cubicBezTo>
                    <a:cubicBezTo>
                      <a:pt x="323" y="48"/>
                      <a:pt x="307" y="37"/>
                      <a:pt x="290" y="25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/>
              <p:nvPr>
                <p:custDataLst>
                  <p:tags r:id="rId25"/>
                </p:custDataLst>
              </p:nvPr>
            </p:nvSpPr>
            <p:spPr bwMode="auto">
              <a:xfrm rot="20004527">
                <a:off x="3302658" y="4129921"/>
                <a:ext cx="1547849" cy="1144944"/>
              </a:xfrm>
              <a:custGeom>
                <a:avLst/>
                <a:gdLst>
                  <a:gd name="T0" fmla="*/ 811 w 820"/>
                  <a:gd name="T1" fmla="*/ 296 h 607"/>
                  <a:gd name="T2" fmla="*/ 724 w 820"/>
                  <a:gd name="T3" fmla="*/ 162 h 607"/>
                  <a:gd name="T4" fmla="*/ 706 w 820"/>
                  <a:gd name="T5" fmla="*/ 161 h 607"/>
                  <a:gd name="T6" fmla="*/ 613 w 820"/>
                  <a:gd name="T7" fmla="*/ 72 h 607"/>
                  <a:gd name="T8" fmla="*/ 556 w 820"/>
                  <a:gd name="T9" fmla="*/ 76 h 607"/>
                  <a:gd name="T10" fmla="*/ 457 w 820"/>
                  <a:gd name="T11" fmla="*/ 10 h 607"/>
                  <a:gd name="T12" fmla="*/ 319 w 820"/>
                  <a:gd name="T13" fmla="*/ 77 h 607"/>
                  <a:gd name="T14" fmla="*/ 316 w 820"/>
                  <a:gd name="T15" fmla="*/ 74 h 607"/>
                  <a:gd name="T16" fmla="*/ 283 w 820"/>
                  <a:gd name="T17" fmla="*/ 50 h 607"/>
                  <a:gd name="T18" fmla="*/ 221 w 820"/>
                  <a:gd name="T19" fmla="*/ 32 h 607"/>
                  <a:gd name="T20" fmla="*/ 154 w 820"/>
                  <a:gd name="T21" fmla="*/ 37 h 607"/>
                  <a:gd name="T22" fmla="*/ 29 w 820"/>
                  <a:gd name="T23" fmla="*/ 185 h 607"/>
                  <a:gd name="T24" fmla="*/ 64 w 820"/>
                  <a:gd name="T25" fmla="*/ 253 h 607"/>
                  <a:gd name="T26" fmla="*/ 5 w 820"/>
                  <a:gd name="T27" fmla="*/ 374 h 607"/>
                  <a:gd name="T28" fmla="*/ 56 w 820"/>
                  <a:gd name="T29" fmla="*/ 455 h 607"/>
                  <a:gd name="T30" fmla="*/ 116 w 820"/>
                  <a:gd name="T31" fmla="*/ 475 h 607"/>
                  <a:gd name="T32" fmla="*/ 116 w 820"/>
                  <a:gd name="T33" fmla="*/ 479 h 607"/>
                  <a:gd name="T34" fmla="*/ 223 w 820"/>
                  <a:gd name="T35" fmla="*/ 546 h 607"/>
                  <a:gd name="T36" fmla="*/ 315 w 820"/>
                  <a:gd name="T37" fmla="*/ 517 h 607"/>
                  <a:gd name="T38" fmla="*/ 352 w 820"/>
                  <a:gd name="T39" fmla="*/ 534 h 607"/>
                  <a:gd name="T40" fmla="*/ 395 w 820"/>
                  <a:gd name="T41" fmla="*/ 536 h 607"/>
                  <a:gd name="T42" fmla="*/ 404 w 820"/>
                  <a:gd name="T43" fmla="*/ 547 h 607"/>
                  <a:gd name="T44" fmla="*/ 491 w 820"/>
                  <a:gd name="T45" fmla="*/ 600 h 607"/>
                  <a:gd name="T46" fmla="*/ 593 w 820"/>
                  <a:gd name="T47" fmla="*/ 589 h 607"/>
                  <a:gd name="T48" fmla="*/ 622 w 820"/>
                  <a:gd name="T49" fmla="*/ 572 h 607"/>
                  <a:gd name="T50" fmla="*/ 646 w 820"/>
                  <a:gd name="T51" fmla="*/ 534 h 607"/>
                  <a:gd name="T52" fmla="*/ 657 w 820"/>
                  <a:gd name="T53" fmla="*/ 500 h 607"/>
                  <a:gd name="T54" fmla="*/ 692 w 820"/>
                  <a:gd name="T55" fmla="*/ 491 h 607"/>
                  <a:gd name="T56" fmla="*/ 724 w 820"/>
                  <a:gd name="T57" fmla="*/ 467 h 607"/>
                  <a:gd name="T58" fmla="*/ 747 w 820"/>
                  <a:gd name="T59" fmla="*/ 395 h 607"/>
                  <a:gd name="T60" fmla="*/ 811 w 820"/>
                  <a:gd name="T61" fmla="*/ 296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20" h="607">
                    <a:moveTo>
                      <a:pt x="811" y="296"/>
                    </a:moveTo>
                    <a:cubicBezTo>
                      <a:pt x="820" y="230"/>
                      <a:pt x="781" y="170"/>
                      <a:pt x="724" y="162"/>
                    </a:cubicBezTo>
                    <a:cubicBezTo>
                      <a:pt x="718" y="161"/>
                      <a:pt x="712" y="161"/>
                      <a:pt x="706" y="161"/>
                    </a:cubicBezTo>
                    <a:cubicBezTo>
                      <a:pt x="704" y="118"/>
                      <a:pt x="666" y="80"/>
                      <a:pt x="613" y="72"/>
                    </a:cubicBezTo>
                    <a:cubicBezTo>
                      <a:pt x="593" y="69"/>
                      <a:pt x="573" y="71"/>
                      <a:pt x="556" y="76"/>
                    </a:cubicBezTo>
                    <a:cubicBezTo>
                      <a:pt x="541" y="44"/>
                      <a:pt x="504" y="17"/>
                      <a:pt x="457" y="10"/>
                    </a:cubicBezTo>
                    <a:cubicBezTo>
                      <a:pt x="392" y="0"/>
                      <a:pt x="331" y="29"/>
                      <a:pt x="319" y="77"/>
                    </a:cubicBezTo>
                    <a:cubicBezTo>
                      <a:pt x="318" y="76"/>
                      <a:pt x="317" y="75"/>
                      <a:pt x="316" y="74"/>
                    </a:cubicBezTo>
                    <a:cubicBezTo>
                      <a:pt x="312" y="64"/>
                      <a:pt x="298" y="56"/>
                      <a:pt x="283" y="50"/>
                    </a:cubicBezTo>
                    <a:cubicBezTo>
                      <a:pt x="265" y="41"/>
                      <a:pt x="244" y="34"/>
                      <a:pt x="221" y="32"/>
                    </a:cubicBezTo>
                    <a:cubicBezTo>
                      <a:pt x="199" y="28"/>
                      <a:pt x="175" y="29"/>
                      <a:pt x="154" y="37"/>
                    </a:cubicBezTo>
                    <a:cubicBezTo>
                      <a:pt x="77" y="57"/>
                      <a:pt x="22" y="119"/>
                      <a:pt x="29" y="185"/>
                    </a:cubicBezTo>
                    <a:cubicBezTo>
                      <a:pt x="32" y="212"/>
                      <a:pt x="45" y="235"/>
                      <a:pt x="64" y="253"/>
                    </a:cubicBezTo>
                    <a:cubicBezTo>
                      <a:pt x="24" y="284"/>
                      <a:pt x="0" y="328"/>
                      <a:pt x="5" y="374"/>
                    </a:cubicBezTo>
                    <a:cubicBezTo>
                      <a:pt x="9" y="407"/>
                      <a:pt x="29" y="436"/>
                      <a:pt x="56" y="455"/>
                    </a:cubicBezTo>
                    <a:cubicBezTo>
                      <a:pt x="74" y="467"/>
                      <a:pt x="95" y="470"/>
                      <a:pt x="116" y="475"/>
                    </a:cubicBezTo>
                    <a:cubicBezTo>
                      <a:pt x="116" y="476"/>
                      <a:pt x="116" y="477"/>
                      <a:pt x="116" y="479"/>
                    </a:cubicBezTo>
                    <a:cubicBezTo>
                      <a:pt x="115" y="515"/>
                      <a:pt x="163" y="546"/>
                      <a:pt x="223" y="546"/>
                    </a:cubicBezTo>
                    <a:cubicBezTo>
                      <a:pt x="261" y="547"/>
                      <a:pt x="295" y="535"/>
                      <a:pt x="315" y="517"/>
                    </a:cubicBezTo>
                    <a:cubicBezTo>
                      <a:pt x="327" y="524"/>
                      <a:pt x="339" y="532"/>
                      <a:pt x="352" y="534"/>
                    </a:cubicBezTo>
                    <a:cubicBezTo>
                      <a:pt x="366" y="536"/>
                      <a:pt x="382" y="528"/>
                      <a:pt x="395" y="536"/>
                    </a:cubicBezTo>
                    <a:cubicBezTo>
                      <a:pt x="399" y="539"/>
                      <a:pt x="402" y="543"/>
                      <a:pt x="404" y="547"/>
                    </a:cubicBezTo>
                    <a:cubicBezTo>
                      <a:pt x="425" y="575"/>
                      <a:pt x="457" y="594"/>
                      <a:pt x="491" y="600"/>
                    </a:cubicBezTo>
                    <a:cubicBezTo>
                      <a:pt x="525" y="607"/>
                      <a:pt x="561" y="602"/>
                      <a:pt x="593" y="589"/>
                    </a:cubicBezTo>
                    <a:cubicBezTo>
                      <a:pt x="603" y="585"/>
                      <a:pt x="613" y="580"/>
                      <a:pt x="622" y="572"/>
                    </a:cubicBezTo>
                    <a:cubicBezTo>
                      <a:pt x="633" y="562"/>
                      <a:pt x="641" y="548"/>
                      <a:pt x="646" y="534"/>
                    </a:cubicBezTo>
                    <a:cubicBezTo>
                      <a:pt x="649" y="526"/>
                      <a:pt x="650" y="505"/>
                      <a:pt x="657" y="500"/>
                    </a:cubicBezTo>
                    <a:cubicBezTo>
                      <a:pt x="664" y="494"/>
                      <a:pt x="683" y="495"/>
                      <a:pt x="692" y="491"/>
                    </a:cubicBezTo>
                    <a:cubicBezTo>
                      <a:pt x="704" y="485"/>
                      <a:pt x="715" y="477"/>
                      <a:pt x="724" y="467"/>
                    </a:cubicBezTo>
                    <a:cubicBezTo>
                      <a:pt x="741" y="447"/>
                      <a:pt x="749" y="420"/>
                      <a:pt x="747" y="395"/>
                    </a:cubicBezTo>
                    <a:cubicBezTo>
                      <a:pt x="780" y="376"/>
                      <a:pt x="805" y="340"/>
                      <a:pt x="811" y="296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/>
              <p:nvPr>
                <p:custDataLst>
                  <p:tags r:id="rId26"/>
                </p:custDataLst>
              </p:nvPr>
            </p:nvSpPr>
            <p:spPr bwMode="auto">
              <a:xfrm rot="20004527">
                <a:off x="3921702" y="4340355"/>
                <a:ext cx="482615" cy="282613"/>
              </a:xfrm>
              <a:custGeom>
                <a:avLst/>
                <a:gdLst>
                  <a:gd name="T0" fmla="*/ 239 w 256"/>
                  <a:gd name="T1" fmla="*/ 77 h 150"/>
                  <a:gd name="T2" fmla="*/ 190 w 256"/>
                  <a:gd name="T3" fmla="*/ 65 h 150"/>
                  <a:gd name="T4" fmla="*/ 158 w 256"/>
                  <a:gd name="T5" fmla="*/ 12 h 150"/>
                  <a:gd name="T6" fmla="*/ 98 w 256"/>
                  <a:gd name="T7" fmla="*/ 25 h 150"/>
                  <a:gd name="T8" fmla="*/ 57 w 256"/>
                  <a:gd name="T9" fmla="*/ 1 h 150"/>
                  <a:gd name="T10" fmla="*/ 4 w 256"/>
                  <a:gd name="T11" fmla="*/ 31 h 150"/>
                  <a:gd name="T12" fmla="*/ 14 w 256"/>
                  <a:gd name="T13" fmla="*/ 37 h 150"/>
                  <a:gd name="T14" fmla="*/ 55 w 256"/>
                  <a:gd name="T15" fmla="*/ 12 h 150"/>
                  <a:gd name="T16" fmla="*/ 92 w 256"/>
                  <a:gd name="T17" fmla="*/ 37 h 150"/>
                  <a:gd name="T18" fmla="*/ 102 w 256"/>
                  <a:gd name="T19" fmla="*/ 38 h 150"/>
                  <a:gd name="T20" fmla="*/ 155 w 256"/>
                  <a:gd name="T21" fmla="*/ 23 h 150"/>
                  <a:gd name="T22" fmla="*/ 178 w 256"/>
                  <a:gd name="T23" fmla="*/ 75 h 150"/>
                  <a:gd name="T24" fmla="*/ 188 w 256"/>
                  <a:gd name="T25" fmla="*/ 81 h 150"/>
                  <a:gd name="T26" fmla="*/ 232 w 256"/>
                  <a:gd name="T27" fmla="*/ 85 h 150"/>
                  <a:gd name="T28" fmla="*/ 228 w 256"/>
                  <a:gd name="T29" fmla="*/ 136 h 150"/>
                  <a:gd name="T30" fmla="*/ 236 w 256"/>
                  <a:gd name="T31" fmla="*/ 144 h 150"/>
                  <a:gd name="T32" fmla="*/ 239 w 256"/>
                  <a:gd name="T33" fmla="*/ 7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6" h="150">
                    <a:moveTo>
                      <a:pt x="239" y="77"/>
                    </a:moveTo>
                    <a:cubicBezTo>
                      <a:pt x="227" y="62"/>
                      <a:pt x="207" y="57"/>
                      <a:pt x="190" y="65"/>
                    </a:cubicBezTo>
                    <a:cubicBezTo>
                      <a:pt x="190" y="43"/>
                      <a:pt x="179" y="21"/>
                      <a:pt x="158" y="12"/>
                    </a:cubicBezTo>
                    <a:cubicBezTo>
                      <a:pt x="138" y="3"/>
                      <a:pt x="113" y="9"/>
                      <a:pt x="98" y="25"/>
                    </a:cubicBezTo>
                    <a:cubicBezTo>
                      <a:pt x="90" y="11"/>
                      <a:pt x="74" y="2"/>
                      <a:pt x="57" y="1"/>
                    </a:cubicBezTo>
                    <a:cubicBezTo>
                      <a:pt x="35" y="0"/>
                      <a:pt x="16" y="14"/>
                      <a:pt x="4" y="31"/>
                    </a:cubicBezTo>
                    <a:cubicBezTo>
                      <a:pt x="0" y="37"/>
                      <a:pt x="10" y="43"/>
                      <a:pt x="14" y="37"/>
                    </a:cubicBezTo>
                    <a:cubicBezTo>
                      <a:pt x="23" y="23"/>
                      <a:pt x="38" y="13"/>
                      <a:pt x="55" y="12"/>
                    </a:cubicBezTo>
                    <a:cubicBezTo>
                      <a:pt x="71" y="12"/>
                      <a:pt x="87" y="22"/>
                      <a:pt x="92" y="37"/>
                    </a:cubicBezTo>
                    <a:cubicBezTo>
                      <a:pt x="94" y="41"/>
                      <a:pt x="100" y="42"/>
                      <a:pt x="102" y="38"/>
                    </a:cubicBezTo>
                    <a:cubicBezTo>
                      <a:pt x="113" y="21"/>
                      <a:pt x="137" y="14"/>
                      <a:pt x="155" y="23"/>
                    </a:cubicBezTo>
                    <a:cubicBezTo>
                      <a:pt x="174" y="32"/>
                      <a:pt x="182" y="55"/>
                      <a:pt x="178" y="75"/>
                    </a:cubicBezTo>
                    <a:cubicBezTo>
                      <a:pt x="177" y="81"/>
                      <a:pt x="184" y="85"/>
                      <a:pt x="188" y="81"/>
                    </a:cubicBezTo>
                    <a:cubicBezTo>
                      <a:pt x="201" y="68"/>
                      <a:pt x="221" y="71"/>
                      <a:pt x="232" y="85"/>
                    </a:cubicBezTo>
                    <a:cubicBezTo>
                      <a:pt x="244" y="101"/>
                      <a:pt x="240" y="122"/>
                      <a:pt x="228" y="136"/>
                    </a:cubicBezTo>
                    <a:cubicBezTo>
                      <a:pt x="224" y="142"/>
                      <a:pt x="232" y="150"/>
                      <a:pt x="236" y="144"/>
                    </a:cubicBezTo>
                    <a:cubicBezTo>
                      <a:pt x="252" y="124"/>
                      <a:pt x="256" y="97"/>
                      <a:pt x="239" y="77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2"/>
              <p:cNvSpPr/>
              <p:nvPr>
                <p:custDataLst>
                  <p:tags r:id="rId27"/>
                </p:custDataLst>
              </p:nvPr>
            </p:nvSpPr>
            <p:spPr bwMode="auto">
              <a:xfrm rot="20004527">
                <a:off x="3575126" y="4877198"/>
                <a:ext cx="489862" cy="263772"/>
              </a:xfrm>
              <a:custGeom>
                <a:avLst/>
                <a:gdLst>
                  <a:gd name="T0" fmla="*/ 18 w 259"/>
                  <a:gd name="T1" fmla="*/ 73 h 140"/>
                  <a:gd name="T2" fmla="*/ 68 w 259"/>
                  <a:gd name="T3" fmla="*/ 81 h 140"/>
                  <a:gd name="T4" fmla="*/ 103 w 259"/>
                  <a:gd name="T5" fmla="*/ 132 h 140"/>
                  <a:gd name="T6" fmla="*/ 162 w 259"/>
                  <a:gd name="T7" fmla="*/ 116 h 140"/>
                  <a:gd name="T8" fmla="*/ 205 w 259"/>
                  <a:gd name="T9" fmla="*/ 137 h 140"/>
                  <a:gd name="T10" fmla="*/ 255 w 259"/>
                  <a:gd name="T11" fmla="*/ 103 h 140"/>
                  <a:gd name="T12" fmla="*/ 245 w 259"/>
                  <a:gd name="T13" fmla="*/ 98 h 140"/>
                  <a:gd name="T14" fmla="*/ 206 w 259"/>
                  <a:gd name="T15" fmla="*/ 126 h 140"/>
                  <a:gd name="T16" fmla="*/ 168 w 259"/>
                  <a:gd name="T17" fmla="*/ 103 h 140"/>
                  <a:gd name="T18" fmla="*/ 157 w 259"/>
                  <a:gd name="T19" fmla="*/ 103 h 140"/>
                  <a:gd name="T20" fmla="*/ 106 w 259"/>
                  <a:gd name="T21" fmla="*/ 121 h 140"/>
                  <a:gd name="T22" fmla="*/ 79 w 259"/>
                  <a:gd name="T23" fmla="*/ 70 h 140"/>
                  <a:gd name="T24" fmla="*/ 70 w 259"/>
                  <a:gd name="T25" fmla="*/ 66 h 140"/>
                  <a:gd name="T26" fmla="*/ 25 w 259"/>
                  <a:gd name="T27" fmla="*/ 64 h 140"/>
                  <a:gd name="T28" fmla="*/ 26 w 259"/>
                  <a:gd name="T29" fmla="*/ 13 h 140"/>
                  <a:gd name="T30" fmla="*/ 17 w 259"/>
                  <a:gd name="T31" fmla="*/ 5 h 140"/>
                  <a:gd name="T32" fmla="*/ 18 w 259"/>
                  <a:gd name="T33" fmla="*/ 7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9" h="140">
                    <a:moveTo>
                      <a:pt x="18" y="73"/>
                    </a:moveTo>
                    <a:cubicBezTo>
                      <a:pt x="31" y="87"/>
                      <a:pt x="52" y="90"/>
                      <a:pt x="68" y="81"/>
                    </a:cubicBezTo>
                    <a:cubicBezTo>
                      <a:pt x="69" y="103"/>
                      <a:pt x="82" y="124"/>
                      <a:pt x="103" y="132"/>
                    </a:cubicBezTo>
                    <a:cubicBezTo>
                      <a:pt x="124" y="140"/>
                      <a:pt x="148" y="133"/>
                      <a:pt x="162" y="116"/>
                    </a:cubicBezTo>
                    <a:cubicBezTo>
                      <a:pt x="171" y="129"/>
                      <a:pt x="187" y="137"/>
                      <a:pt x="205" y="137"/>
                    </a:cubicBezTo>
                    <a:cubicBezTo>
                      <a:pt x="226" y="136"/>
                      <a:pt x="245" y="122"/>
                      <a:pt x="255" y="103"/>
                    </a:cubicBezTo>
                    <a:cubicBezTo>
                      <a:pt x="259" y="97"/>
                      <a:pt x="249" y="92"/>
                      <a:pt x="245" y="98"/>
                    </a:cubicBezTo>
                    <a:cubicBezTo>
                      <a:pt x="237" y="113"/>
                      <a:pt x="223" y="124"/>
                      <a:pt x="206" y="126"/>
                    </a:cubicBezTo>
                    <a:cubicBezTo>
                      <a:pt x="190" y="127"/>
                      <a:pt x="174" y="118"/>
                      <a:pt x="168" y="103"/>
                    </a:cubicBezTo>
                    <a:cubicBezTo>
                      <a:pt x="166" y="99"/>
                      <a:pt x="160" y="98"/>
                      <a:pt x="157" y="103"/>
                    </a:cubicBezTo>
                    <a:cubicBezTo>
                      <a:pt x="148" y="121"/>
                      <a:pt x="124" y="129"/>
                      <a:pt x="106" y="121"/>
                    </a:cubicBezTo>
                    <a:cubicBezTo>
                      <a:pt x="86" y="113"/>
                      <a:pt x="76" y="91"/>
                      <a:pt x="79" y="70"/>
                    </a:cubicBezTo>
                    <a:cubicBezTo>
                      <a:pt x="80" y="65"/>
                      <a:pt x="73" y="61"/>
                      <a:pt x="70" y="66"/>
                    </a:cubicBezTo>
                    <a:cubicBezTo>
                      <a:pt x="57" y="79"/>
                      <a:pt x="37" y="78"/>
                      <a:pt x="25" y="64"/>
                    </a:cubicBezTo>
                    <a:cubicBezTo>
                      <a:pt x="12" y="49"/>
                      <a:pt x="15" y="28"/>
                      <a:pt x="26" y="13"/>
                    </a:cubicBezTo>
                    <a:cubicBezTo>
                      <a:pt x="30" y="7"/>
                      <a:pt x="21" y="0"/>
                      <a:pt x="17" y="5"/>
                    </a:cubicBezTo>
                    <a:cubicBezTo>
                      <a:pt x="3" y="26"/>
                      <a:pt x="0" y="54"/>
                      <a:pt x="18" y="73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/>
              <p:nvPr>
                <p:custDataLst>
                  <p:tags r:id="rId28"/>
                </p:custDataLst>
              </p:nvPr>
            </p:nvSpPr>
            <p:spPr bwMode="auto">
              <a:xfrm rot="20004527">
                <a:off x="3445452" y="4615367"/>
                <a:ext cx="340584" cy="136234"/>
              </a:xfrm>
              <a:custGeom>
                <a:avLst/>
                <a:gdLst>
                  <a:gd name="T0" fmla="*/ 180 w 180"/>
                  <a:gd name="T1" fmla="*/ 64 h 72"/>
                  <a:gd name="T2" fmla="*/ 155 w 180"/>
                  <a:gd name="T3" fmla="*/ 27 h 72"/>
                  <a:gd name="T4" fmla="*/ 118 w 180"/>
                  <a:gd name="T5" fmla="*/ 33 h 72"/>
                  <a:gd name="T6" fmla="*/ 65 w 180"/>
                  <a:gd name="T7" fmla="*/ 2 h 72"/>
                  <a:gd name="T8" fmla="*/ 2 w 180"/>
                  <a:gd name="T9" fmla="*/ 57 h 72"/>
                  <a:gd name="T10" fmla="*/ 12 w 180"/>
                  <a:gd name="T11" fmla="*/ 61 h 72"/>
                  <a:gd name="T12" fmla="*/ 62 w 180"/>
                  <a:gd name="T13" fmla="*/ 13 h 72"/>
                  <a:gd name="T14" fmla="*/ 110 w 180"/>
                  <a:gd name="T15" fmla="*/ 45 h 72"/>
                  <a:gd name="T16" fmla="*/ 120 w 180"/>
                  <a:gd name="T17" fmla="*/ 47 h 72"/>
                  <a:gd name="T18" fmla="*/ 169 w 180"/>
                  <a:gd name="T19" fmla="*/ 64 h 72"/>
                  <a:gd name="T20" fmla="*/ 180 w 180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72">
                    <a:moveTo>
                      <a:pt x="180" y="64"/>
                    </a:moveTo>
                    <a:cubicBezTo>
                      <a:pt x="180" y="48"/>
                      <a:pt x="171" y="33"/>
                      <a:pt x="155" y="27"/>
                    </a:cubicBezTo>
                    <a:cubicBezTo>
                      <a:pt x="142" y="22"/>
                      <a:pt x="128" y="25"/>
                      <a:pt x="118" y="33"/>
                    </a:cubicBezTo>
                    <a:cubicBezTo>
                      <a:pt x="109" y="13"/>
                      <a:pt x="88" y="0"/>
                      <a:pt x="65" y="2"/>
                    </a:cubicBezTo>
                    <a:cubicBezTo>
                      <a:pt x="34" y="4"/>
                      <a:pt x="11" y="29"/>
                      <a:pt x="2" y="57"/>
                    </a:cubicBezTo>
                    <a:cubicBezTo>
                      <a:pt x="0" y="64"/>
                      <a:pt x="10" y="68"/>
                      <a:pt x="12" y="61"/>
                    </a:cubicBezTo>
                    <a:cubicBezTo>
                      <a:pt x="20" y="38"/>
                      <a:pt x="37" y="17"/>
                      <a:pt x="62" y="13"/>
                    </a:cubicBezTo>
                    <a:cubicBezTo>
                      <a:pt x="83" y="10"/>
                      <a:pt x="105" y="23"/>
                      <a:pt x="110" y="45"/>
                    </a:cubicBezTo>
                    <a:cubicBezTo>
                      <a:pt x="110" y="50"/>
                      <a:pt x="117" y="51"/>
                      <a:pt x="120" y="47"/>
                    </a:cubicBezTo>
                    <a:cubicBezTo>
                      <a:pt x="136" y="26"/>
                      <a:pt x="169" y="37"/>
                      <a:pt x="169" y="64"/>
                    </a:cubicBezTo>
                    <a:cubicBezTo>
                      <a:pt x="169" y="71"/>
                      <a:pt x="180" y="72"/>
                      <a:pt x="180" y="64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>
                <p:custDataLst>
                  <p:tags r:id="rId29"/>
                </p:custDataLst>
              </p:nvPr>
            </p:nvSpPr>
            <p:spPr bwMode="auto">
              <a:xfrm rot="20004527">
                <a:off x="4209528" y="4613605"/>
                <a:ext cx="250728" cy="273918"/>
              </a:xfrm>
              <a:custGeom>
                <a:avLst/>
                <a:gdLst>
                  <a:gd name="T0" fmla="*/ 90 w 133"/>
                  <a:gd name="T1" fmla="*/ 72 h 145"/>
                  <a:gd name="T2" fmla="*/ 75 w 133"/>
                  <a:gd name="T3" fmla="*/ 17 h 145"/>
                  <a:gd name="T4" fmla="*/ 5 w 133"/>
                  <a:gd name="T5" fmla="*/ 15 h 145"/>
                  <a:gd name="T6" fmla="*/ 11 w 133"/>
                  <a:gd name="T7" fmla="*/ 25 h 145"/>
                  <a:gd name="T8" fmla="*/ 65 w 133"/>
                  <a:gd name="T9" fmla="*/ 23 h 145"/>
                  <a:gd name="T10" fmla="*/ 77 w 133"/>
                  <a:gd name="T11" fmla="*/ 73 h 145"/>
                  <a:gd name="T12" fmla="*/ 82 w 133"/>
                  <a:gd name="T13" fmla="*/ 82 h 145"/>
                  <a:gd name="T14" fmla="*/ 104 w 133"/>
                  <a:gd name="T15" fmla="*/ 132 h 145"/>
                  <a:gd name="T16" fmla="*/ 112 w 133"/>
                  <a:gd name="T17" fmla="*/ 140 h 145"/>
                  <a:gd name="T18" fmla="*/ 90 w 133"/>
                  <a:gd name="T19" fmla="*/ 7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45">
                    <a:moveTo>
                      <a:pt x="90" y="72"/>
                    </a:moveTo>
                    <a:cubicBezTo>
                      <a:pt x="98" y="52"/>
                      <a:pt x="91" y="30"/>
                      <a:pt x="75" y="17"/>
                    </a:cubicBezTo>
                    <a:cubicBezTo>
                      <a:pt x="55" y="2"/>
                      <a:pt x="25" y="0"/>
                      <a:pt x="5" y="15"/>
                    </a:cubicBezTo>
                    <a:cubicBezTo>
                      <a:pt x="0" y="19"/>
                      <a:pt x="5" y="29"/>
                      <a:pt x="11" y="25"/>
                    </a:cubicBezTo>
                    <a:cubicBezTo>
                      <a:pt x="27" y="13"/>
                      <a:pt x="49" y="13"/>
                      <a:pt x="65" y="23"/>
                    </a:cubicBezTo>
                    <a:cubicBezTo>
                      <a:pt x="82" y="34"/>
                      <a:pt x="88" y="56"/>
                      <a:pt x="77" y="73"/>
                    </a:cubicBezTo>
                    <a:cubicBezTo>
                      <a:pt x="75" y="77"/>
                      <a:pt x="78" y="82"/>
                      <a:pt x="82" y="82"/>
                    </a:cubicBezTo>
                    <a:cubicBezTo>
                      <a:pt x="108" y="83"/>
                      <a:pt x="121" y="113"/>
                      <a:pt x="104" y="132"/>
                    </a:cubicBezTo>
                    <a:cubicBezTo>
                      <a:pt x="99" y="138"/>
                      <a:pt x="107" y="145"/>
                      <a:pt x="112" y="140"/>
                    </a:cubicBezTo>
                    <a:cubicBezTo>
                      <a:pt x="133" y="115"/>
                      <a:pt x="120" y="79"/>
                      <a:pt x="90" y="72"/>
                    </a:cubicBezTo>
                    <a:close/>
                  </a:path>
                </a:pathLst>
              </a:custGeom>
              <a:solidFill>
                <a:srgbClr val="2D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/>
              <p:nvPr>
                <p:custDataLst>
                  <p:tags r:id="rId30"/>
                </p:custDataLst>
              </p:nvPr>
            </p:nvSpPr>
            <p:spPr bwMode="auto">
              <a:xfrm rot="20004527">
                <a:off x="4309481" y="5443102"/>
                <a:ext cx="181162" cy="189858"/>
              </a:xfrm>
              <a:custGeom>
                <a:avLst/>
                <a:gdLst>
                  <a:gd name="T0" fmla="*/ 28 w 96"/>
                  <a:gd name="T1" fmla="*/ 98 h 101"/>
                  <a:gd name="T2" fmla="*/ 38 w 96"/>
                  <a:gd name="T3" fmla="*/ 100 h 101"/>
                  <a:gd name="T4" fmla="*/ 45 w 96"/>
                  <a:gd name="T5" fmla="*/ 95 h 101"/>
                  <a:gd name="T6" fmla="*/ 69 w 96"/>
                  <a:gd name="T7" fmla="*/ 56 h 101"/>
                  <a:gd name="T8" fmla="*/ 96 w 96"/>
                  <a:gd name="T9" fmla="*/ 0 h 101"/>
                  <a:gd name="T10" fmla="*/ 70 w 96"/>
                  <a:gd name="T11" fmla="*/ 7 h 101"/>
                  <a:gd name="T12" fmla="*/ 40 w 96"/>
                  <a:gd name="T13" fmla="*/ 18 h 101"/>
                  <a:gd name="T14" fmla="*/ 5 w 96"/>
                  <a:gd name="T15" fmla="*/ 69 h 101"/>
                  <a:gd name="T16" fmla="*/ 28 w 96"/>
                  <a:gd name="T17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101">
                    <a:moveTo>
                      <a:pt x="28" y="98"/>
                    </a:moveTo>
                    <a:cubicBezTo>
                      <a:pt x="31" y="100"/>
                      <a:pt x="35" y="101"/>
                      <a:pt x="38" y="100"/>
                    </a:cubicBezTo>
                    <a:cubicBezTo>
                      <a:pt x="41" y="99"/>
                      <a:pt x="43" y="97"/>
                      <a:pt x="45" y="95"/>
                    </a:cubicBezTo>
                    <a:cubicBezTo>
                      <a:pt x="55" y="85"/>
                      <a:pt x="62" y="70"/>
                      <a:pt x="69" y="56"/>
                    </a:cubicBezTo>
                    <a:cubicBezTo>
                      <a:pt x="78" y="37"/>
                      <a:pt x="87" y="19"/>
                      <a:pt x="96" y="0"/>
                    </a:cubicBezTo>
                    <a:cubicBezTo>
                      <a:pt x="87" y="2"/>
                      <a:pt x="79" y="4"/>
                      <a:pt x="70" y="7"/>
                    </a:cubicBezTo>
                    <a:cubicBezTo>
                      <a:pt x="60" y="9"/>
                      <a:pt x="49" y="12"/>
                      <a:pt x="40" y="18"/>
                    </a:cubicBezTo>
                    <a:cubicBezTo>
                      <a:pt x="25" y="28"/>
                      <a:pt x="10" y="49"/>
                      <a:pt x="5" y="69"/>
                    </a:cubicBezTo>
                    <a:cubicBezTo>
                      <a:pt x="0" y="92"/>
                      <a:pt x="10" y="91"/>
                      <a:pt x="28" y="98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76"/>
            <p:cNvSpPr/>
            <p:nvPr>
              <p:custDataLst>
                <p:tags r:id="rId31"/>
              </p:custDataLst>
            </p:nvPr>
          </p:nvSpPr>
          <p:spPr bwMode="auto">
            <a:xfrm rot="20004527">
              <a:off x="3240847" y="3604938"/>
              <a:ext cx="668125" cy="737692"/>
            </a:xfrm>
            <a:custGeom>
              <a:avLst/>
              <a:gdLst>
                <a:gd name="T0" fmla="*/ 461 w 461"/>
                <a:gd name="T1" fmla="*/ 7 h 509"/>
                <a:gd name="T2" fmla="*/ 343 w 461"/>
                <a:gd name="T3" fmla="*/ 0 h 509"/>
                <a:gd name="T4" fmla="*/ 13 w 461"/>
                <a:gd name="T5" fmla="*/ 176 h 509"/>
                <a:gd name="T6" fmla="*/ 0 w 461"/>
                <a:gd name="T7" fmla="*/ 241 h 509"/>
                <a:gd name="T8" fmla="*/ 163 w 461"/>
                <a:gd name="T9" fmla="*/ 509 h 509"/>
                <a:gd name="T10" fmla="*/ 227 w 461"/>
                <a:gd name="T11" fmla="*/ 480 h 509"/>
                <a:gd name="T12" fmla="*/ 141 w 461"/>
                <a:gd name="T13" fmla="*/ 236 h 509"/>
                <a:gd name="T14" fmla="*/ 373 w 461"/>
                <a:gd name="T15" fmla="*/ 138 h 509"/>
                <a:gd name="T16" fmla="*/ 461 w 461"/>
                <a:gd name="T17" fmla="*/ 7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509">
                  <a:moveTo>
                    <a:pt x="461" y="7"/>
                  </a:moveTo>
                  <a:lnTo>
                    <a:pt x="343" y="0"/>
                  </a:lnTo>
                  <a:lnTo>
                    <a:pt x="13" y="176"/>
                  </a:lnTo>
                  <a:lnTo>
                    <a:pt x="0" y="241"/>
                  </a:lnTo>
                  <a:lnTo>
                    <a:pt x="163" y="509"/>
                  </a:lnTo>
                  <a:lnTo>
                    <a:pt x="227" y="480"/>
                  </a:lnTo>
                  <a:lnTo>
                    <a:pt x="141" y="236"/>
                  </a:lnTo>
                  <a:lnTo>
                    <a:pt x="373" y="138"/>
                  </a:lnTo>
                  <a:lnTo>
                    <a:pt x="461" y="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>
              <p:custDataLst>
                <p:tags r:id="rId32"/>
              </p:custDataLst>
            </p:nvPr>
          </p:nvSpPr>
          <p:spPr bwMode="auto">
            <a:xfrm rot="20004527">
              <a:off x="3684533" y="4283800"/>
              <a:ext cx="100001" cy="166670"/>
            </a:xfrm>
            <a:custGeom>
              <a:avLst/>
              <a:gdLst>
                <a:gd name="T0" fmla="*/ 33 w 69"/>
                <a:gd name="T1" fmla="*/ 0 h 115"/>
                <a:gd name="T2" fmla="*/ 69 w 69"/>
                <a:gd name="T3" fmla="*/ 52 h 115"/>
                <a:gd name="T4" fmla="*/ 42 w 69"/>
                <a:gd name="T5" fmla="*/ 115 h 115"/>
                <a:gd name="T6" fmla="*/ 7 w 69"/>
                <a:gd name="T7" fmla="*/ 104 h 115"/>
                <a:gd name="T8" fmla="*/ 0 w 69"/>
                <a:gd name="T9" fmla="*/ 16 h 115"/>
                <a:gd name="T10" fmla="*/ 33 w 69"/>
                <a:gd name="T1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15">
                  <a:moveTo>
                    <a:pt x="33" y="0"/>
                  </a:moveTo>
                  <a:lnTo>
                    <a:pt x="69" y="52"/>
                  </a:lnTo>
                  <a:lnTo>
                    <a:pt x="42" y="115"/>
                  </a:lnTo>
                  <a:lnTo>
                    <a:pt x="7" y="104"/>
                  </a:lnTo>
                  <a:lnTo>
                    <a:pt x="0" y="1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>
              <p:custDataLst>
                <p:tags r:id="rId33"/>
              </p:custDataLst>
            </p:nvPr>
          </p:nvSpPr>
          <p:spPr bwMode="auto">
            <a:xfrm rot="20004527">
              <a:off x="4099903" y="2805131"/>
              <a:ext cx="162321" cy="100002"/>
            </a:xfrm>
            <a:custGeom>
              <a:avLst/>
              <a:gdLst>
                <a:gd name="T0" fmla="*/ 0 w 112"/>
                <a:gd name="T1" fmla="*/ 65 h 69"/>
                <a:gd name="T2" fmla="*/ 9 w 112"/>
                <a:gd name="T3" fmla="*/ 32 h 69"/>
                <a:gd name="T4" fmla="*/ 43 w 112"/>
                <a:gd name="T5" fmla="*/ 26 h 69"/>
                <a:gd name="T6" fmla="*/ 81 w 112"/>
                <a:gd name="T7" fmla="*/ 0 h 69"/>
                <a:gd name="T8" fmla="*/ 112 w 112"/>
                <a:gd name="T9" fmla="*/ 22 h 69"/>
                <a:gd name="T10" fmla="*/ 52 w 112"/>
                <a:gd name="T11" fmla="*/ 69 h 69"/>
                <a:gd name="T12" fmla="*/ 0 w 112"/>
                <a:gd name="T13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69">
                  <a:moveTo>
                    <a:pt x="0" y="65"/>
                  </a:moveTo>
                  <a:lnTo>
                    <a:pt x="9" y="32"/>
                  </a:lnTo>
                  <a:lnTo>
                    <a:pt x="43" y="26"/>
                  </a:lnTo>
                  <a:lnTo>
                    <a:pt x="81" y="0"/>
                  </a:lnTo>
                  <a:lnTo>
                    <a:pt x="112" y="22"/>
                  </a:lnTo>
                  <a:lnTo>
                    <a:pt x="52" y="69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4C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4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5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3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424.xml"/><Relationship Id="rId24" Type="http://schemas.openxmlformats.org/officeDocument/2006/relationships/tags" Target="../tags/tag423.xml"/><Relationship Id="rId23" Type="http://schemas.openxmlformats.org/officeDocument/2006/relationships/tags" Target="../tags/tag422.xml"/><Relationship Id="rId22" Type="http://schemas.openxmlformats.org/officeDocument/2006/relationships/tags" Target="../tags/tag421.xml"/><Relationship Id="rId21" Type="http://schemas.openxmlformats.org/officeDocument/2006/relationships/tags" Target="../tags/tag420.xml"/><Relationship Id="rId20" Type="http://schemas.openxmlformats.org/officeDocument/2006/relationships/tags" Target="../tags/tag419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76200" tIns="28575" rIns="57150" bIns="28575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2"/>
            <a:ext cx="8139178" cy="404168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6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0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2320" y="2114006"/>
            <a:ext cx="3605216" cy="612253"/>
          </a:xfrm>
        </p:spPr>
        <p:txBody>
          <a:bodyPr>
            <a:noAutofit/>
          </a:bodyPr>
          <a:lstStyle/>
          <a:p>
            <a:r>
              <a:rPr lang="en-US" altLang="zh-CN" sz="4100" dirty="0"/>
              <a:t>20 </a:t>
            </a:r>
            <a:r>
              <a:rPr lang="zh-CN" altLang="en-US" sz="4100" dirty="0"/>
              <a:t>陀螺</a:t>
            </a:r>
            <a:endParaRPr lang="zh-CN" altLang="en-US" sz="41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2320" y="2896350"/>
            <a:ext cx="3605216" cy="436110"/>
          </a:xfrm>
        </p:spPr>
        <p:txBody>
          <a:bodyPr/>
          <a:lstStyle/>
          <a:p>
            <a:r>
              <a:rPr lang="zh-CN" altLang="en-US" dirty="0"/>
              <a:t>高洪波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9136" y="663892"/>
            <a:ext cx="7725728" cy="404145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3.“我的陀螺个头小,却顽强得出奇!”“大陀螺在这个始终立于不败之地的对手面前,彻底溃败了。”这两句子运用了什么修辞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方</a:t>
            </a:r>
            <a:r>
              <a:rPr lang="en-US" altLang="zh-CN" sz="2400" dirty="0" err="1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法?有什么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表达效果</a:t>
            </a: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?</a:t>
            </a:r>
            <a:endParaRPr lang="en-US" altLang="zh-CN" sz="2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答：这两句运用了</a:t>
            </a:r>
            <a:r>
              <a:rPr lang="en-US" altLang="zh-CN" sz="2400" dirty="0" err="1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拟人</a:t>
            </a: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的修辞方法</a:t>
            </a:r>
            <a:r>
              <a:rPr lang="en-US" altLang="zh-CN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。</a:t>
            </a: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这样写让</a:t>
            </a:r>
            <a:r>
              <a:rPr lang="en-US" altLang="zh-CN" sz="2400" dirty="0" err="1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本来没有生命的陀螺</a:t>
            </a: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有了感受和意识，具有了人的行为，不仅把作者陀螺比拼的场面写活了，</a:t>
            </a:r>
            <a:r>
              <a:rPr lang="en-US" altLang="zh-CN" sz="2400" dirty="0" err="1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表达了作者对小陀螺的喜爱之情</a:t>
            </a:r>
            <a:r>
              <a:rPr lang="en-US" altLang="zh-CN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。</a:t>
            </a:r>
            <a:endParaRPr lang="en-US" altLang="zh-CN" sz="2400" dirty="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5406" y="711518"/>
            <a:ext cx="6849428" cy="38352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4.</a:t>
            </a:r>
            <a:r>
              <a:rPr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你如何理解文中的古话？</a:t>
            </a:r>
            <a:endParaRPr sz="27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7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答：不能仅凭外表判断一个人的优劣,这是很</a:t>
            </a:r>
            <a:r>
              <a:rPr lang="en-US" altLang="zh-CN" sz="2700" dirty="0" err="1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肤浅的,片面又不科学</a:t>
            </a:r>
            <a:r>
              <a:rPr lang="en-US" altLang="zh-CN" sz="27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。</a:t>
            </a:r>
            <a:endParaRPr lang="en-US" altLang="zh-CN" sz="2700" dirty="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     </a:t>
            </a:r>
            <a:r>
              <a:rPr lang="zh-CN" altLang="en-US" sz="27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说</a:t>
            </a:r>
            <a:r>
              <a:rPr lang="zh-CN" altLang="en-US"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陀螺</a:t>
            </a:r>
            <a:r>
              <a:rPr lang="en-US" altLang="zh-CN"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——</a:t>
            </a:r>
            <a:r>
              <a:rPr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名称、样子、玩法</a:t>
            </a:r>
            <a:endParaRPr sz="27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     </a:t>
            </a:r>
            <a:r>
              <a:rPr sz="27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做陀螺</a:t>
            </a:r>
            <a:r>
              <a:rPr lang="en-US" altLang="zh-CN"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——</a:t>
            </a:r>
            <a:r>
              <a:rPr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削不出高质量的陀螺</a:t>
            </a:r>
            <a:endParaRPr sz="27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陀螺</a:t>
            </a:r>
            <a:endParaRPr sz="27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     </a:t>
            </a:r>
            <a:r>
              <a:rPr sz="27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得陀螺</a:t>
            </a:r>
            <a:r>
              <a:rPr lang="en-US" altLang="zh-CN"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——</a:t>
            </a:r>
            <a:r>
              <a:rPr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高兴</a:t>
            </a:r>
            <a:endParaRPr sz="27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     </a:t>
            </a:r>
            <a:r>
              <a:rPr sz="27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悟陀螺</a:t>
            </a:r>
            <a:r>
              <a:rPr lang="en-US" altLang="zh-CN"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——</a:t>
            </a:r>
            <a:r>
              <a:rPr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人不可貌相，海水不可斗量。</a:t>
            </a:r>
            <a:endParaRPr sz="27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495901" y="913924"/>
            <a:ext cx="231458" cy="27693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300">
                <a:latin typeface="方正康体简体" panose="03000509000000000000" charset="-122"/>
                <a:ea typeface="方正康体简体" panose="03000509000000000000" charset="-122"/>
              </a:rPr>
              <a:t>拓展延伸</a:t>
            </a:r>
            <a:endParaRPr lang="zh-CN" altLang="en-US" sz="3300"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44" y="1524953"/>
            <a:ext cx="8139113" cy="242458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00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鞭扬三尺响啪声，地上陀螺炫闪鸣。</a:t>
            </a:r>
            <a:endParaRPr lang="zh-CN" altLang="en-US" sz="300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 algn="r">
              <a:buNone/>
            </a:pPr>
            <a:endParaRPr lang="en-US" altLang="zh-CN" sz="300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 algn="r">
              <a:buNone/>
            </a:pPr>
            <a:r>
              <a:rPr lang="en-US" altLang="zh-CN" sz="300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——</a:t>
            </a:r>
            <a:r>
              <a:rPr sz="300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《咏陀螺》</a:t>
            </a:r>
            <a:endParaRPr sz="300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/>
          <a:lstStyle/>
          <a:p>
            <a:pPr algn="ctr"/>
            <a:r>
              <a:rPr lang="zh-CN" altLang="en-US" sz="3300" dirty="0">
                <a:latin typeface="方正康体简体" panose="03000509000000000000" charset="-122"/>
                <a:ea typeface="方正康体简体" panose="03000509000000000000" charset="-122"/>
              </a:rPr>
              <a:t>随堂演练</a:t>
            </a:r>
            <a:endParaRPr lang="zh-CN" altLang="en-US" sz="3300" dirty="0"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44" y="896303"/>
            <a:ext cx="8139113" cy="3694271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</a:rPr>
              <a:t>一、多音字辨析。</a:t>
            </a: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    </a:t>
            </a:r>
            <a:r>
              <a:rPr lang="en-US" altLang="zh-CN" sz="1800" dirty="0">
                <a:solidFill>
                  <a:srgbClr val="C00000"/>
                </a:solidFill>
              </a:rPr>
              <a:t>   dīng</a:t>
            </a:r>
            <a:r>
              <a:rPr sz="1800" dirty="0">
                <a:solidFill>
                  <a:srgbClr val="C00000"/>
                </a:solidFill>
              </a:rPr>
              <a:t>（钉子）                             </a:t>
            </a:r>
            <a:r>
              <a:rPr lang="en-US" altLang="zh-CN" sz="1800" dirty="0">
                <a:solidFill>
                  <a:srgbClr val="C00000"/>
                </a:solidFill>
              </a:rPr>
              <a:t>xuán</a:t>
            </a:r>
            <a:r>
              <a:rPr sz="1800" dirty="0">
                <a:solidFill>
                  <a:srgbClr val="C00000"/>
                </a:solidFill>
              </a:rPr>
              <a:t>（旋转）</a:t>
            </a:r>
            <a:endParaRPr sz="18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sz="1800" dirty="0">
                <a:solidFill>
                  <a:srgbClr val="C00000"/>
                </a:solidFill>
              </a:rPr>
              <a:t>钉                                           旋</a:t>
            </a:r>
            <a:endParaRPr sz="18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C00000"/>
                </a:solidFill>
              </a:rPr>
              <a:t>       dìng</a:t>
            </a:r>
            <a:r>
              <a:rPr sz="1800" dirty="0">
                <a:solidFill>
                  <a:srgbClr val="C00000"/>
                </a:solidFill>
              </a:rPr>
              <a:t>（钉上）                             </a:t>
            </a:r>
            <a:r>
              <a:rPr lang="en-US" altLang="zh-CN" sz="1800" dirty="0">
                <a:solidFill>
                  <a:srgbClr val="C00000"/>
                </a:solidFill>
              </a:rPr>
              <a:t>xuàn</a:t>
            </a:r>
            <a:r>
              <a:rPr sz="1800" dirty="0">
                <a:solidFill>
                  <a:srgbClr val="C00000"/>
                </a:solidFill>
              </a:rPr>
              <a:t>（旋风）</a:t>
            </a:r>
            <a:endParaRPr sz="18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sz="1800" dirty="0">
                <a:latin typeface="方正中倩简体" panose="03000509000000000000" charset="-122"/>
                <a:ea typeface="方正中倩简体" panose="03000509000000000000" charset="-122"/>
              </a:rPr>
              <a:t>二、词语搭配。</a:t>
            </a:r>
            <a:endParaRPr sz="1800" dirty="0"/>
          </a:p>
          <a:p>
            <a:pPr marL="0" indent="0">
              <a:buNone/>
            </a:pPr>
            <a:r>
              <a:rPr sz="1800" dirty="0">
                <a:solidFill>
                  <a:srgbClr val="C00000"/>
                </a:solidFill>
              </a:rPr>
              <a:t>（得心应手）的陀螺           （恍惚）的状态           （英武）的风姿    </a:t>
            </a:r>
            <a:endParaRPr sz="18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sz="1800" dirty="0">
                <a:solidFill>
                  <a:srgbClr val="C00000"/>
                </a:solidFill>
              </a:rPr>
              <a:t>（不动声色）地闪躲           （辉煌）的时刻           （由衷）的自豪  </a:t>
            </a:r>
            <a:endParaRPr lang="en-US" altLang="zh-CN" sz="1800" dirty="0">
              <a:solidFill>
                <a:srgbClr val="C00000"/>
              </a:solidFill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903642" y="1500691"/>
            <a:ext cx="72614" cy="9278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4834218" y="1550446"/>
            <a:ext cx="72614" cy="9278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2400" dirty="0">
                <a:latin typeface="方正康体简体" panose="03000509000000000000" charset="-122"/>
                <a:ea typeface="方正康体简体" panose="03000509000000000000" charset="-122"/>
              </a:rPr>
              <a:t>课后习题解答</a:t>
            </a:r>
            <a:endParaRPr lang="zh-CN" altLang="en-US" sz="2400" dirty="0"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2.读下面的句子,体会“我”心情变化的过程。</a:t>
            </a:r>
            <a:endParaRPr lang="zh-CN" altLang="en-US" sz="1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1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●</a:t>
            </a:r>
            <a:r>
              <a:rPr lang="zh-CN" altLang="en-US" sz="1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因此,曾有很长一段时间我的世界堆满鸟云,快乐像过冬的燕子一般,飞到一个谁也看不到的地方去了。</a:t>
            </a:r>
            <a:endParaRPr lang="zh-CN" altLang="en-US" sz="1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1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●这消息曾使我一整天处于恍惚的状态,老想象着那只陀螺英武的风姿。</a:t>
            </a:r>
            <a:endParaRPr lang="zh-CN" altLang="en-US" sz="1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1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●</a:t>
            </a:r>
            <a:r>
              <a:rPr lang="zh-CN" altLang="en-US" sz="1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尤其当我看到这枚“鸭蛋”的下端已嵌上一粒大滚珠时,更是手舞足蹈,恨不得马上在马路上一显身手!</a:t>
            </a:r>
            <a:endParaRPr lang="zh-CN" altLang="en-US" sz="1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1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●这使我士气大减,只是在一旁抽打,不敢向任何人挑战。</a:t>
            </a:r>
            <a:endParaRPr lang="zh-CN" altLang="en-US" sz="1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1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●这真是个辉煌的时刻!我尝到了胜利的滋味,品到了幸运的甜头。</a:t>
            </a:r>
            <a:endParaRPr lang="zh-CN" altLang="en-US" sz="1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1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参考答案:第一句:“我”削不出高质量的陀螺心情很沮丧。第二句:一整天都在想那只陀螺,可见作者内心的期待。第三句:得到新陀螺内心激动兴奋。第四句:作者因为别人的嘲笑失去了底气,心情有些失落。第五句:“我”的小陀螺出其不意的赢了大陀螺,内心很高兴自豪。</a:t>
            </a:r>
            <a:endParaRPr lang="zh-CN" altLang="en-US" sz="1400" dirty="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44" y="714375"/>
            <a:ext cx="7651909" cy="404145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1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3.“人不可貌相,海水不可斗量”,说说你对这句话的理解。</a:t>
            </a:r>
            <a:endParaRPr lang="zh-CN" altLang="en-US" sz="21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21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参考答案:人不可貌相,海水不可斗量是说海水是不可以用斗去度量的,也不能根据某人的相貌就评估一个人的未来。所以我们应该从多方面接</a:t>
            </a:r>
            <a:r>
              <a:rPr lang="zh-CN" altLang="en-US" sz="21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触、仔</a:t>
            </a:r>
            <a:r>
              <a:rPr lang="zh-CN" altLang="en-US" sz="21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细感</a:t>
            </a:r>
            <a:r>
              <a:rPr lang="zh-CN" altLang="en-US" sz="21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受，尊</a:t>
            </a:r>
            <a:r>
              <a:rPr lang="zh-CN" altLang="en-US" sz="21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重每一个人。</a:t>
            </a:r>
            <a:endParaRPr lang="zh-CN" altLang="en-US" sz="2100" dirty="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000" dirty="0">
                <a:latin typeface="方正康体简体" panose="03000509000000000000" charset="-122"/>
                <a:ea typeface="方正康体简体" panose="03000509000000000000" charset="-122"/>
              </a:rPr>
              <a:t>作者简介</a:t>
            </a:r>
            <a:endParaRPr lang="zh-CN" altLang="en-US" sz="3000" dirty="0"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9019" y="1038253"/>
            <a:ext cx="7764220" cy="297972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100" dirty="0"/>
              <a:t>高洪波，</a:t>
            </a:r>
            <a:r>
              <a:rPr lang="en-US" altLang="zh-CN" sz="2100" dirty="0"/>
              <a:t> 1951</a:t>
            </a:r>
            <a:r>
              <a:rPr lang="zh-CN" altLang="en-US" sz="2100" dirty="0"/>
              <a:t>年</a:t>
            </a:r>
            <a:r>
              <a:rPr lang="en-US" altLang="zh-CN" sz="2100" dirty="0"/>
              <a:t>12</a:t>
            </a:r>
            <a:r>
              <a:rPr lang="zh-CN" altLang="en-US" sz="2100" dirty="0"/>
              <a:t>月生于内蒙古，笔名向川，诗人、散文家。</a:t>
            </a:r>
            <a:r>
              <a:rPr lang="en-US" altLang="zh-CN" sz="2100" dirty="0"/>
              <a:t>1988</a:t>
            </a:r>
            <a:r>
              <a:rPr lang="zh-CN" altLang="en-US" sz="2100" dirty="0"/>
              <a:t>年毕业于北京大学中文系。</a:t>
            </a:r>
            <a:r>
              <a:rPr lang="en-US" altLang="zh-CN" sz="2100" dirty="0"/>
              <a:t>1969</a:t>
            </a:r>
            <a:r>
              <a:rPr lang="zh-CN" altLang="en-US" sz="2100" dirty="0"/>
              <a:t>年应征入伍，曾任陆军四十师炮团战士、排长。</a:t>
            </a:r>
            <a:r>
              <a:rPr lang="en-US" altLang="zh-CN" sz="2100" dirty="0"/>
              <a:t>1971</a:t>
            </a:r>
            <a:r>
              <a:rPr lang="zh-CN" altLang="en-US" sz="2100" dirty="0"/>
              <a:t>年开始发表作品。</a:t>
            </a:r>
            <a:r>
              <a:rPr lang="en-US" altLang="zh-CN" sz="2100" dirty="0"/>
              <a:t>1984</a:t>
            </a:r>
            <a:r>
              <a:rPr lang="zh-CN" altLang="en-US" sz="2100" dirty="0"/>
              <a:t>年加入中国作家协会。</a:t>
            </a:r>
            <a:r>
              <a:rPr lang="en-US" altLang="zh-CN" sz="2100" dirty="0"/>
              <a:t>1978</a:t>
            </a:r>
            <a:r>
              <a:rPr lang="zh-CN" altLang="en-US" sz="2100" dirty="0"/>
              <a:t>年转业后历任</a:t>
            </a:r>
            <a:r>
              <a:rPr lang="en-US" altLang="zh-CN" sz="2100" dirty="0"/>
              <a:t>《</a:t>
            </a:r>
            <a:r>
              <a:rPr lang="zh-CN" altLang="en-US" sz="2100" dirty="0"/>
              <a:t>文艺报</a:t>
            </a:r>
            <a:r>
              <a:rPr lang="en-US" altLang="zh-CN" sz="2100" dirty="0"/>
              <a:t>》</a:t>
            </a:r>
            <a:r>
              <a:rPr lang="zh-CN" altLang="en-US" sz="2100" dirty="0"/>
              <a:t>新闻部副主任，中国作家协会办公厅副主任，</a:t>
            </a:r>
            <a:r>
              <a:rPr lang="en-US" altLang="zh-CN" sz="2100" dirty="0"/>
              <a:t>《</a:t>
            </a:r>
            <a:r>
              <a:rPr lang="zh-CN" altLang="en-US" sz="2100" dirty="0"/>
              <a:t>中国作家</a:t>
            </a:r>
            <a:r>
              <a:rPr lang="en-US" altLang="zh-CN" sz="2100" dirty="0"/>
              <a:t>》</a:t>
            </a:r>
            <a:r>
              <a:rPr lang="zh-CN" altLang="en-US" sz="2100" dirty="0"/>
              <a:t>副主编，</a:t>
            </a:r>
            <a:r>
              <a:rPr lang="en-US" altLang="zh-CN" sz="2100" dirty="0"/>
              <a:t>《</a:t>
            </a:r>
            <a:r>
              <a:rPr lang="zh-CN" altLang="en-US" sz="2100" dirty="0"/>
              <a:t>诗刊</a:t>
            </a:r>
            <a:r>
              <a:rPr lang="en-US" altLang="zh-CN" sz="2100" dirty="0"/>
              <a:t>》</a:t>
            </a:r>
            <a:r>
              <a:rPr lang="zh-CN" altLang="en-US" sz="2100" dirty="0"/>
              <a:t>主编，中国作家协会创联部主任、书记处书记。中国作家协会第九届全国委员会委员。中国作协副主席。</a:t>
            </a:r>
            <a:endParaRPr lang="zh-CN" altLang="en-US" sz="21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000" dirty="0">
                <a:latin typeface="方正康体简体" panose="03000509000000000000" charset="-122"/>
                <a:ea typeface="方正康体简体" panose="03000509000000000000" charset="-122"/>
              </a:rPr>
              <a:t>我爱学字词</a:t>
            </a:r>
            <a:endParaRPr lang="zh-CN" altLang="en-US" sz="3000" dirty="0"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98" y="1077167"/>
            <a:ext cx="8139113" cy="315865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/>
              <a:t>   </a:t>
            </a:r>
            <a:r>
              <a:rPr lang="en-US" altLang="zh-CN" sz="2000" dirty="0">
                <a:solidFill>
                  <a:srgbClr val="C00000"/>
                </a:solidFill>
              </a:rPr>
              <a:t>dīng      </a:t>
            </a:r>
            <a:r>
              <a:rPr lang="en-US" altLang="zh-CN" sz="2000" dirty="0" err="1">
                <a:solidFill>
                  <a:srgbClr val="C00000"/>
                </a:solidFill>
              </a:rPr>
              <a:t>xuán</a:t>
            </a:r>
            <a:r>
              <a:rPr lang="en-US" altLang="zh-CN" sz="2000" dirty="0">
                <a:solidFill>
                  <a:srgbClr val="C00000"/>
                </a:solidFill>
              </a:rPr>
              <a:t>           </a:t>
            </a:r>
            <a:r>
              <a:rPr lang="en-US" altLang="zh-CN" sz="2000" dirty="0" err="1" smtClean="0">
                <a:solidFill>
                  <a:srgbClr val="C00000"/>
                </a:solidFill>
              </a:rPr>
              <a:t>bīng</a:t>
            </a:r>
            <a:r>
              <a:rPr lang="en-US" altLang="zh-CN" sz="2000" dirty="0" smtClean="0">
                <a:solidFill>
                  <a:srgbClr val="C00000"/>
                </a:solidFill>
              </a:rPr>
              <a:t>         </a:t>
            </a:r>
            <a:r>
              <a:rPr lang="en-US" altLang="zh-CN" sz="2000" dirty="0">
                <a:solidFill>
                  <a:srgbClr val="C00000"/>
                </a:solidFill>
              </a:rPr>
              <a:t>hèn     </a:t>
            </a:r>
            <a:r>
              <a:rPr lang="en-US" altLang="zh-CN" sz="2000" dirty="0">
                <a:solidFill>
                  <a:srgbClr val="C00000"/>
                </a:solidFill>
              </a:rPr>
              <a:t>shuài</a:t>
            </a:r>
            <a:r>
              <a:rPr lang="en-US" altLang="zh-CN" sz="1100" dirty="0">
                <a:solidFill>
                  <a:srgbClr val="C00000"/>
                </a:solidFill>
              </a:rPr>
              <a:t> </a:t>
            </a:r>
            <a:r>
              <a:rPr lang="en-US" altLang="zh-CN" sz="1100" dirty="0"/>
              <a:t>  </a:t>
            </a:r>
            <a:endParaRPr lang="en-US" altLang="zh-CN" sz="1100" dirty="0"/>
          </a:p>
          <a:p>
            <a:pPr marL="0" indent="0">
              <a:buNone/>
            </a:pPr>
            <a:r>
              <a:rPr lang="zh-CN" altLang="en-US"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铁</a:t>
            </a:r>
            <a:r>
              <a:rPr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钉   </a:t>
            </a:r>
            <a:r>
              <a:rPr sz="32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旋</a:t>
            </a:r>
            <a:r>
              <a:rPr lang="zh-CN" altLang="en-US"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转</a:t>
            </a:r>
            <a:r>
              <a:rPr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</a:t>
            </a:r>
            <a:r>
              <a:rPr lang="zh-CN" altLang="en-US" sz="32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金</a:t>
            </a:r>
            <a:r>
              <a:rPr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兵   </a:t>
            </a:r>
            <a:r>
              <a:rPr lang="zh-CN" altLang="en-US" sz="32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仇</a:t>
            </a:r>
            <a:r>
              <a:rPr sz="32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恨   帅</a:t>
            </a:r>
            <a:r>
              <a:rPr lang="zh-CN" altLang="en-US"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气</a:t>
            </a:r>
            <a:r>
              <a:rPr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</a:t>
            </a:r>
            <a:endParaRPr sz="32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rgbClr val="C00000"/>
                </a:solidFill>
              </a:rPr>
              <a:t>chè           </a:t>
            </a:r>
            <a:r>
              <a:rPr lang="en-US" altLang="zh-CN" sz="2000" dirty="0">
                <a:solidFill>
                  <a:srgbClr val="C00000"/>
                </a:solidFill>
              </a:rPr>
              <a:t>kuì         </a:t>
            </a:r>
            <a:r>
              <a:rPr lang="en-US" altLang="zh-CN" sz="2000" dirty="0">
                <a:solidFill>
                  <a:srgbClr val="C00000"/>
                </a:solidFill>
              </a:rPr>
              <a:t>     </a:t>
            </a:r>
            <a:r>
              <a:rPr lang="en-US" altLang="zh-CN" sz="2000" dirty="0">
                <a:solidFill>
                  <a:srgbClr val="C00000"/>
                </a:solidFill>
              </a:rPr>
              <a:t>yù         </a:t>
            </a:r>
            <a:r>
              <a:rPr lang="en-US" altLang="zh-CN" sz="2000" dirty="0">
                <a:solidFill>
                  <a:srgbClr val="C00000"/>
                </a:solidFill>
              </a:rPr>
              <a:t>chǒu              háo</a:t>
            </a:r>
            <a:endParaRPr lang="en-US" altLang="zh-CN" sz="3200" dirty="0">
              <a:ea typeface="方正中倩简体" panose="03000509000000000000" charset="-122"/>
            </a:endParaRPr>
          </a:p>
          <a:p>
            <a:pPr marL="0" indent="0">
              <a:buNone/>
            </a:pPr>
            <a:r>
              <a:rPr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彻</a:t>
            </a:r>
            <a:r>
              <a:rPr lang="zh-CN" altLang="en-US"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底</a:t>
            </a:r>
            <a:r>
              <a:rPr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</a:t>
            </a:r>
            <a:r>
              <a:rPr sz="32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溃</a:t>
            </a:r>
            <a:r>
              <a:rPr lang="zh-CN" altLang="en-US"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败</a:t>
            </a:r>
            <a:r>
              <a:rPr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</a:t>
            </a:r>
            <a:r>
              <a:rPr lang="zh-CN" altLang="en-US" sz="32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荣</a:t>
            </a:r>
            <a:r>
              <a:rPr sz="32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誉    丑</a:t>
            </a:r>
            <a:r>
              <a:rPr lang="zh-CN" altLang="en-US"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小鸭</a:t>
            </a:r>
            <a:r>
              <a:rPr sz="32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</a:t>
            </a:r>
            <a:r>
              <a:rPr lang="zh-CN" altLang="en-US" sz="32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自</a:t>
            </a:r>
            <a:r>
              <a:rPr sz="32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豪</a:t>
            </a:r>
            <a:endParaRPr sz="32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300" dirty="0">
                <a:latin typeface="方正康体简体" panose="03000509000000000000" charset="-122"/>
                <a:ea typeface="方正康体简体" panose="03000509000000000000" charset="-122"/>
              </a:rPr>
              <a:t>词语解释</a:t>
            </a:r>
            <a:endParaRPr lang="zh-CN" altLang="en-US" sz="3300" dirty="0"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2940" y="973629"/>
            <a:ext cx="8139178" cy="40416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顾名思义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</a:t>
            </a:r>
            <a:r>
              <a:rPr lang="zh-CN" altLang="en-US" sz="18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从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名称想到所包含的意义。</a:t>
            </a:r>
            <a:endParaRPr lang="zh-CN" altLang="en-US" sz="18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重整旗鼓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</a:t>
            </a:r>
            <a:r>
              <a:rPr lang="zh-CN" altLang="en-US" sz="18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比喻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失败后,整顿再起。 </a:t>
            </a:r>
            <a:endParaRPr lang="zh-CN" altLang="en-US" sz="18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得心应手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</a:t>
            </a:r>
            <a:r>
              <a:rPr lang="zh-CN" altLang="en-US" sz="18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心里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怎么想,手就能怎么做。比喻技艺纯熟或做</a:t>
            </a:r>
            <a:r>
              <a:rPr lang="zh-CN" altLang="en-US" sz="18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事情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非常顺利。</a:t>
            </a:r>
            <a:endParaRPr lang="zh-CN" altLang="en-US" sz="18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恍惚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    </a:t>
            </a:r>
            <a:r>
              <a:rPr lang="zh-CN" altLang="en-US" sz="18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神志不清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；精神不集中。</a:t>
            </a:r>
            <a:endParaRPr lang="zh-CN" altLang="en-US" sz="18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不伦不类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</a:t>
            </a:r>
            <a:r>
              <a:rPr lang="zh-CN" altLang="en-US" sz="18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不像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这一类,也不像那一类,形容不成样子或不规范。</a:t>
            </a:r>
            <a:endParaRPr lang="zh-CN" altLang="en-US" sz="18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溃败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        </a:t>
            </a:r>
            <a:r>
              <a:rPr lang="zh-CN" altLang="en-US" sz="1800" dirty="0" smtClean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被</a:t>
            </a:r>
            <a:r>
              <a:rPr lang="zh-CN" altLang="en-US" sz="18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打垮。</a:t>
            </a:r>
            <a:endParaRPr lang="zh-CN" altLang="en-US" sz="18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82908"/>
            <a:ext cx="8139178" cy="331473"/>
          </a:xfrm>
        </p:spPr>
        <p:txBody>
          <a:bodyPr/>
          <a:lstStyle/>
          <a:p>
            <a:pPr algn="ctr"/>
            <a:r>
              <a:rPr lang="zh-CN" altLang="en-US" sz="3000" dirty="0">
                <a:latin typeface="方正康体简体" panose="03000509000000000000" charset="-122"/>
                <a:ea typeface="方正康体简体" panose="03000509000000000000" charset="-122"/>
              </a:rPr>
              <a:t>帮你学课文</a:t>
            </a:r>
            <a:endParaRPr lang="zh-CN" altLang="en-US" sz="3000" dirty="0"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17784"/>
            <a:ext cx="8139113" cy="283511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7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快速浏览课文，边读边想一想：</a:t>
            </a:r>
            <a:endParaRPr lang="zh-CN" altLang="en-US" sz="27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en-US" altLang="zh-CN" sz="27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1.</a:t>
            </a:r>
            <a:r>
              <a:rPr sz="27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什么是好的陀螺？</a:t>
            </a:r>
            <a:endParaRPr sz="2700" dirty="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en-US" altLang="zh-CN" sz="27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2.</a:t>
            </a:r>
            <a:r>
              <a:rPr sz="27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作者玩陀螺的心情变化是怎样的？</a:t>
            </a:r>
            <a:endParaRPr sz="2700" dirty="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en-US" altLang="zh-CN" sz="27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3.</a:t>
            </a:r>
            <a:r>
              <a:rPr sz="27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玩陀螺的乐趣在哪儿？</a:t>
            </a:r>
            <a:endParaRPr sz="2700" dirty="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 dirty="0">
                <a:latin typeface="方正康体简体" panose="03000509000000000000" charset="-122"/>
                <a:ea typeface="方正康体简体" panose="03000509000000000000" charset="-122"/>
                <a:cs typeface="方正中倩简体" panose="03000509000000000000" charset="-122"/>
              </a:rPr>
              <a:t>默读课文，概括每段大意：</a:t>
            </a:r>
            <a:endParaRPr lang="zh-CN" altLang="en-US" sz="2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第一部分（</a:t>
            </a:r>
            <a:r>
              <a:rPr lang="en-US" altLang="zh-CN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1—3</a:t>
            </a: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）：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介绍陀螺。</a:t>
            </a:r>
            <a:endParaRPr sz="2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第二部分（</a:t>
            </a:r>
            <a:r>
              <a:rPr lang="en-US" altLang="zh-CN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4—7</a:t>
            </a: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）：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写</a:t>
            </a: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“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我</a:t>
            </a: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”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得到高质量的陀螺。</a:t>
            </a:r>
            <a:endParaRPr sz="2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第三部分（</a:t>
            </a:r>
            <a:r>
              <a:rPr lang="en-US" altLang="zh-CN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8—10</a:t>
            </a: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）：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写</a:t>
            </a: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“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我</a:t>
            </a: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”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在陀螺比赛中取得胜利。</a:t>
            </a:r>
            <a:endParaRPr sz="2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第四部分（</a:t>
            </a:r>
            <a:r>
              <a:rPr lang="en-US" altLang="zh-CN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11—13</a:t>
            </a: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）：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写</a:t>
            </a: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“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我</a:t>
            </a: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”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从玩陀螺中获得的道理。</a:t>
            </a:r>
            <a:endParaRPr sz="2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91961" y="514353"/>
            <a:ext cx="8139178" cy="331473"/>
          </a:xfrm>
        </p:spPr>
        <p:txBody>
          <a:bodyPr/>
          <a:lstStyle/>
          <a:p>
            <a:pPr algn="ctr"/>
            <a:r>
              <a:rPr lang="zh-CN" altLang="en-US" sz="3600">
                <a:latin typeface="方正康体简体" panose="03000509000000000000" charset="-122"/>
                <a:ea typeface="方正康体简体" panose="03000509000000000000" charset="-122"/>
              </a:rPr>
              <a:t>朗读课文</a:t>
            </a:r>
            <a:endParaRPr lang="zh-CN" altLang="en-US" sz="3600"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300" dirty="0">
                <a:latin typeface="方正康体简体" panose="03000509000000000000" charset="-122"/>
                <a:ea typeface="方正康体简体" panose="03000509000000000000" charset="-122"/>
              </a:rPr>
              <a:t>提出问题</a:t>
            </a:r>
            <a:endParaRPr lang="zh-CN" altLang="en-US" sz="3300" dirty="0"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3462" y="954405"/>
            <a:ext cx="6700361" cy="343852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1.“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妩媚</a:t>
            </a: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”</a:t>
            </a:r>
            <a:r>
              <a:rPr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一词什么意思？在这里作者用来形容什么？</a:t>
            </a:r>
            <a:endParaRPr sz="2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答：</a:t>
            </a:r>
            <a:r>
              <a:rPr lang="en-US" altLang="zh-CN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“</a:t>
            </a: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妩媚</a:t>
            </a:r>
            <a:r>
              <a:rPr lang="en-US" altLang="zh-CN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”</a:t>
            </a:r>
            <a:r>
              <a:rPr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一词多用来形容长得好看的女子，在这里作者拿它来形容陀螺，以此来表达作者对陀螺的喜爱之情。</a:t>
            </a:r>
            <a:endParaRPr sz="2400" dirty="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29214" y="722947"/>
            <a:ext cx="6775609" cy="404145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2.</a:t>
            </a:r>
            <a:r>
              <a:rPr lang="zh-CN" altLang="en-US" sz="2400" dirty="0"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第4自然段中哪一处是比喻句,把什么比作什么?</a:t>
            </a:r>
            <a:endParaRPr lang="zh-CN" altLang="en-US" sz="2400" dirty="0"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答</a:t>
            </a:r>
            <a:r>
              <a:rPr lang="en-US" altLang="zh-CN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:</a:t>
            </a:r>
            <a:r>
              <a:rPr lang="zh-CN" altLang="en-US" sz="2400" dirty="0">
                <a:solidFill>
                  <a:srgbClr val="C00000"/>
                </a:solidFill>
                <a:latin typeface="方正中倩简体" panose="03000509000000000000" charset="-122"/>
                <a:ea typeface="方正中倩简体" panose="03000509000000000000" charset="-122"/>
                <a:cs typeface="方正中倩简体" panose="03000509000000000000" charset="-122"/>
              </a:rPr>
              <a:t>“曾有很长一段时间我的世界堆满乌云,快乐像过冬的燕子一般,飞到一个谁也看不到的地方去了。”这句话把快乐比作过冬的燕子,形象地写出了我得不到陀螺的郁闷的心情。</a:t>
            </a:r>
            <a:endParaRPr lang="zh-CN" altLang="en-US" sz="2400" dirty="0">
              <a:solidFill>
                <a:srgbClr val="C00000"/>
              </a:solidFill>
              <a:latin typeface="方正中倩简体" panose="03000509000000000000" charset="-122"/>
              <a:ea typeface="方正中倩简体" panose="03000509000000000000" charset="-122"/>
              <a:cs typeface="方正中倩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2"/>
  <p:tag name="KSO_WM_UNIT_COLOR_SCHEME_PARENT_PAGE" val="2_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07"/>
  <p:tag name="KSO_WM_UNIT_COLOR_SCHEME_PARENT_PAGE" val="2_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8"/>
  <p:tag name="KSO_WM_UNIT_LAYERLEVEL" val="1"/>
  <p:tag name="KSO_WM_TAG_VERSION" val="1.0"/>
  <p:tag name="KSO_WM_BEAUTIFY_FLAG" val="#wm#"/>
  <p:tag name="KSO_WM_UNIT_COLOR_SCHEME_SHAPE_ID" val="9832"/>
  <p:tag name="KSO_WM_UNIT_COLOR_SCHEME_PARENT_PAGE" val="2_1"/>
  <p:tag name="KSO_WM_UNIT_TYPE" val="i"/>
  <p:tag name="KSO_WM_UNIT_INDEX" val="68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9"/>
  <p:tag name="KSO_WM_UNIT_LAYERLEVEL" val="1"/>
  <p:tag name="KSO_WM_TAG_VERSION" val="1.0"/>
  <p:tag name="KSO_WM_BEAUTIFY_FLAG" val="#wm#"/>
  <p:tag name="KSO_WM_UNIT_COLOR_SCHEME_SHAPE_ID" val="9833"/>
  <p:tag name="KSO_WM_UNIT_COLOR_SCHEME_PARENT_PAGE" val="2_1"/>
  <p:tag name="KSO_WM_UNIT_TYPE" val="i"/>
  <p:tag name="KSO_WM_UNIT_INDEX" val="69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0"/>
  <p:tag name="KSO_WM_UNIT_LAYERLEVEL" val="1"/>
  <p:tag name="KSO_WM_TAG_VERSION" val="1.0"/>
  <p:tag name="KSO_WM_BEAUTIFY_FLAG" val="#wm#"/>
  <p:tag name="KSO_WM_UNIT_COLOR_SCHEME_SHAPE_ID" val="9834"/>
  <p:tag name="KSO_WM_UNIT_COLOR_SCHEME_PARENT_PAGE" val="2_1"/>
  <p:tag name="KSO_WM_UNIT_TYPE" val="i"/>
  <p:tag name="KSO_WM_UNIT_INDEX" val="70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1"/>
  <p:tag name="KSO_WM_UNIT_LAYERLEVEL" val="1"/>
  <p:tag name="KSO_WM_TAG_VERSION" val="1.0"/>
  <p:tag name="KSO_WM_BEAUTIFY_FLAG" val="#wm#"/>
  <p:tag name="KSO_WM_UNIT_COLOR_SCHEME_SHAPE_ID" val="9835"/>
  <p:tag name="KSO_WM_UNIT_COLOR_SCHEME_PARENT_PAGE" val="2_1"/>
  <p:tag name="KSO_WM_UNIT_TYPE" val="i"/>
  <p:tag name="KSO_WM_UNIT_INDEX" val="7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2"/>
  <p:tag name="KSO_WM_UNIT_LAYERLEVEL" val="1"/>
  <p:tag name="KSO_WM_TAG_VERSION" val="1.0"/>
  <p:tag name="KSO_WM_BEAUTIFY_FLAG" val="#wm#"/>
  <p:tag name="KSO_WM_UNIT_COLOR_SCHEME_SHAPE_ID" val="9836"/>
  <p:tag name="KSO_WM_UNIT_COLOR_SCHEME_PARENT_PAGE" val="2_1"/>
  <p:tag name="KSO_WM_UNIT_TYPE" val="i"/>
  <p:tag name="KSO_WM_UNIT_INDEX" val="7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3"/>
  <p:tag name="KSO_WM_UNIT_LAYERLEVEL" val="1"/>
  <p:tag name="KSO_WM_TAG_VERSION" val="1.0"/>
  <p:tag name="KSO_WM_BEAUTIFY_FLAG" val="#wm#"/>
  <p:tag name="KSO_WM_UNIT_COLOR_SCHEME_SHAPE_ID" val="9837"/>
  <p:tag name="KSO_WM_UNIT_COLOR_SCHEME_PARENT_PAGE" val="2_1"/>
  <p:tag name="KSO_WM_UNIT_TYPE" val="i"/>
  <p:tag name="KSO_WM_UNIT_INDEX" val="73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4"/>
  <p:tag name="KSO_WM_UNIT_LAYERLEVEL" val="1"/>
  <p:tag name="KSO_WM_TAG_VERSION" val="1.0"/>
  <p:tag name="KSO_WM_BEAUTIFY_FLAG" val="#wm#"/>
  <p:tag name="KSO_WM_UNIT_COLOR_SCHEME_SHAPE_ID" val="9838"/>
  <p:tag name="KSO_WM_UNIT_COLOR_SCHEME_PARENT_PAGE" val="2_1"/>
  <p:tag name="KSO_WM_UNIT_TYPE" val="i"/>
  <p:tag name="KSO_WM_UNIT_INDEX" val="74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5"/>
  <p:tag name="KSO_WM_UNIT_LAYERLEVEL" val="1"/>
  <p:tag name="KSO_WM_TAG_VERSION" val="1.0"/>
  <p:tag name="KSO_WM_BEAUTIFY_FLAG" val="#wm#"/>
  <p:tag name="KSO_WM_UNIT_COLOR_SCHEME_SHAPE_ID" val="9839"/>
  <p:tag name="KSO_WM_UNIT_COLOR_SCHEME_PARENT_PAGE" val="2_1"/>
  <p:tag name="KSO_WM_UNIT_TYPE" val="i"/>
  <p:tag name="KSO_WM_UNIT_INDEX" val="75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6"/>
  <p:tag name="KSO_WM_UNIT_LAYERLEVEL" val="1"/>
  <p:tag name="KSO_WM_TAG_VERSION" val="1.0"/>
  <p:tag name="KSO_WM_BEAUTIFY_FLAG" val="#wm#"/>
  <p:tag name="KSO_WM_UNIT_COLOR_SCHEME_SHAPE_ID" val="9840"/>
  <p:tag name="KSO_WM_UNIT_COLOR_SCHEME_PARENT_PAGE" val="2_1"/>
  <p:tag name="KSO_WM_UNIT_TYPE" val="i"/>
  <p:tag name="KSO_WM_UNIT_INDEX" val="76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7"/>
  <p:tag name="KSO_WM_UNIT_LAYERLEVEL" val="1"/>
  <p:tag name="KSO_WM_TAG_VERSION" val="1.0"/>
  <p:tag name="KSO_WM_BEAUTIFY_FLAG" val="#wm#"/>
  <p:tag name="KSO_WM_UNIT_COLOR_SCHEME_SHAPE_ID" val="9841"/>
  <p:tag name="KSO_WM_UNIT_COLOR_SCHEME_PARENT_PAGE" val="2_1"/>
  <p:tag name="KSO_WM_UNIT_TYPE" val="i"/>
  <p:tag name="KSO_WM_UNIT_INDEX" val="77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08"/>
  <p:tag name="KSO_WM_UNIT_COLOR_SCHEME_PARENT_PAGE" val="2_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78"/>
  <p:tag name="KSO_WM_UNIT_LAYERLEVEL" val="1"/>
  <p:tag name="KSO_WM_TAG_VERSION" val="1.0"/>
  <p:tag name="KSO_WM_BEAUTIFY_FLAG" val="#wm#"/>
  <p:tag name="KSO_WM_UNIT_COLOR_SCHEME_SHAPE_ID" val="9842"/>
  <p:tag name="KSO_WM_UNIT_COLOR_SCHEME_PARENT_PAGE" val="2_1"/>
  <p:tag name="KSO_WM_UNIT_TYPE" val="i"/>
  <p:tag name="KSO_WM_UNIT_INDEX" val="78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2"/>
  <p:tag name="KSO_WM_UNIT_COLOR_SCHEME_PARENT_PAGE" val="2_8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3"/>
  <p:tag name="KSO_WM_UNIT_COLOR_SCHEME_PARENT_PAGE" val="2_8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4"/>
  <p:tag name="KSO_WM_UNIT_COLOR_SCHEME_PARENT_PAGE" val="2_8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5"/>
  <p:tag name="KSO_WM_UNIT_COLOR_SCHEME_PARENT_PAGE" val="2_8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6"/>
  <p:tag name="KSO_WM_UNIT_COLOR_SCHEME_PARENT_PAGE" val="2_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7"/>
  <p:tag name="KSO_WM_UNIT_COLOR_SCHEME_PARENT_PAGE" val="2_8"/>
</p:tagLst>
</file>

<file path=ppt/tags/tag117.xml><?xml version="1.0" encoding="utf-8"?>
<p:tagLst xmlns:p="http://schemas.openxmlformats.org/presentationml/2006/main">
  <p:tag name="KSO_WM_SLIDE_COLORSCHEME_VERSION" val="3.2"/>
  <p:tag name="KSO_WM_UNIT_COLOR_SCHEME_SHAPE_ID" val="8"/>
  <p:tag name="KSO_WM_UNIT_COLOR_SCHEME_PARENT_PAGE" val="2_8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4"/>
  <p:tag name="KSO_WM_UNIT_LAYERLEVEL" val="1"/>
  <p:tag name="KSO_WM_TAG_VERSION" val="1.0"/>
  <p:tag name="KSO_WM_BEAUTIFY_FLAG" val="#wm#"/>
  <p:tag name="KSO_WM_UNIT_COLOR_SCHEME_SHAPE_ID" val="7"/>
  <p:tag name="KSO_WM_UNIT_COLOR_SCHEME_PARENT_PAGE" val="2_1"/>
  <p:tag name="KSO_WM_UNIT_TYPE" val="i"/>
  <p:tag name="KSO_WM_UNIT_INDEX" val="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9"/>
  <p:tag name="KSO_WM_UNIT_COLOR_SCHEME_PARENT_PAGE" val="2_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5"/>
  <p:tag name="KSO_WM_UNIT_LAYERLEVEL" val="1"/>
  <p:tag name="KSO_WM_TAG_VERSION" val="1.0"/>
  <p:tag name="KSO_WM_BEAUTIFY_FLAG" val="#wm#"/>
  <p:tag name="KSO_WM_UNIT_COLOR_SCHEME_SHAPE_ID" val="8"/>
  <p:tag name="KSO_WM_UNIT_COLOR_SCHEME_PARENT_PAGE" val="2_1"/>
  <p:tag name="KSO_WM_UNIT_TYPE" val="i"/>
  <p:tag name="KSO_WM_UNIT_INDEX" val="5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"/>
  <p:tag name="KSO_WM_UNIT_LAYERLEVEL" val="1"/>
  <p:tag name="KSO_WM_TAG_VERSION" val="1.0"/>
  <p:tag name="KSO_WM_BEAUTIFY_FLAG" val="#wm#"/>
  <p:tag name="KSO_WM_UNIT_COLOR_SCHEME_SHAPE_ID" val="9"/>
  <p:tag name="KSO_WM_UNIT_COLOR_SCHEME_PARENT_PAGE" val="2_1"/>
  <p:tag name="KSO_WM_UNIT_TYPE" val="i"/>
  <p:tag name="KSO_WM_UNIT_INDEX" val="6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"/>
  <p:tag name="KSO_WM_UNIT_LAYERLEVEL" val="1"/>
  <p:tag name="KSO_WM_TAG_VERSION" val="1.0"/>
  <p:tag name="KSO_WM_BEAUTIFY_FLAG" val="#wm#"/>
  <p:tag name="KSO_WM_UNIT_COLOR_SCHEME_SHAPE_ID" val="10"/>
  <p:tag name="KSO_WM_UNIT_COLOR_SCHEME_PARENT_PAGE" val="2_1"/>
  <p:tag name="KSO_WM_UNIT_TYPE" val="i"/>
  <p:tag name="KSO_WM_UNIT_INDEX" val="7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8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9"/>
  <p:tag name="KSO_WM_UNIT_LAYERLEVEL" val="1"/>
  <p:tag name="KSO_WM_TAG_VERSION" val="1.0"/>
  <p:tag name="KSO_WM_BEAUTIFY_FLAG" val="#wm#"/>
  <p:tag name="KSO_WM_UNIT_COLOR_SCHEME_SHAPE_ID" val="11"/>
  <p:tag name="KSO_WM_UNIT_COLOR_SCHEME_PARENT_PAGE" val="2_1"/>
  <p:tag name="KSO_WM_UNIT_TYPE" val="i"/>
  <p:tag name="KSO_WM_UNIT_INDEX" val="9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0"/>
  <p:tag name="KSO_WM_UNIT_LAYERLEVEL" val="1"/>
  <p:tag name="KSO_WM_TAG_VERSION" val="1.0"/>
  <p:tag name="KSO_WM_BEAUTIFY_FLAG" val="#wm#"/>
  <p:tag name="KSO_WM_UNIT_COLOR_SCHEME_SHAPE_ID" val="14"/>
  <p:tag name="KSO_WM_UNIT_COLOR_SCHEME_PARENT_PAGE" val="2_1"/>
  <p:tag name="KSO_WM_UNIT_TYPE" val="i"/>
  <p:tag name="KSO_WM_UNIT_INDEX" val="10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55"/>
  <p:tag name="KSO_WM_UNIT_LAYERLEVEL" val="1"/>
  <p:tag name="KSO_WM_TAG_VERSION" val="1.0"/>
  <p:tag name="KSO_WM_BEAUTIFY_FLAG" val="#wm#"/>
  <p:tag name="KSO_WM_UNIT_TYPE" val="i"/>
  <p:tag name="KSO_WM_UNIT_INDEX" val="55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56"/>
  <p:tag name="KSO_WM_UNIT_LAYERLEVEL" val="1"/>
  <p:tag name="KSO_WM_TAG_VERSION" val="1.0"/>
  <p:tag name="KSO_WM_BEAUTIFY_FLAG" val="#wm#"/>
  <p:tag name="KSO_WM_UNIT_COLOR_SCHEME_SHAPE_ID" val="9819"/>
  <p:tag name="KSO_WM_UNIT_COLOR_SCHEME_PARENT_PAGE" val="2_1"/>
  <p:tag name="KSO_WM_UNIT_TYPE" val="i"/>
  <p:tag name="KSO_WM_UNIT_INDEX" val="56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57"/>
  <p:tag name="KSO_WM_UNIT_LAYERLEVEL" val="1"/>
  <p:tag name="KSO_WM_TAG_VERSION" val="1.0"/>
  <p:tag name="KSO_WM_BEAUTIFY_FLAG" val="#wm#"/>
  <p:tag name="KSO_WM_UNIT_COLOR_SCHEME_SHAPE_ID" val="9820"/>
  <p:tag name="KSO_WM_UNIT_COLOR_SCHEME_PARENT_PAGE" val="2_1"/>
  <p:tag name="KSO_WM_UNIT_TYPE" val="i"/>
  <p:tag name="KSO_WM_UNIT_INDEX" val="57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58"/>
  <p:tag name="KSO_WM_UNIT_LAYERLEVEL" val="1"/>
  <p:tag name="KSO_WM_TAG_VERSION" val="1.0"/>
  <p:tag name="KSO_WM_BEAUTIFY_FLAG" val="#wm#"/>
  <p:tag name="KSO_WM_UNIT_COLOR_SCHEME_SHAPE_ID" val="9821"/>
  <p:tag name="KSO_WM_UNIT_COLOR_SCHEME_PARENT_PAGE" val="2_1"/>
  <p:tag name="KSO_WM_UNIT_TYPE" val="i"/>
  <p:tag name="KSO_WM_UNIT_INDEX" val="58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0"/>
  <p:tag name="KSO_WM_UNIT_COLOR_SCHEME_PARENT_PAGE" val="2_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59"/>
  <p:tag name="KSO_WM_UNIT_LAYERLEVEL" val="1"/>
  <p:tag name="KSO_WM_TAG_VERSION" val="1.0"/>
  <p:tag name="KSO_WM_BEAUTIFY_FLAG" val="#wm#"/>
  <p:tag name="KSO_WM_UNIT_COLOR_SCHEME_SHAPE_ID" val="9822"/>
  <p:tag name="KSO_WM_UNIT_COLOR_SCHEME_PARENT_PAGE" val="2_1"/>
  <p:tag name="KSO_WM_UNIT_TYPE" val="i"/>
  <p:tag name="KSO_WM_UNIT_INDEX" val="59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0"/>
  <p:tag name="KSO_WM_UNIT_LAYERLEVEL" val="1"/>
  <p:tag name="KSO_WM_TAG_VERSION" val="1.0"/>
  <p:tag name="KSO_WM_BEAUTIFY_FLAG" val="#wm#"/>
  <p:tag name="KSO_WM_UNIT_COLOR_SCHEME_SHAPE_ID" val="9823"/>
  <p:tag name="KSO_WM_UNIT_COLOR_SCHEME_PARENT_PAGE" val="2_1"/>
  <p:tag name="KSO_WM_UNIT_TYPE" val="i"/>
  <p:tag name="KSO_WM_UNIT_INDEX" val="60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1"/>
  <p:tag name="KSO_WM_UNIT_LAYERLEVEL" val="1"/>
  <p:tag name="KSO_WM_TAG_VERSION" val="1.0"/>
  <p:tag name="KSO_WM_BEAUTIFY_FLAG" val="#wm#"/>
  <p:tag name="KSO_WM_UNIT_COLOR_SCHEME_SHAPE_ID" val="9825"/>
  <p:tag name="KSO_WM_UNIT_COLOR_SCHEME_PARENT_PAGE" val="2_1"/>
  <p:tag name="KSO_WM_UNIT_TYPE" val="i"/>
  <p:tag name="KSO_WM_UNIT_INDEX" val="6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2"/>
  <p:tag name="KSO_WM_UNIT_LAYERLEVEL" val="1"/>
  <p:tag name="KSO_WM_TAG_VERSION" val="1.0"/>
  <p:tag name="KSO_WM_BEAUTIFY_FLAG" val="#wm#"/>
  <p:tag name="KSO_WM_UNIT_COLOR_SCHEME_SHAPE_ID" val="9826"/>
  <p:tag name="KSO_WM_UNIT_COLOR_SCHEME_PARENT_PAGE" val="2_1"/>
  <p:tag name="KSO_WM_UNIT_TYPE" val="i"/>
  <p:tag name="KSO_WM_UNIT_INDEX" val="6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3"/>
  <p:tag name="KSO_WM_UNIT_LAYERLEVEL" val="1"/>
  <p:tag name="KSO_WM_TAG_VERSION" val="1.0"/>
  <p:tag name="KSO_WM_BEAUTIFY_FLAG" val="#wm#"/>
  <p:tag name="KSO_WM_UNIT_COLOR_SCHEME_SHAPE_ID" val="9827"/>
  <p:tag name="KSO_WM_UNIT_COLOR_SCHEME_PARENT_PAGE" val="2_1"/>
  <p:tag name="KSO_WM_UNIT_TYPE" val="i"/>
  <p:tag name="KSO_WM_UNIT_INDEX" val="63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4"/>
  <p:tag name="KSO_WM_UNIT_LAYERLEVEL" val="1"/>
  <p:tag name="KSO_WM_TAG_VERSION" val="1.0"/>
  <p:tag name="KSO_WM_BEAUTIFY_FLAG" val="#wm#"/>
  <p:tag name="KSO_WM_UNIT_COLOR_SCHEME_SHAPE_ID" val="9828"/>
  <p:tag name="KSO_WM_UNIT_COLOR_SCHEME_PARENT_PAGE" val="2_1"/>
  <p:tag name="KSO_WM_UNIT_TYPE" val="i"/>
  <p:tag name="KSO_WM_UNIT_INDEX" val="64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5"/>
  <p:tag name="KSO_WM_UNIT_LAYERLEVEL" val="1"/>
  <p:tag name="KSO_WM_TAG_VERSION" val="1.0"/>
  <p:tag name="KSO_WM_BEAUTIFY_FLAG" val="#wm#"/>
  <p:tag name="KSO_WM_UNIT_COLOR_SCHEME_SHAPE_ID" val="9829"/>
  <p:tag name="KSO_WM_UNIT_COLOR_SCHEME_PARENT_PAGE" val="2_1"/>
  <p:tag name="KSO_WM_UNIT_TYPE" val="i"/>
  <p:tag name="KSO_WM_UNIT_INDEX" val="65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6"/>
  <p:tag name="KSO_WM_UNIT_LAYERLEVEL" val="1"/>
  <p:tag name="KSO_WM_TAG_VERSION" val="1.0"/>
  <p:tag name="KSO_WM_BEAUTIFY_FLAG" val="#wm#"/>
  <p:tag name="KSO_WM_UNIT_COLOR_SCHEME_SHAPE_ID" val="9830"/>
  <p:tag name="KSO_WM_UNIT_COLOR_SCHEME_PARENT_PAGE" val="2_1"/>
  <p:tag name="KSO_WM_UNIT_TYPE" val="i"/>
  <p:tag name="KSO_WM_UNIT_INDEX" val="66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7"/>
  <p:tag name="KSO_WM_UNIT_LAYERLEVEL" val="1"/>
  <p:tag name="KSO_WM_TAG_VERSION" val="1.0"/>
  <p:tag name="KSO_WM_BEAUTIFY_FLAG" val="#wm#"/>
  <p:tag name="KSO_WM_UNIT_COLOR_SCHEME_SHAPE_ID" val="9831"/>
  <p:tag name="KSO_WM_UNIT_COLOR_SCHEME_PARENT_PAGE" val="2_1"/>
  <p:tag name="KSO_WM_UNIT_TYPE" val="i"/>
  <p:tag name="KSO_WM_UNIT_INDEX" val="67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8"/>
  <p:tag name="KSO_WM_UNIT_LAYERLEVEL" val="1"/>
  <p:tag name="KSO_WM_TAG_VERSION" val="1.0"/>
  <p:tag name="KSO_WM_BEAUTIFY_FLAG" val="#wm#"/>
  <p:tag name="KSO_WM_UNIT_COLOR_SCHEME_SHAPE_ID" val="9832"/>
  <p:tag name="KSO_WM_UNIT_COLOR_SCHEME_PARENT_PAGE" val="2_1"/>
  <p:tag name="KSO_WM_UNIT_TYPE" val="i"/>
  <p:tag name="KSO_WM_UNIT_INDEX" val="68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1"/>
  <p:tag name="KSO_WM_UNIT_COLOR_SCHEME_PARENT_PAGE" val="2_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69"/>
  <p:tag name="KSO_WM_UNIT_LAYERLEVEL" val="1"/>
  <p:tag name="KSO_WM_TAG_VERSION" val="1.0"/>
  <p:tag name="KSO_WM_BEAUTIFY_FLAG" val="#wm#"/>
  <p:tag name="KSO_WM_UNIT_COLOR_SCHEME_SHAPE_ID" val="9833"/>
  <p:tag name="KSO_WM_UNIT_COLOR_SCHEME_PARENT_PAGE" val="2_1"/>
  <p:tag name="KSO_WM_UNIT_TYPE" val="i"/>
  <p:tag name="KSO_WM_UNIT_INDEX" val="69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0"/>
  <p:tag name="KSO_WM_UNIT_LAYERLEVEL" val="1"/>
  <p:tag name="KSO_WM_TAG_VERSION" val="1.0"/>
  <p:tag name="KSO_WM_BEAUTIFY_FLAG" val="#wm#"/>
  <p:tag name="KSO_WM_UNIT_COLOR_SCHEME_SHAPE_ID" val="9834"/>
  <p:tag name="KSO_WM_UNIT_COLOR_SCHEME_PARENT_PAGE" val="2_1"/>
  <p:tag name="KSO_WM_UNIT_TYPE" val="i"/>
  <p:tag name="KSO_WM_UNIT_INDEX" val="70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1"/>
  <p:tag name="KSO_WM_UNIT_LAYERLEVEL" val="1"/>
  <p:tag name="KSO_WM_TAG_VERSION" val="1.0"/>
  <p:tag name="KSO_WM_BEAUTIFY_FLAG" val="#wm#"/>
  <p:tag name="KSO_WM_UNIT_COLOR_SCHEME_SHAPE_ID" val="9835"/>
  <p:tag name="KSO_WM_UNIT_COLOR_SCHEME_PARENT_PAGE" val="2_1"/>
  <p:tag name="KSO_WM_UNIT_TYPE" val="i"/>
  <p:tag name="KSO_WM_UNIT_INDEX" val="7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2"/>
  <p:tag name="KSO_WM_UNIT_LAYERLEVEL" val="1"/>
  <p:tag name="KSO_WM_TAG_VERSION" val="1.0"/>
  <p:tag name="KSO_WM_BEAUTIFY_FLAG" val="#wm#"/>
  <p:tag name="KSO_WM_UNIT_COLOR_SCHEME_SHAPE_ID" val="9836"/>
  <p:tag name="KSO_WM_UNIT_COLOR_SCHEME_PARENT_PAGE" val="2_1"/>
  <p:tag name="KSO_WM_UNIT_TYPE" val="i"/>
  <p:tag name="KSO_WM_UNIT_INDEX" val="7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3"/>
  <p:tag name="KSO_WM_UNIT_LAYERLEVEL" val="1"/>
  <p:tag name="KSO_WM_TAG_VERSION" val="1.0"/>
  <p:tag name="KSO_WM_BEAUTIFY_FLAG" val="#wm#"/>
  <p:tag name="KSO_WM_UNIT_COLOR_SCHEME_SHAPE_ID" val="9837"/>
  <p:tag name="KSO_WM_UNIT_COLOR_SCHEME_PARENT_PAGE" val="2_1"/>
  <p:tag name="KSO_WM_UNIT_TYPE" val="i"/>
  <p:tag name="KSO_WM_UNIT_INDEX" val="73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4"/>
  <p:tag name="KSO_WM_UNIT_LAYERLEVEL" val="1"/>
  <p:tag name="KSO_WM_TAG_VERSION" val="1.0"/>
  <p:tag name="KSO_WM_BEAUTIFY_FLAG" val="#wm#"/>
  <p:tag name="KSO_WM_UNIT_COLOR_SCHEME_SHAPE_ID" val="9838"/>
  <p:tag name="KSO_WM_UNIT_COLOR_SCHEME_PARENT_PAGE" val="2_1"/>
  <p:tag name="KSO_WM_UNIT_TYPE" val="i"/>
  <p:tag name="KSO_WM_UNIT_INDEX" val="7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5"/>
  <p:tag name="KSO_WM_UNIT_LAYERLEVEL" val="1"/>
  <p:tag name="KSO_WM_TAG_VERSION" val="1.0"/>
  <p:tag name="KSO_WM_BEAUTIFY_FLAG" val="#wm#"/>
  <p:tag name="KSO_WM_UNIT_COLOR_SCHEME_SHAPE_ID" val="9839"/>
  <p:tag name="KSO_WM_UNIT_COLOR_SCHEME_PARENT_PAGE" val="2_1"/>
  <p:tag name="KSO_WM_UNIT_TYPE" val="i"/>
  <p:tag name="KSO_WM_UNIT_INDEX" val="75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6"/>
  <p:tag name="KSO_WM_UNIT_LAYERLEVEL" val="1"/>
  <p:tag name="KSO_WM_TAG_VERSION" val="1.0"/>
  <p:tag name="KSO_WM_BEAUTIFY_FLAG" val="#wm#"/>
  <p:tag name="KSO_WM_UNIT_COLOR_SCHEME_SHAPE_ID" val="9840"/>
  <p:tag name="KSO_WM_UNIT_COLOR_SCHEME_PARENT_PAGE" val="2_1"/>
  <p:tag name="KSO_WM_UNIT_TYPE" val="i"/>
  <p:tag name="KSO_WM_UNIT_INDEX" val="76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7"/>
  <p:tag name="KSO_WM_UNIT_LAYERLEVEL" val="1"/>
  <p:tag name="KSO_WM_TAG_VERSION" val="1.0"/>
  <p:tag name="KSO_WM_BEAUTIFY_FLAG" val="#wm#"/>
  <p:tag name="KSO_WM_UNIT_COLOR_SCHEME_SHAPE_ID" val="9841"/>
  <p:tag name="KSO_WM_UNIT_COLOR_SCHEME_PARENT_PAGE" val="2_1"/>
  <p:tag name="KSO_WM_UNIT_TYPE" val="i"/>
  <p:tag name="KSO_WM_UNIT_INDEX" val="77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78"/>
  <p:tag name="KSO_WM_UNIT_LAYERLEVEL" val="1"/>
  <p:tag name="KSO_WM_TAG_VERSION" val="1.0"/>
  <p:tag name="KSO_WM_BEAUTIFY_FLAG" val="#wm#"/>
  <p:tag name="KSO_WM_UNIT_COLOR_SCHEME_SHAPE_ID" val="9842"/>
  <p:tag name="KSO_WM_UNIT_COLOR_SCHEME_PARENT_PAGE" val="2_1"/>
  <p:tag name="KSO_WM_UNIT_TYPE" val="i"/>
  <p:tag name="KSO_WM_UNIT_INDEX" val="78"/>
</p:tagLst>
</file>

<file path=ppt/tags/tag15.xml><?xml version="1.0" encoding="utf-8"?>
<p:tagLst xmlns:p="http://schemas.openxmlformats.org/presentationml/2006/main">
  <p:tag name="KSO_WM_SLIDE_COLORSCHEME_VERSION" val="3.2"/>
  <p:tag name="KSO_WM_UNIT_COLOR_SCHEME_SHAPE_ID" val="32"/>
  <p:tag name="KSO_WM_UNIT_COLOR_SCHEME_PARENT_PAGE" val="2_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2"/>
  <p:tag name="KSO_WM_UNIT_COLOR_SCHEME_PARENT_PAGE" val="2_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3"/>
  <p:tag name="KSO_WM_UNIT_COLOR_SCHEME_PARENT_PAGE" val="2_9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4"/>
  <p:tag name="KSO_WM_UNIT_COLOR_SCHEME_PARENT_PAGE" val="2_9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5"/>
  <p:tag name="KSO_WM_UNIT_COLOR_SCHEME_PARENT_PAGE" val="2_9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6"/>
  <p:tag name="KSO_WM_UNIT_COLOR_SCHEME_PARENT_PAGE" val="2_9"/>
</p:tagLst>
</file>

<file path=ppt/tags/tag155.xml><?xml version="1.0" encoding="utf-8"?>
<p:tagLst xmlns:p="http://schemas.openxmlformats.org/presentationml/2006/main">
  <p:tag name="KSO_WM_SLIDE_COLORSCHEME_VERSION" val="3.2"/>
  <p:tag name="KSO_WM_UNIT_COLOR_SCHEME_SHAPE_ID" val="7"/>
  <p:tag name="KSO_WM_UNIT_COLOR_SCHEME_PARENT_PAGE" val="2_9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2"/>
  <p:tag name="KSO_WM_UNIT_ID" val="_10*i*72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2214_9*i*11"/>
  <p:tag name="KSO_WM_TEMPLATE_CATEGORY" val="custom"/>
  <p:tag name="KSO_WM_TEMPLATE_INDEX" val="20192214"/>
  <p:tag name="KSO_WM_UNIT_LAYERLEVEL" val="1"/>
  <p:tag name="KSO_WM_TAG_VERSION" val="1.0"/>
  <p:tag name="KSO_WM_BEAUTIFY_FLAG" val="#wm#"/>
  <p:tag name="KSO_WM_UNIT_TYPE" val="i"/>
  <p:tag name="KSO_WM_UNIT_INDEX" val="1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1.0"/>
  <p:tag name="KSO_WM_BEAUTIFY_FLAG" val="#wm#"/>
  <p:tag name="KSO_WM_UNIT_COLOR_SCHEME_SHAPE_ID" val="15"/>
  <p:tag name="KSO_WM_UNIT_COLOR_SCHEME_PARENT_PAGE" val="2_1"/>
  <p:tag name="KSO_WM_UNIT_TYPE" val="i"/>
  <p:tag name="KSO_WM_UNIT_INDEX" val="3"/>
  <p:tag name="KSO_WM_SLIDE_BACKGROUND_TYPE" val="general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"/>
  <p:tag name="KSO_WM_UNIT_LAYERLEVEL" val="1"/>
  <p:tag name="KSO_WM_TAG_VERSION" val="1.0"/>
  <p:tag name="KSO_WM_BEAUTIFY_FLAG" val="#wm#"/>
  <p:tag name="KSO_WM_UNIT_COLOR_SCHEME_SHAPE_ID" val="16"/>
  <p:tag name="KSO_WM_UNIT_COLOR_SCHEME_PARENT_PAGE" val="2_1"/>
  <p:tag name="KSO_WM_UNIT_TYPE" val="i"/>
  <p:tag name="KSO_WM_UNIT_INDEX" val="4"/>
  <p:tag name="KSO_WM_SLIDE_BACKGROUND_TYPE" val="general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5"/>
  <p:tag name="KSO_WM_UNIT_LAYERLEVEL" val="1"/>
  <p:tag name="KSO_WM_TAG_VERSION" val="1.0"/>
  <p:tag name="KSO_WM_BEAUTIFY_FLAG" val="#wm#"/>
  <p:tag name="KSO_WM_UNIT_COLOR_SCHEME_SHAPE_ID" val="17"/>
  <p:tag name="KSO_WM_UNIT_COLOR_SCHEME_PARENT_PAGE" val="2_1"/>
  <p:tag name="KSO_WM_UNIT_TYPE" val="i"/>
  <p:tag name="KSO_WM_UNIT_INDEX" val="5"/>
  <p:tag name="KSO_WM_SLIDE_BACKGROUND_TYPE" val="general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6"/>
  <p:tag name="KSO_WM_UNIT_LAYERLEVEL" val="1"/>
  <p:tag name="KSO_WM_TAG_VERSION" val="1.0"/>
  <p:tag name="KSO_WM_BEAUTIFY_FLAG" val="#wm#"/>
  <p:tag name="KSO_WM_UNIT_COLOR_SCHEME_SHAPE_ID" val="18"/>
  <p:tag name="KSO_WM_UNIT_COLOR_SCHEME_PARENT_PAGE" val="2_1"/>
  <p:tag name="KSO_WM_UNIT_TYPE" val="i"/>
  <p:tag name="KSO_WM_UNIT_INDEX" val="6"/>
  <p:tag name="KSO_WM_SLIDE_BACKGROUND_TYPE" val="general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7"/>
  <p:tag name="KSO_WM_UNIT_LAYERLEVEL" val="1"/>
  <p:tag name="KSO_WM_TAG_VERSION" val="1.0"/>
  <p:tag name="KSO_WM_BEAUTIFY_FLAG" val="#wm#"/>
  <p:tag name="KSO_WM_UNIT_COLOR_SCHEME_SHAPE_ID" val="19"/>
  <p:tag name="KSO_WM_UNIT_COLOR_SCHEME_PARENT_PAGE" val="2_1"/>
  <p:tag name="KSO_WM_UNIT_TYPE" val="i"/>
  <p:tag name="KSO_WM_UNIT_INDEX" val="7"/>
  <p:tag name="KSO_WM_SLIDE_BACKGROUND_TYPE" val="general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8"/>
  <p:tag name="KSO_WM_UNIT_LAYERLEVEL" val="1"/>
  <p:tag name="KSO_WM_TAG_VERSION" val="1.0"/>
  <p:tag name="KSO_WM_BEAUTIFY_FLAG" val="#wm#"/>
  <p:tag name="KSO_WM_UNIT_COLOR_SCHEME_SHAPE_ID" val="20"/>
  <p:tag name="KSO_WM_UNIT_COLOR_SCHEME_PARENT_PAGE" val="2_1"/>
  <p:tag name="KSO_WM_UNIT_TYPE" val="i"/>
  <p:tag name="KSO_WM_UNIT_INDEX" val="8"/>
  <p:tag name="KSO_WM_SLIDE_BACKGROUND_TYPE" val="general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9"/>
  <p:tag name="KSO_WM_UNIT_LAYERLEVEL" val="1"/>
  <p:tag name="KSO_WM_TAG_VERSION" val="1.0"/>
  <p:tag name="KSO_WM_BEAUTIFY_FLAG" val="#wm#"/>
  <p:tag name="KSO_WM_UNIT_COLOR_SCHEME_SHAPE_ID" val="21"/>
  <p:tag name="KSO_WM_UNIT_COLOR_SCHEME_PARENT_PAGE" val="2_1"/>
  <p:tag name="KSO_WM_UNIT_TYPE" val="i"/>
  <p:tag name="KSO_WM_UNIT_INDEX" val="9"/>
  <p:tag name="KSO_WM_SLIDE_BACKGROUND_TYPE" val="general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0"/>
  <p:tag name="KSO_WM_UNIT_LAYERLEVEL" val="1"/>
  <p:tag name="KSO_WM_TAG_VERSION" val="1.0"/>
  <p:tag name="KSO_WM_BEAUTIFY_FLAG" val="#wm#"/>
  <p:tag name="KSO_WM_UNIT_COLOR_SCHEME_SHAPE_ID" val="22"/>
  <p:tag name="KSO_WM_UNIT_COLOR_SCHEME_PARENT_PAGE" val="2_1"/>
  <p:tag name="KSO_WM_UNIT_TYPE" val="i"/>
  <p:tag name="KSO_WM_UNIT_INDEX" val="10"/>
  <p:tag name="KSO_WM_SLIDE_BACKGROUND_TYPE" val="general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2"/>
  <p:tag name="KSO_WM_UNIT_LAYERLEVEL" val="1"/>
  <p:tag name="KSO_WM_TAG_VERSION" val="1.0"/>
  <p:tag name="KSO_WM_BEAUTIFY_FLAG" val="#wm#"/>
  <p:tag name="KSO_WM_UNIT_COLOR_SCHEME_SHAPE_ID" val="23"/>
  <p:tag name="KSO_WM_UNIT_COLOR_SCHEME_PARENT_PAGE" val="2_1"/>
  <p:tag name="KSO_WM_UNIT_TYPE" val="i"/>
  <p:tag name="KSO_WM_UNIT_INDEX" val="12"/>
  <p:tag name="KSO_WM_SLIDE_BACKGROUND_TYPE" val="general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3"/>
  <p:tag name="KSO_WM_UNIT_LAYERLEVEL" val="1"/>
  <p:tag name="KSO_WM_TAG_VERSION" val="1.0"/>
  <p:tag name="KSO_WM_BEAUTIFY_FLAG" val="#wm#"/>
  <p:tag name="KSO_WM_UNIT_COLOR_SCHEME_SHAPE_ID" val="24"/>
  <p:tag name="KSO_WM_UNIT_COLOR_SCHEME_PARENT_PAGE" val="2_1"/>
  <p:tag name="KSO_WM_UNIT_TYPE" val="i"/>
  <p:tag name="KSO_WM_UNIT_INDEX" val="13"/>
  <p:tag name="KSO_WM_SLIDE_BACKGROUND_TYPE" val="general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4"/>
  <p:tag name="KSO_WM_UNIT_LAYERLEVEL" val="1"/>
  <p:tag name="KSO_WM_TAG_VERSION" val="1.0"/>
  <p:tag name="KSO_WM_BEAUTIFY_FLAG" val="#wm#"/>
  <p:tag name="KSO_WM_UNIT_COLOR_SCHEME_SHAPE_ID" val="25"/>
  <p:tag name="KSO_WM_UNIT_COLOR_SCHEME_PARENT_PAGE" val="2_1"/>
  <p:tag name="KSO_WM_UNIT_TYPE" val="i"/>
  <p:tag name="KSO_WM_UNIT_INDEX" val="14"/>
  <p:tag name="KSO_WM_SLIDE_BACKGROUND_TYPE" val="general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5"/>
  <p:tag name="KSO_WM_UNIT_LAYERLEVEL" val="1"/>
  <p:tag name="KSO_WM_TAG_VERSION" val="1.0"/>
  <p:tag name="KSO_WM_BEAUTIFY_FLAG" val="#wm#"/>
  <p:tag name="KSO_WM_UNIT_COLOR_SCHEME_SHAPE_ID" val="26"/>
  <p:tag name="KSO_WM_UNIT_COLOR_SCHEME_PARENT_PAGE" val="2_1"/>
  <p:tag name="KSO_WM_UNIT_TYPE" val="i"/>
  <p:tag name="KSO_WM_UNIT_INDEX" val="15"/>
  <p:tag name="KSO_WM_SLIDE_BACKGROUND_TYPE" val="general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6"/>
  <p:tag name="KSO_WM_UNIT_LAYERLEVEL" val="1"/>
  <p:tag name="KSO_WM_TAG_VERSION" val="1.0"/>
  <p:tag name="KSO_WM_BEAUTIFY_FLAG" val="#wm#"/>
  <p:tag name="KSO_WM_UNIT_COLOR_SCHEME_SHAPE_ID" val="27"/>
  <p:tag name="KSO_WM_UNIT_COLOR_SCHEME_PARENT_PAGE" val="2_1"/>
  <p:tag name="KSO_WM_UNIT_TYPE" val="i"/>
  <p:tag name="KSO_WM_UNIT_INDEX" val="16"/>
  <p:tag name="KSO_WM_SLIDE_BACKGROUND_TYPE" val="general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7"/>
  <p:tag name="KSO_WM_UNIT_LAYERLEVEL" val="1"/>
  <p:tag name="KSO_WM_TAG_VERSION" val="1.0"/>
  <p:tag name="KSO_WM_BEAUTIFY_FLAG" val="#wm#"/>
  <p:tag name="KSO_WM_UNIT_COLOR_SCHEME_SHAPE_ID" val="28"/>
  <p:tag name="KSO_WM_UNIT_COLOR_SCHEME_PARENT_PAGE" val="2_1"/>
  <p:tag name="KSO_WM_UNIT_TYPE" val="i"/>
  <p:tag name="KSO_WM_UNIT_INDEX" val="17"/>
  <p:tag name="KSO_WM_SLIDE_BACKGROUND_TYPE" val="general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8"/>
  <p:tag name="KSO_WM_UNIT_LAYERLEVEL" val="1"/>
  <p:tag name="KSO_WM_TAG_VERSION" val="1.0"/>
  <p:tag name="KSO_WM_BEAUTIFY_FLAG" val="#wm#"/>
  <p:tag name="KSO_WM_UNIT_COLOR_SCHEME_SHAPE_ID" val="29"/>
  <p:tag name="KSO_WM_UNIT_COLOR_SCHEME_PARENT_PAGE" val="2_1"/>
  <p:tag name="KSO_WM_UNIT_TYPE" val="i"/>
  <p:tag name="KSO_WM_UNIT_INDEX" val="18"/>
  <p:tag name="KSO_WM_SLIDE_BACKGROUND_TYPE" val="general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9"/>
  <p:tag name="KSO_WM_UNIT_LAYERLEVEL" val="1"/>
  <p:tag name="KSO_WM_TAG_VERSION" val="1.0"/>
  <p:tag name="KSO_WM_BEAUTIFY_FLAG" val="#wm#"/>
  <p:tag name="KSO_WM_UNIT_COLOR_SCHEME_SHAPE_ID" val="30"/>
  <p:tag name="KSO_WM_UNIT_COLOR_SCHEME_PARENT_PAGE" val="2_1"/>
  <p:tag name="KSO_WM_UNIT_TYPE" val="i"/>
  <p:tag name="KSO_WM_UNIT_INDEX" val="19"/>
  <p:tag name="KSO_WM_SLIDE_BACKGROUND_TYPE" val="general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0"/>
  <p:tag name="KSO_WM_UNIT_LAYERLEVEL" val="1"/>
  <p:tag name="KSO_WM_TAG_VERSION" val="1.0"/>
  <p:tag name="KSO_WM_BEAUTIFY_FLAG" val="#wm#"/>
  <p:tag name="KSO_WM_UNIT_COLOR_SCHEME_SHAPE_ID" val="31"/>
  <p:tag name="KSO_WM_UNIT_COLOR_SCHEME_PARENT_PAGE" val="2_1"/>
  <p:tag name="KSO_WM_UNIT_TYPE" val="i"/>
  <p:tag name="KSO_WM_UNIT_INDEX" val="20"/>
  <p:tag name="KSO_WM_SLIDE_BACKGROUND_TYPE" val="general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1"/>
  <p:tag name="KSO_WM_UNIT_LAYERLEVEL" val="1"/>
  <p:tag name="KSO_WM_TAG_VERSION" val="1.0"/>
  <p:tag name="KSO_WM_BEAUTIFY_FLAG" val="#wm#"/>
  <p:tag name="KSO_WM_UNIT_COLOR_SCHEME_SHAPE_ID" val="9792"/>
  <p:tag name="KSO_WM_UNIT_COLOR_SCHEME_PARENT_PAGE" val="2_1"/>
  <p:tag name="KSO_WM_UNIT_TYPE" val="i"/>
  <p:tag name="KSO_WM_UNIT_INDEX" val="21"/>
  <p:tag name="KSO_WM_SLIDE_BACKGROUND_TYPE" val="general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2"/>
  <p:tag name="KSO_WM_UNIT_LAYERLEVEL" val="1"/>
  <p:tag name="KSO_WM_TAG_VERSION" val="1.0"/>
  <p:tag name="KSO_WM_BEAUTIFY_FLAG" val="#wm#"/>
  <p:tag name="KSO_WM_UNIT_COLOR_SCHEME_SHAPE_ID" val="9793"/>
  <p:tag name="KSO_WM_UNIT_COLOR_SCHEME_PARENT_PAGE" val="2_1"/>
  <p:tag name="KSO_WM_UNIT_TYPE" val="i"/>
  <p:tag name="KSO_WM_UNIT_INDEX" val="22"/>
  <p:tag name="KSO_WM_SLIDE_BACKGROUND_TYPE" val="general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3"/>
  <p:tag name="KSO_WM_UNIT_LAYERLEVEL" val="1"/>
  <p:tag name="KSO_WM_TAG_VERSION" val="1.0"/>
  <p:tag name="KSO_WM_BEAUTIFY_FLAG" val="#wm#"/>
  <p:tag name="KSO_WM_UNIT_COLOR_SCHEME_SHAPE_ID" val="9794"/>
  <p:tag name="KSO_WM_UNIT_COLOR_SCHEME_PARENT_PAGE" val="2_1"/>
  <p:tag name="KSO_WM_UNIT_TYPE" val="i"/>
  <p:tag name="KSO_WM_UNIT_INDEX" val="23"/>
  <p:tag name="KSO_WM_SLIDE_BACKGROUND_TYPE" val="general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4"/>
  <p:tag name="KSO_WM_UNIT_LAYERLEVEL" val="1"/>
  <p:tag name="KSO_WM_TAG_VERSION" val="1.0"/>
  <p:tag name="KSO_WM_BEAUTIFY_FLAG" val="#wm#"/>
  <p:tag name="KSO_WM_UNIT_COLOR_SCHEME_SHAPE_ID" val="9795"/>
  <p:tag name="KSO_WM_UNIT_COLOR_SCHEME_PARENT_PAGE" val="2_1"/>
  <p:tag name="KSO_WM_UNIT_TYPE" val="i"/>
  <p:tag name="KSO_WM_UNIT_INDEX" val="24"/>
  <p:tag name="KSO_WM_SLIDE_BACKGROUND_TYPE" val="general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2214_9*i*33"/>
  <p:tag name="KSO_WM_TEMPLATE_CATEGORY" val="custom"/>
  <p:tag name="KSO_WM_TEMPLATE_INDEX" val="20192214"/>
  <p:tag name="KSO_WM_UNIT_LAYERLEVEL" val="1"/>
  <p:tag name="KSO_WM_TAG_VERSION" val="1.0"/>
  <p:tag name="KSO_WM_BEAUTIFY_FLAG" val="#wm#"/>
  <p:tag name="KSO_WM_UNIT_TYPE" val="i"/>
  <p:tag name="KSO_WM_UNIT_INDEX" val="33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"/>
  <p:tag name="KSO_WM_UNIT_COLOR_SCHEME_PARENT_PAGE" val="2_2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5"/>
  <p:tag name="KSO_WM_UNIT_LAYERLEVEL" val="1"/>
  <p:tag name="KSO_WM_TAG_VERSION" val="1.0"/>
  <p:tag name="KSO_WM_BEAUTIFY_FLAG" val="#wm#"/>
  <p:tag name="KSO_WM_UNIT_COLOR_SCHEME_SHAPE_ID" val="9796"/>
  <p:tag name="KSO_WM_UNIT_COLOR_SCHEME_PARENT_PAGE" val="2_1"/>
  <p:tag name="KSO_WM_UNIT_TYPE" val="i"/>
  <p:tag name="KSO_WM_UNIT_INDEX" val="25"/>
  <p:tag name="KSO_WM_SLIDE_BACKGROUND_TYPE" val="general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6"/>
  <p:tag name="KSO_WM_UNIT_LAYERLEVEL" val="1"/>
  <p:tag name="KSO_WM_TAG_VERSION" val="1.0"/>
  <p:tag name="KSO_WM_BEAUTIFY_FLAG" val="#wm#"/>
  <p:tag name="KSO_WM_UNIT_COLOR_SCHEME_SHAPE_ID" val="9797"/>
  <p:tag name="KSO_WM_UNIT_COLOR_SCHEME_PARENT_PAGE" val="2_1"/>
  <p:tag name="KSO_WM_UNIT_TYPE" val="i"/>
  <p:tag name="KSO_WM_UNIT_INDEX" val="26"/>
  <p:tag name="KSO_WM_SLIDE_BACKGROUND_TYPE" val="general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7"/>
  <p:tag name="KSO_WM_UNIT_LAYERLEVEL" val="1"/>
  <p:tag name="KSO_WM_TAG_VERSION" val="1.0"/>
  <p:tag name="KSO_WM_BEAUTIFY_FLAG" val="#wm#"/>
  <p:tag name="KSO_WM_UNIT_COLOR_SCHEME_SHAPE_ID" val="9798"/>
  <p:tag name="KSO_WM_UNIT_COLOR_SCHEME_PARENT_PAGE" val="2_1"/>
  <p:tag name="KSO_WM_UNIT_TYPE" val="i"/>
  <p:tag name="KSO_WM_UNIT_INDEX" val="27"/>
  <p:tag name="KSO_WM_SLIDE_BACKGROUND_TYPE" val="general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8"/>
  <p:tag name="KSO_WM_UNIT_LAYERLEVEL" val="1"/>
  <p:tag name="KSO_WM_TAG_VERSION" val="1.0"/>
  <p:tag name="KSO_WM_BEAUTIFY_FLAG" val="#wm#"/>
  <p:tag name="KSO_WM_UNIT_COLOR_SCHEME_SHAPE_ID" val="9799"/>
  <p:tag name="KSO_WM_UNIT_COLOR_SCHEME_PARENT_PAGE" val="2_1"/>
  <p:tag name="KSO_WM_UNIT_TYPE" val="i"/>
  <p:tag name="KSO_WM_UNIT_INDEX" val="28"/>
  <p:tag name="KSO_WM_SLIDE_BACKGROUND_TYPE" val="general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9"/>
  <p:tag name="KSO_WM_UNIT_LAYERLEVEL" val="1"/>
  <p:tag name="KSO_WM_TAG_VERSION" val="1.0"/>
  <p:tag name="KSO_WM_BEAUTIFY_FLAG" val="#wm#"/>
  <p:tag name="KSO_WM_UNIT_COLOR_SCHEME_SHAPE_ID" val="9800"/>
  <p:tag name="KSO_WM_UNIT_COLOR_SCHEME_PARENT_PAGE" val="2_1"/>
  <p:tag name="KSO_WM_UNIT_TYPE" val="i"/>
  <p:tag name="KSO_WM_UNIT_INDEX" val="29"/>
  <p:tag name="KSO_WM_SLIDE_BACKGROUND_TYPE" val="general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0"/>
  <p:tag name="KSO_WM_UNIT_LAYERLEVEL" val="1"/>
  <p:tag name="KSO_WM_TAG_VERSION" val="1.0"/>
  <p:tag name="KSO_WM_BEAUTIFY_FLAG" val="#wm#"/>
  <p:tag name="KSO_WM_UNIT_COLOR_SCHEME_SHAPE_ID" val="9803"/>
  <p:tag name="KSO_WM_UNIT_COLOR_SCHEME_PARENT_PAGE" val="2_1"/>
  <p:tag name="KSO_WM_UNIT_TYPE" val="i"/>
  <p:tag name="KSO_WM_UNIT_INDEX" val="30"/>
  <p:tag name="KSO_WM_SLIDE_BACKGROUND_TYPE" val="general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2"/>
  <p:tag name="KSO_WM_UNIT_LAYERLEVEL" val="1"/>
  <p:tag name="KSO_WM_TAG_VERSION" val="1.0"/>
  <p:tag name="KSO_WM_BEAUTIFY_FLAG" val="#wm#"/>
  <p:tag name="KSO_WM_UNIT_COLOR_SCHEME_SHAPE_ID" val="9804"/>
  <p:tag name="KSO_WM_UNIT_COLOR_SCHEME_PARENT_PAGE" val="2_1"/>
  <p:tag name="KSO_WM_UNIT_TYPE" val="i"/>
  <p:tag name="KSO_WM_UNIT_INDEX" val="32"/>
  <p:tag name="KSO_WM_SLIDE_BACKGROUND_TYPE" val="general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3"/>
  <p:tag name="KSO_WM_UNIT_LAYERLEVEL" val="1"/>
  <p:tag name="KSO_WM_TAG_VERSION" val="1.0"/>
  <p:tag name="KSO_WM_BEAUTIFY_FLAG" val="#wm#"/>
  <p:tag name="KSO_WM_UNIT_COLOR_SCHEME_SHAPE_ID" val="9805"/>
  <p:tag name="KSO_WM_UNIT_COLOR_SCHEME_PARENT_PAGE" val="2_1"/>
  <p:tag name="KSO_WM_UNIT_TYPE" val="i"/>
  <p:tag name="KSO_WM_UNIT_INDEX" val="33"/>
  <p:tag name="KSO_WM_SLIDE_BACKGROUND_TYPE" val="general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4"/>
  <p:tag name="KSO_WM_UNIT_LAYERLEVEL" val="1"/>
  <p:tag name="KSO_WM_TAG_VERSION" val="1.0"/>
  <p:tag name="KSO_WM_BEAUTIFY_FLAG" val="#wm#"/>
  <p:tag name="KSO_WM_UNIT_COLOR_SCHEME_SHAPE_ID" val="9806"/>
  <p:tag name="KSO_WM_UNIT_COLOR_SCHEME_PARENT_PAGE" val="2_1"/>
  <p:tag name="KSO_WM_UNIT_TYPE" val="i"/>
  <p:tag name="KSO_WM_UNIT_INDEX" val="34"/>
  <p:tag name="KSO_WM_SLIDE_BACKGROUND_TYPE" val="general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5"/>
  <p:tag name="KSO_WM_UNIT_LAYERLEVEL" val="1"/>
  <p:tag name="KSO_WM_TAG_VERSION" val="1.0"/>
  <p:tag name="KSO_WM_BEAUTIFY_FLAG" val="#wm#"/>
  <p:tag name="KSO_WM_UNIT_COLOR_SCHEME_SHAPE_ID" val="9807"/>
  <p:tag name="KSO_WM_UNIT_COLOR_SCHEME_PARENT_PAGE" val="2_1"/>
  <p:tag name="KSO_WM_UNIT_TYPE" val="i"/>
  <p:tag name="KSO_WM_UNIT_INDEX" val="35"/>
  <p:tag name="KSO_WM_SLIDE_BACKGROUND_TYPE" val="general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"/>
  <p:tag name="KSO_WM_UNIT_COLOR_SCHEME_PARENT_PAGE" val="2_2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6"/>
  <p:tag name="KSO_WM_UNIT_LAYERLEVEL" val="1"/>
  <p:tag name="KSO_WM_TAG_VERSION" val="1.0"/>
  <p:tag name="KSO_WM_BEAUTIFY_FLAG" val="#wm#"/>
  <p:tag name="KSO_WM_UNIT_COLOR_SCHEME_SHAPE_ID" val="9808"/>
  <p:tag name="KSO_WM_UNIT_COLOR_SCHEME_PARENT_PAGE" val="2_1"/>
  <p:tag name="KSO_WM_UNIT_TYPE" val="i"/>
  <p:tag name="KSO_WM_UNIT_INDEX" val="36"/>
  <p:tag name="KSO_WM_SLIDE_BACKGROUND_TYPE" val="general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7"/>
  <p:tag name="KSO_WM_UNIT_LAYERLEVEL" val="1"/>
  <p:tag name="KSO_WM_TAG_VERSION" val="1.0"/>
  <p:tag name="KSO_WM_BEAUTIFY_FLAG" val="#wm#"/>
  <p:tag name="KSO_WM_UNIT_COLOR_SCHEME_SHAPE_ID" val="9809"/>
  <p:tag name="KSO_WM_UNIT_COLOR_SCHEME_PARENT_PAGE" val="2_1"/>
  <p:tag name="KSO_WM_UNIT_TYPE" val="i"/>
  <p:tag name="KSO_WM_UNIT_INDEX" val="37"/>
  <p:tag name="KSO_WM_SLIDE_BACKGROUND_TYPE" val="general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8"/>
  <p:tag name="KSO_WM_UNIT_LAYERLEVEL" val="1"/>
  <p:tag name="KSO_WM_TAG_VERSION" val="1.0"/>
  <p:tag name="KSO_WM_BEAUTIFY_FLAG" val="#wm#"/>
  <p:tag name="KSO_WM_UNIT_COLOR_SCHEME_SHAPE_ID" val="9810"/>
  <p:tag name="KSO_WM_UNIT_COLOR_SCHEME_PARENT_PAGE" val="2_1"/>
  <p:tag name="KSO_WM_UNIT_TYPE" val="i"/>
  <p:tag name="KSO_WM_UNIT_INDEX" val="38"/>
  <p:tag name="KSO_WM_SLIDE_BACKGROUND_TYPE" val="general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9"/>
  <p:tag name="KSO_WM_UNIT_LAYERLEVEL" val="1"/>
  <p:tag name="KSO_WM_TAG_VERSION" val="1.0"/>
  <p:tag name="KSO_WM_BEAUTIFY_FLAG" val="#wm#"/>
  <p:tag name="KSO_WM_UNIT_COLOR_SCHEME_SHAPE_ID" val="9811"/>
  <p:tag name="KSO_WM_UNIT_COLOR_SCHEME_PARENT_PAGE" val="2_1"/>
  <p:tag name="KSO_WM_UNIT_TYPE" val="i"/>
  <p:tag name="KSO_WM_UNIT_INDEX" val="39"/>
  <p:tag name="KSO_WM_SLIDE_BACKGROUND_TYPE" val="general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0"/>
  <p:tag name="KSO_WM_UNIT_LAYERLEVEL" val="1"/>
  <p:tag name="KSO_WM_TAG_VERSION" val="1.0"/>
  <p:tag name="KSO_WM_BEAUTIFY_FLAG" val="#wm#"/>
  <p:tag name="KSO_WM_UNIT_COLOR_SCHEME_SHAPE_ID" val="9812"/>
  <p:tag name="KSO_WM_UNIT_COLOR_SCHEME_PARENT_PAGE" val="2_1"/>
  <p:tag name="KSO_WM_UNIT_TYPE" val="i"/>
  <p:tag name="KSO_WM_UNIT_INDEX" val="40"/>
  <p:tag name="KSO_WM_SLIDE_BACKGROUND_TYPE" val="general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1"/>
  <p:tag name="KSO_WM_UNIT_LAYERLEVEL" val="1"/>
  <p:tag name="KSO_WM_TAG_VERSION" val="1.0"/>
  <p:tag name="KSO_WM_BEAUTIFY_FLAG" val="#wm#"/>
  <p:tag name="KSO_WM_UNIT_COLOR_SCHEME_SHAPE_ID" val="9813"/>
  <p:tag name="KSO_WM_UNIT_COLOR_SCHEME_PARENT_PAGE" val="2_1"/>
  <p:tag name="KSO_WM_UNIT_TYPE" val="i"/>
  <p:tag name="KSO_WM_UNIT_INDEX" val="41"/>
  <p:tag name="KSO_WM_SLIDE_BACKGROUND_TYPE" val="general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3"/>
  <p:tag name="KSO_WM_UNIT_LAYERLEVEL" val="1"/>
  <p:tag name="KSO_WM_TAG_VERSION" val="1.0"/>
  <p:tag name="KSO_WM_BEAUTIFY_FLAG" val="#wm#"/>
  <p:tag name="KSO_WM_UNIT_COLOR_SCHEME_SHAPE_ID" val="9814"/>
  <p:tag name="KSO_WM_UNIT_COLOR_SCHEME_PARENT_PAGE" val="2_1"/>
  <p:tag name="KSO_WM_UNIT_TYPE" val="i"/>
  <p:tag name="KSO_WM_UNIT_INDEX" val="43"/>
  <p:tag name="KSO_WM_SLIDE_BACKGROUND_TYPE" val="general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4"/>
  <p:tag name="KSO_WM_UNIT_LAYERLEVEL" val="1"/>
  <p:tag name="KSO_WM_TAG_VERSION" val="1.0"/>
  <p:tag name="KSO_WM_BEAUTIFY_FLAG" val="#wm#"/>
  <p:tag name="KSO_WM_UNIT_COLOR_SCHEME_SHAPE_ID" val="9815"/>
  <p:tag name="KSO_WM_UNIT_COLOR_SCHEME_PARENT_PAGE" val="2_1"/>
  <p:tag name="KSO_WM_UNIT_TYPE" val="i"/>
  <p:tag name="KSO_WM_UNIT_INDEX" val="44"/>
  <p:tag name="KSO_WM_SLIDE_BACKGROUND_TYPE" val="general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5"/>
  <p:tag name="KSO_WM_UNIT_LAYERLEVEL" val="1"/>
  <p:tag name="KSO_WM_TAG_VERSION" val="1.0"/>
  <p:tag name="KSO_WM_BEAUTIFY_FLAG" val="#wm#"/>
  <p:tag name="KSO_WM_UNIT_COLOR_SCHEME_SHAPE_ID" val="9816"/>
  <p:tag name="KSO_WM_UNIT_COLOR_SCHEME_PARENT_PAGE" val="2_1"/>
  <p:tag name="KSO_WM_UNIT_TYPE" val="i"/>
  <p:tag name="KSO_WM_UNIT_INDEX" val="45"/>
  <p:tag name="KSO_WM_SLIDE_BACKGROUND_TYPE" val="general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6"/>
  <p:tag name="KSO_WM_UNIT_LAYERLEVEL" val="1"/>
  <p:tag name="KSO_WM_TAG_VERSION" val="1.0"/>
  <p:tag name="KSO_WM_BEAUTIFY_FLAG" val="#wm#"/>
  <p:tag name="KSO_WM_UNIT_COLOR_SCHEME_SHAPE_ID" val="9817"/>
  <p:tag name="KSO_WM_UNIT_COLOR_SCHEME_PARENT_PAGE" val="2_1"/>
  <p:tag name="KSO_WM_UNIT_TYPE" val="i"/>
  <p:tag name="KSO_WM_UNIT_INDEX" val="46"/>
  <p:tag name="KSO_WM_SLIDE_BACKGROUND_TYPE" val="general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"/>
  <p:tag name="KSO_WM_UNIT_COLOR_SCHEME_PARENT_PAGE" val="2_2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7"/>
  <p:tag name="KSO_WM_UNIT_LAYERLEVEL" val="1"/>
  <p:tag name="KSO_WM_TAG_VERSION" val="1.0"/>
  <p:tag name="KSO_WM_BEAUTIFY_FLAG" val="#wm#"/>
  <p:tag name="KSO_WM_UNIT_COLOR_SCHEME_SHAPE_ID" val="9818"/>
  <p:tag name="KSO_WM_UNIT_COLOR_SCHEME_PARENT_PAGE" val="2_1"/>
  <p:tag name="KSO_WM_UNIT_TYPE" val="i"/>
  <p:tag name="KSO_WM_UNIT_INDEX" val="47"/>
  <p:tag name="KSO_WM_SLIDE_BACKGROUND_TYPE" val="general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"/>
  <p:tag name="KSO_WM_UNIT_LAYERLEVEL" val="1"/>
  <p:tag name="KSO_WM_TAG_VERSION" val="1.0"/>
  <p:tag name="KSO_WM_BEAUTIFY_FLAG" val="#wm#"/>
  <p:tag name="KSO_WM_UNIT_COLOR_SCHEME_SHAPE_ID" val="5"/>
  <p:tag name="KSO_WM_UNIT_COLOR_SCHEME_PARENT_PAGE" val="2_1"/>
  <p:tag name="KSO_WM_UNIT_TYPE" val="i"/>
  <p:tag name="KSO_WM_UNIT_INDEX" val="1"/>
  <p:tag name="KSO_WM_SLIDE_BACKGROUND_TYPE" val="general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BEAUTIFY_FLAG" val="#wm#"/>
  <p:tag name="KSO_WM_UNIT_COLOR_SCHEME_SHAPE_ID" val="6"/>
  <p:tag name="KSO_WM_UNIT_COLOR_SCHEME_PARENT_PAGE" val="2_1"/>
  <p:tag name="KSO_WM_UNIT_TYPE" val="i"/>
  <p:tag name="KSO_WM_UNIT_INDEX" val="2"/>
  <p:tag name="KSO_WM_SLIDE_BACKGROUND_TYPE" val="general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3"/>
  <p:tag name="KSO_WM_UNIT_COLOR_SCHEME_PARENT_PAGE" val="2_10"/>
  <p:tag name="KSO_WM_SLIDE_BACKGROUND_TYPE" val="general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4"/>
  <p:tag name="KSO_WM_UNIT_COLOR_SCHEME_PARENT_PAGE" val="2_10"/>
  <p:tag name="KSO_WM_SLIDE_BACKGROUND_TYPE" val="general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5"/>
  <p:tag name="KSO_WM_UNIT_COLOR_SCHEME_PARENT_PAGE" val="2_10"/>
  <p:tag name="KSO_WM_SLIDE_BACKGROUND_TYPE" val="general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7"/>
  <p:tag name="KSO_WM_UNIT_COLOR_SCHEME_PARENT_PAGE" val="2_10"/>
  <p:tag name="KSO_WM_SLIDE_BACKGROUND_TYPE" val="general"/>
  <p:tag name="KSO_WM_SLIDE_BK_DARK_LIGHT" val="2"/>
</p:tagLst>
</file>

<file path=ppt/tags/tag208.xml><?xml version="1.0" encoding="utf-8"?>
<p:tagLst xmlns:p="http://schemas.openxmlformats.org/presentationml/2006/main">
  <p:tag name="KSO_WM_SLIDE_COLORSCHEME_VERSION" val="3.2"/>
  <p:tag name="KSO_WM_UNIT_COLOR_SCHEME_SHAPE_ID" val="2"/>
  <p:tag name="KSO_WM_UNIT_COLOR_SCHEME_PARENT_PAGE" val="2_10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"/>
  <p:tag name="KSO_WM_UNIT_COLOR_SCHEME_PARENT_PAGE" val="2_1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"/>
  <p:tag name="KSO_WM_UNIT_COLOR_SCHEME_PARENT_PAGE" val="2_2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"/>
  <p:tag name="KSO_WM_UNIT_COLOR_SCHEME_PARENT_PAGE" val="2_1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"/>
  <p:tag name="KSO_WM_UNIT_COLOR_SCHEME_PARENT_PAGE" val="2_1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8"/>
  <p:tag name="KSO_WM_UNIT_COLOR_SCHEME_PARENT_PAGE" val="2_1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2"/>
  <p:tag name="KSO_WM_UNIT_COLOR_SCHEME_PARENT_PAGE" val="2_1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3"/>
  <p:tag name="KSO_WM_UNIT_COLOR_SCHEME_PARENT_PAGE" val="2_1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4"/>
  <p:tag name="KSO_WM_UNIT_COLOR_SCHEME_PARENT_PAGE" val="2_11"/>
</p:tagLst>
</file>

<file path=ppt/tags/tag216.xml><?xml version="1.0" encoding="utf-8"?>
<p:tagLst xmlns:p="http://schemas.openxmlformats.org/presentationml/2006/main">
  <p:tag name="KSO_WM_SLIDE_COLORSCHEME_VERSION" val="3.2"/>
  <p:tag name="KSO_WM_UNIT_COLOR_SCHEME_SHAPE_ID" val="5"/>
  <p:tag name="KSO_WM_UNIT_COLOR_SCHEME_PARENT_PAGE" val="2_11"/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COLOR_SCHEME_SHAPE_ID" val="5"/>
  <p:tag name="KSO_WM_UNIT_COLOR_SCHEME_PARENT_PAGE" val="2_1"/>
  <p:tag name="KSO_WM_UNIT_TYPE" val="i"/>
  <p:tag name="KSO_WM_UNIT_INDEX" val="1"/>
  <p:tag name="KSO_WM_SLIDE_BACKGROUND_TYPE" val="general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1"/>
  <p:tag name="KSO_WM_UNIT_LAYERLEVEL" val="1"/>
  <p:tag name="KSO_WM_TAG_VERSION" val="1.0"/>
  <p:tag name="KSO_WM_BEAUTIFY_FLAG" val="#wm#"/>
  <p:tag name="KSO_WM_UNIT_COLOR_SCHEME_SHAPE_ID" val="6"/>
  <p:tag name="KSO_WM_UNIT_COLOR_SCHEME_PARENT_PAGE" val="2_1"/>
  <p:tag name="KSO_WM_UNIT_TYPE" val="i"/>
  <p:tag name="KSO_WM_UNIT_INDEX" val="11"/>
  <p:tag name="KSO_WM_SLIDE_BACKGROUND_TYPE" val="general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2"/>
  <p:tag name="KSO_WM_UNIT_ID" val="_12*i*72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"/>
  <p:tag name="KSO_WM_UNIT_COLOR_SCHEME_PARENT_PAGE" val="2_2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2214_9*i*11"/>
  <p:tag name="KSO_WM_TEMPLATE_CATEGORY" val="custom"/>
  <p:tag name="KSO_WM_TEMPLATE_INDEX" val="20192214"/>
  <p:tag name="KSO_WM_UNIT_LAYERLEVEL" val="1"/>
  <p:tag name="KSO_WM_TAG_VERSION" val="1.0"/>
  <p:tag name="KSO_WM_BEAUTIFY_FLAG" val="#wm#"/>
  <p:tag name="KSO_WM_UNIT_TYPE" val="i"/>
  <p:tag name="KSO_WM_UNIT_INDEX" val="1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COLOR_SCHEME_SHAPE_ID" val="15"/>
  <p:tag name="KSO_WM_UNIT_COLOR_SCHEME_PARENT_PAGE" val="2_1"/>
  <p:tag name="KSO_WM_UNIT_TYPE" val="i"/>
  <p:tag name="KSO_WM_UNIT_INDEX" val="3"/>
  <p:tag name="KSO_WM_SLIDE_BACKGROUND_TYPE" val="general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COLOR_SCHEME_SHAPE_ID" val="16"/>
  <p:tag name="KSO_WM_UNIT_COLOR_SCHEME_PARENT_PAGE" val="2_1"/>
  <p:tag name="KSO_WM_UNIT_TYPE" val="i"/>
  <p:tag name="KSO_WM_UNIT_INDEX" val="4"/>
  <p:tag name="KSO_WM_SLIDE_BACKGROUND_TYPE" val="general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COLOR_SCHEME_SHAPE_ID" val="17"/>
  <p:tag name="KSO_WM_UNIT_COLOR_SCHEME_PARENT_PAGE" val="2_1"/>
  <p:tag name="KSO_WM_UNIT_TYPE" val="i"/>
  <p:tag name="KSO_WM_UNIT_INDEX" val="5"/>
  <p:tag name="KSO_WM_SLIDE_BACKGROUND_TYPE" val="general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COLOR_SCHEME_SHAPE_ID" val="18"/>
  <p:tag name="KSO_WM_UNIT_COLOR_SCHEME_PARENT_PAGE" val="2_1"/>
  <p:tag name="KSO_WM_UNIT_TYPE" val="i"/>
  <p:tag name="KSO_WM_UNIT_INDEX" val="6"/>
  <p:tag name="KSO_WM_SLIDE_BACKGROUND_TYPE" val="general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7"/>
  <p:tag name="KSO_WM_UNIT_LAYERLEVEL" val="1"/>
  <p:tag name="KSO_WM_TAG_VERSION" val="1.0"/>
  <p:tag name="KSO_WM_BEAUTIFY_FLAG" val="#wm#"/>
  <p:tag name="KSO_WM_UNIT_COLOR_SCHEME_SHAPE_ID" val="19"/>
  <p:tag name="KSO_WM_UNIT_COLOR_SCHEME_PARENT_PAGE" val="2_1"/>
  <p:tag name="KSO_WM_UNIT_TYPE" val="i"/>
  <p:tag name="KSO_WM_UNIT_INDEX" val="7"/>
  <p:tag name="KSO_WM_SLIDE_BACKGROUND_TYPE" val="general"/>
  <p:tag name="KSO_WM_SLIDE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8"/>
  <p:tag name="KSO_WM_UNIT_LAYERLEVEL" val="1"/>
  <p:tag name="KSO_WM_TAG_VERSION" val="1.0"/>
  <p:tag name="KSO_WM_BEAUTIFY_FLAG" val="#wm#"/>
  <p:tag name="KSO_WM_UNIT_COLOR_SCHEME_SHAPE_ID" val="20"/>
  <p:tag name="KSO_WM_UNIT_COLOR_SCHEME_PARENT_PAGE" val="2_1"/>
  <p:tag name="KSO_WM_UNIT_TYPE" val="i"/>
  <p:tag name="KSO_WM_UNIT_INDEX" val="8"/>
  <p:tag name="KSO_WM_SLIDE_BACKGROUND_TYPE" val="general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9"/>
  <p:tag name="KSO_WM_UNIT_LAYERLEVEL" val="1"/>
  <p:tag name="KSO_WM_TAG_VERSION" val="1.0"/>
  <p:tag name="KSO_WM_BEAUTIFY_FLAG" val="#wm#"/>
  <p:tag name="KSO_WM_UNIT_COLOR_SCHEME_SHAPE_ID" val="21"/>
  <p:tag name="KSO_WM_UNIT_COLOR_SCHEME_PARENT_PAGE" val="2_1"/>
  <p:tag name="KSO_WM_UNIT_TYPE" val="i"/>
  <p:tag name="KSO_WM_UNIT_INDEX" val="9"/>
  <p:tag name="KSO_WM_SLIDE_BACKGROUND_TYPE" val="general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0"/>
  <p:tag name="KSO_WM_UNIT_LAYERLEVEL" val="1"/>
  <p:tag name="KSO_WM_TAG_VERSION" val="1.0"/>
  <p:tag name="KSO_WM_BEAUTIFY_FLAG" val="#wm#"/>
  <p:tag name="KSO_WM_UNIT_COLOR_SCHEME_SHAPE_ID" val="22"/>
  <p:tag name="KSO_WM_UNIT_COLOR_SCHEME_PARENT_PAGE" val="2_1"/>
  <p:tag name="KSO_WM_UNIT_TYPE" val="i"/>
  <p:tag name="KSO_WM_UNIT_INDEX" val="10"/>
  <p:tag name="KSO_WM_SLIDE_BACKGROUND_TYPE" val="general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2"/>
  <p:tag name="KSO_WM_UNIT_LAYERLEVEL" val="1"/>
  <p:tag name="KSO_WM_TAG_VERSION" val="1.0"/>
  <p:tag name="KSO_WM_BEAUTIFY_FLAG" val="#wm#"/>
  <p:tag name="KSO_WM_UNIT_COLOR_SCHEME_SHAPE_ID" val="23"/>
  <p:tag name="KSO_WM_UNIT_COLOR_SCHEME_PARENT_PAGE" val="2_1"/>
  <p:tag name="KSO_WM_UNIT_TYPE" val="i"/>
  <p:tag name="KSO_WM_UNIT_INDEX" val="12"/>
  <p:tag name="KSO_WM_SLIDE_BACKGROUND_TYPE" val="general"/>
  <p:tag name="KSO_WM_SLIDE_BK_DARK_LIGHT" val="2"/>
</p:tagLst>
</file>

<file path=ppt/tags/tag23.xml><?xml version="1.0" encoding="utf-8"?>
<p:tagLst xmlns:p="http://schemas.openxmlformats.org/presentationml/2006/main">
  <p:tag name="KSO_WM_SLIDE_COLORSCHEME_VERSION" val="3.2"/>
  <p:tag name="KSO_WM_UNIT_COLOR_SCHEME_SHAPE_ID" val="10"/>
  <p:tag name="KSO_WM_UNIT_COLOR_SCHEME_PARENT_PAGE" val="2_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3"/>
  <p:tag name="KSO_WM_UNIT_LAYERLEVEL" val="1"/>
  <p:tag name="KSO_WM_TAG_VERSION" val="1.0"/>
  <p:tag name="KSO_WM_BEAUTIFY_FLAG" val="#wm#"/>
  <p:tag name="KSO_WM_UNIT_COLOR_SCHEME_SHAPE_ID" val="24"/>
  <p:tag name="KSO_WM_UNIT_COLOR_SCHEME_PARENT_PAGE" val="2_1"/>
  <p:tag name="KSO_WM_UNIT_TYPE" val="i"/>
  <p:tag name="KSO_WM_UNIT_INDEX" val="13"/>
  <p:tag name="KSO_WM_SLIDE_BACKGROUND_TYPE" val="general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4"/>
  <p:tag name="KSO_WM_UNIT_LAYERLEVEL" val="1"/>
  <p:tag name="KSO_WM_TAG_VERSION" val="1.0"/>
  <p:tag name="KSO_WM_BEAUTIFY_FLAG" val="#wm#"/>
  <p:tag name="KSO_WM_UNIT_COLOR_SCHEME_SHAPE_ID" val="25"/>
  <p:tag name="KSO_WM_UNIT_COLOR_SCHEME_PARENT_PAGE" val="2_1"/>
  <p:tag name="KSO_WM_UNIT_TYPE" val="i"/>
  <p:tag name="KSO_WM_UNIT_INDEX" val="14"/>
  <p:tag name="KSO_WM_SLIDE_BACKGROUND_TYPE" val="general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5"/>
  <p:tag name="KSO_WM_UNIT_LAYERLEVEL" val="1"/>
  <p:tag name="KSO_WM_TAG_VERSION" val="1.0"/>
  <p:tag name="KSO_WM_BEAUTIFY_FLAG" val="#wm#"/>
  <p:tag name="KSO_WM_UNIT_COLOR_SCHEME_SHAPE_ID" val="26"/>
  <p:tag name="KSO_WM_UNIT_COLOR_SCHEME_PARENT_PAGE" val="2_1"/>
  <p:tag name="KSO_WM_UNIT_TYPE" val="i"/>
  <p:tag name="KSO_WM_UNIT_INDEX" val="15"/>
  <p:tag name="KSO_WM_SLIDE_BACKGROUND_TYPE" val="general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6"/>
  <p:tag name="KSO_WM_UNIT_LAYERLEVEL" val="1"/>
  <p:tag name="KSO_WM_TAG_VERSION" val="1.0"/>
  <p:tag name="KSO_WM_BEAUTIFY_FLAG" val="#wm#"/>
  <p:tag name="KSO_WM_UNIT_COLOR_SCHEME_SHAPE_ID" val="27"/>
  <p:tag name="KSO_WM_UNIT_COLOR_SCHEME_PARENT_PAGE" val="2_1"/>
  <p:tag name="KSO_WM_UNIT_TYPE" val="i"/>
  <p:tag name="KSO_WM_UNIT_INDEX" val="16"/>
  <p:tag name="KSO_WM_SLIDE_BACKGROUND_TYPE" val="general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7"/>
  <p:tag name="KSO_WM_UNIT_LAYERLEVEL" val="1"/>
  <p:tag name="KSO_WM_TAG_VERSION" val="1.0"/>
  <p:tag name="KSO_WM_BEAUTIFY_FLAG" val="#wm#"/>
  <p:tag name="KSO_WM_UNIT_COLOR_SCHEME_SHAPE_ID" val="28"/>
  <p:tag name="KSO_WM_UNIT_COLOR_SCHEME_PARENT_PAGE" val="2_1"/>
  <p:tag name="KSO_WM_UNIT_TYPE" val="i"/>
  <p:tag name="KSO_WM_UNIT_INDEX" val="17"/>
  <p:tag name="KSO_WM_SLIDE_BACKGROUND_TYPE" val="general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8"/>
  <p:tag name="KSO_WM_UNIT_LAYERLEVEL" val="1"/>
  <p:tag name="KSO_WM_TAG_VERSION" val="1.0"/>
  <p:tag name="KSO_WM_BEAUTIFY_FLAG" val="#wm#"/>
  <p:tag name="KSO_WM_UNIT_COLOR_SCHEME_SHAPE_ID" val="29"/>
  <p:tag name="KSO_WM_UNIT_COLOR_SCHEME_PARENT_PAGE" val="2_1"/>
  <p:tag name="KSO_WM_UNIT_TYPE" val="i"/>
  <p:tag name="KSO_WM_UNIT_INDEX" val="18"/>
  <p:tag name="KSO_WM_SLIDE_BACKGROUND_TYPE" val="general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9"/>
  <p:tag name="KSO_WM_UNIT_LAYERLEVEL" val="1"/>
  <p:tag name="KSO_WM_TAG_VERSION" val="1.0"/>
  <p:tag name="KSO_WM_BEAUTIFY_FLAG" val="#wm#"/>
  <p:tag name="KSO_WM_UNIT_COLOR_SCHEME_SHAPE_ID" val="30"/>
  <p:tag name="KSO_WM_UNIT_COLOR_SCHEME_PARENT_PAGE" val="2_1"/>
  <p:tag name="KSO_WM_UNIT_TYPE" val="i"/>
  <p:tag name="KSO_WM_UNIT_INDEX" val="19"/>
  <p:tag name="KSO_WM_SLIDE_BACKGROUND_TYPE" val="general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0"/>
  <p:tag name="KSO_WM_UNIT_LAYERLEVEL" val="1"/>
  <p:tag name="KSO_WM_TAG_VERSION" val="1.0"/>
  <p:tag name="KSO_WM_BEAUTIFY_FLAG" val="#wm#"/>
  <p:tag name="KSO_WM_UNIT_COLOR_SCHEME_SHAPE_ID" val="31"/>
  <p:tag name="KSO_WM_UNIT_COLOR_SCHEME_PARENT_PAGE" val="2_1"/>
  <p:tag name="KSO_WM_UNIT_TYPE" val="i"/>
  <p:tag name="KSO_WM_UNIT_INDEX" val="20"/>
  <p:tag name="KSO_WM_SLIDE_BACKGROUND_TYPE" val="general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1"/>
  <p:tag name="KSO_WM_UNIT_LAYERLEVEL" val="1"/>
  <p:tag name="KSO_WM_TAG_VERSION" val="1.0"/>
  <p:tag name="KSO_WM_BEAUTIFY_FLAG" val="#wm#"/>
  <p:tag name="KSO_WM_UNIT_COLOR_SCHEME_SHAPE_ID" val="9792"/>
  <p:tag name="KSO_WM_UNIT_COLOR_SCHEME_PARENT_PAGE" val="2_1"/>
  <p:tag name="KSO_WM_UNIT_TYPE" val="i"/>
  <p:tag name="KSO_WM_UNIT_INDEX" val="21"/>
  <p:tag name="KSO_WM_SLIDE_BACKGROUND_TYPE" val="general"/>
  <p:tag name="KSO_WM_SLIDE_BK_DARK_LIGHT" val="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2"/>
  <p:tag name="KSO_WM_UNIT_LAYERLEVEL" val="1"/>
  <p:tag name="KSO_WM_TAG_VERSION" val="1.0"/>
  <p:tag name="KSO_WM_BEAUTIFY_FLAG" val="#wm#"/>
  <p:tag name="KSO_WM_UNIT_COLOR_SCHEME_SHAPE_ID" val="9793"/>
  <p:tag name="KSO_WM_UNIT_COLOR_SCHEME_PARENT_PAGE" val="2_1"/>
  <p:tag name="KSO_WM_UNIT_TYPE" val="i"/>
  <p:tag name="KSO_WM_UNIT_INDEX" val="22"/>
  <p:tag name="KSO_WM_SLIDE_BACKGROUND_TYPE" val="general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20"/>
  <p:tag name="KSO_WM_UNIT_COLOR_SCHEME_PARENT_PAGE" val="2_3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3"/>
  <p:tag name="KSO_WM_UNIT_LAYERLEVEL" val="1"/>
  <p:tag name="KSO_WM_TAG_VERSION" val="1.0"/>
  <p:tag name="KSO_WM_BEAUTIFY_FLAG" val="#wm#"/>
  <p:tag name="KSO_WM_UNIT_COLOR_SCHEME_SHAPE_ID" val="9794"/>
  <p:tag name="KSO_WM_UNIT_COLOR_SCHEME_PARENT_PAGE" val="2_1"/>
  <p:tag name="KSO_WM_UNIT_TYPE" val="i"/>
  <p:tag name="KSO_WM_UNIT_INDEX" val="23"/>
  <p:tag name="KSO_WM_SLIDE_BACKGROUND_TYPE" val="general"/>
  <p:tag name="KSO_WM_SLIDE_BK_DARK_LIGHT" val="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4"/>
  <p:tag name="KSO_WM_UNIT_LAYERLEVEL" val="1"/>
  <p:tag name="KSO_WM_TAG_VERSION" val="1.0"/>
  <p:tag name="KSO_WM_BEAUTIFY_FLAG" val="#wm#"/>
  <p:tag name="KSO_WM_UNIT_COLOR_SCHEME_SHAPE_ID" val="9795"/>
  <p:tag name="KSO_WM_UNIT_COLOR_SCHEME_PARENT_PAGE" val="2_1"/>
  <p:tag name="KSO_WM_UNIT_TYPE" val="i"/>
  <p:tag name="KSO_WM_UNIT_INDEX" val="24"/>
  <p:tag name="KSO_WM_SLIDE_BACKGROUND_TYPE" val="general"/>
  <p:tag name="KSO_WM_SLIDE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2214_9*i*33"/>
  <p:tag name="KSO_WM_TEMPLATE_CATEGORY" val="custom"/>
  <p:tag name="KSO_WM_TEMPLATE_INDEX" val="20192214"/>
  <p:tag name="KSO_WM_UNIT_LAYERLEVEL" val="1"/>
  <p:tag name="KSO_WM_TAG_VERSION" val="1.0"/>
  <p:tag name="KSO_WM_BEAUTIFY_FLAG" val="#wm#"/>
  <p:tag name="KSO_WM_UNIT_TYPE" val="i"/>
  <p:tag name="KSO_WM_UNIT_INDEX" val="33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5"/>
  <p:tag name="KSO_WM_UNIT_LAYERLEVEL" val="1"/>
  <p:tag name="KSO_WM_TAG_VERSION" val="1.0"/>
  <p:tag name="KSO_WM_BEAUTIFY_FLAG" val="#wm#"/>
  <p:tag name="KSO_WM_UNIT_COLOR_SCHEME_SHAPE_ID" val="9796"/>
  <p:tag name="KSO_WM_UNIT_COLOR_SCHEME_PARENT_PAGE" val="2_1"/>
  <p:tag name="KSO_WM_UNIT_TYPE" val="i"/>
  <p:tag name="KSO_WM_UNIT_INDEX" val="25"/>
  <p:tag name="KSO_WM_SLIDE_BACKGROUND_TYPE" val="general"/>
  <p:tag name="KSO_WM_SLIDE_BK_DARK_LIGHT" val="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6"/>
  <p:tag name="KSO_WM_UNIT_LAYERLEVEL" val="1"/>
  <p:tag name="KSO_WM_TAG_VERSION" val="1.0"/>
  <p:tag name="KSO_WM_BEAUTIFY_FLAG" val="#wm#"/>
  <p:tag name="KSO_WM_UNIT_COLOR_SCHEME_SHAPE_ID" val="9797"/>
  <p:tag name="KSO_WM_UNIT_COLOR_SCHEME_PARENT_PAGE" val="2_1"/>
  <p:tag name="KSO_WM_UNIT_TYPE" val="i"/>
  <p:tag name="KSO_WM_UNIT_INDEX" val="26"/>
  <p:tag name="KSO_WM_SLIDE_BACKGROUND_TYPE" val="general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7"/>
  <p:tag name="KSO_WM_UNIT_LAYERLEVEL" val="1"/>
  <p:tag name="KSO_WM_TAG_VERSION" val="1.0"/>
  <p:tag name="KSO_WM_BEAUTIFY_FLAG" val="#wm#"/>
  <p:tag name="KSO_WM_UNIT_COLOR_SCHEME_SHAPE_ID" val="9798"/>
  <p:tag name="KSO_WM_UNIT_COLOR_SCHEME_PARENT_PAGE" val="2_1"/>
  <p:tag name="KSO_WM_UNIT_TYPE" val="i"/>
  <p:tag name="KSO_WM_UNIT_INDEX" val="27"/>
  <p:tag name="KSO_WM_SLIDE_BACKGROUND_TYPE" val="general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8"/>
  <p:tag name="KSO_WM_UNIT_LAYERLEVEL" val="1"/>
  <p:tag name="KSO_WM_TAG_VERSION" val="1.0"/>
  <p:tag name="KSO_WM_BEAUTIFY_FLAG" val="#wm#"/>
  <p:tag name="KSO_WM_UNIT_COLOR_SCHEME_SHAPE_ID" val="9799"/>
  <p:tag name="KSO_WM_UNIT_COLOR_SCHEME_PARENT_PAGE" val="2_1"/>
  <p:tag name="KSO_WM_UNIT_TYPE" val="i"/>
  <p:tag name="KSO_WM_UNIT_INDEX" val="28"/>
  <p:tag name="KSO_WM_SLIDE_BACKGROUND_TYPE" val="general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9"/>
  <p:tag name="KSO_WM_UNIT_LAYERLEVEL" val="1"/>
  <p:tag name="KSO_WM_TAG_VERSION" val="1.0"/>
  <p:tag name="KSO_WM_BEAUTIFY_FLAG" val="#wm#"/>
  <p:tag name="KSO_WM_UNIT_COLOR_SCHEME_SHAPE_ID" val="9800"/>
  <p:tag name="KSO_WM_UNIT_COLOR_SCHEME_PARENT_PAGE" val="2_1"/>
  <p:tag name="KSO_WM_UNIT_TYPE" val="i"/>
  <p:tag name="KSO_WM_UNIT_INDEX" val="29"/>
  <p:tag name="KSO_WM_SLIDE_BACKGROUND_TYPE" val="general"/>
  <p:tag name="KSO_WM_SLIDE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0"/>
  <p:tag name="KSO_WM_UNIT_LAYERLEVEL" val="1"/>
  <p:tag name="KSO_WM_TAG_VERSION" val="1.0"/>
  <p:tag name="KSO_WM_BEAUTIFY_FLAG" val="#wm#"/>
  <p:tag name="KSO_WM_UNIT_COLOR_SCHEME_SHAPE_ID" val="9803"/>
  <p:tag name="KSO_WM_UNIT_COLOR_SCHEME_PARENT_PAGE" val="2_1"/>
  <p:tag name="KSO_WM_UNIT_TYPE" val="i"/>
  <p:tag name="KSO_WM_UNIT_INDEX" val="30"/>
  <p:tag name="KSO_WM_SLIDE_BACKGROUND_TYPE" val="general"/>
  <p:tag name="KSO_WM_SLIDE_BK_DARK_LIGHT" val="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2"/>
  <p:tag name="KSO_WM_UNIT_LAYERLEVEL" val="1"/>
  <p:tag name="KSO_WM_TAG_VERSION" val="1.0"/>
  <p:tag name="KSO_WM_BEAUTIFY_FLAG" val="#wm#"/>
  <p:tag name="KSO_WM_UNIT_COLOR_SCHEME_SHAPE_ID" val="9804"/>
  <p:tag name="KSO_WM_UNIT_COLOR_SCHEME_PARENT_PAGE" val="2_1"/>
  <p:tag name="KSO_WM_UNIT_TYPE" val="i"/>
  <p:tag name="KSO_WM_UNIT_INDEX" val="32"/>
  <p:tag name="KSO_WM_SLIDE_BACKGROUND_TYPE" val="general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21"/>
  <p:tag name="KSO_WM_UNIT_COLOR_SCHEME_PARENT_PAGE" val="2_3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3"/>
  <p:tag name="KSO_WM_UNIT_LAYERLEVEL" val="1"/>
  <p:tag name="KSO_WM_TAG_VERSION" val="1.0"/>
  <p:tag name="KSO_WM_BEAUTIFY_FLAG" val="#wm#"/>
  <p:tag name="KSO_WM_UNIT_COLOR_SCHEME_SHAPE_ID" val="9805"/>
  <p:tag name="KSO_WM_UNIT_COLOR_SCHEME_PARENT_PAGE" val="2_1"/>
  <p:tag name="KSO_WM_UNIT_TYPE" val="i"/>
  <p:tag name="KSO_WM_UNIT_INDEX" val="33"/>
  <p:tag name="KSO_WM_SLIDE_BACKGROUND_TYPE" val="general"/>
  <p:tag name="KSO_WM_SLIDE_BK_DARK_LIGHT" val="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4"/>
  <p:tag name="KSO_WM_UNIT_LAYERLEVEL" val="1"/>
  <p:tag name="KSO_WM_TAG_VERSION" val="1.0"/>
  <p:tag name="KSO_WM_BEAUTIFY_FLAG" val="#wm#"/>
  <p:tag name="KSO_WM_UNIT_COLOR_SCHEME_SHAPE_ID" val="9806"/>
  <p:tag name="KSO_WM_UNIT_COLOR_SCHEME_PARENT_PAGE" val="2_1"/>
  <p:tag name="KSO_WM_UNIT_TYPE" val="i"/>
  <p:tag name="KSO_WM_UNIT_INDEX" val="34"/>
  <p:tag name="KSO_WM_SLIDE_BACKGROUND_TYPE" val="general"/>
  <p:tag name="KSO_WM_SLIDE_BK_DARK_LIGHT" val="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5"/>
  <p:tag name="KSO_WM_UNIT_LAYERLEVEL" val="1"/>
  <p:tag name="KSO_WM_TAG_VERSION" val="1.0"/>
  <p:tag name="KSO_WM_BEAUTIFY_FLAG" val="#wm#"/>
  <p:tag name="KSO_WM_UNIT_COLOR_SCHEME_SHAPE_ID" val="9807"/>
  <p:tag name="KSO_WM_UNIT_COLOR_SCHEME_PARENT_PAGE" val="2_1"/>
  <p:tag name="KSO_WM_UNIT_TYPE" val="i"/>
  <p:tag name="KSO_WM_UNIT_INDEX" val="35"/>
  <p:tag name="KSO_WM_SLIDE_BACKGROUND_TYPE" val="general"/>
  <p:tag name="KSO_WM_SLIDE_BK_DARK_LIGHT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6"/>
  <p:tag name="KSO_WM_UNIT_LAYERLEVEL" val="1"/>
  <p:tag name="KSO_WM_TAG_VERSION" val="1.0"/>
  <p:tag name="KSO_WM_BEAUTIFY_FLAG" val="#wm#"/>
  <p:tag name="KSO_WM_UNIT_COLOR_SCHEME_SHAPE_ID" val="9808"/>
  <p:tag name="KSO_WM_UNIT_COLOR_SCHEME_PARENT_PAGE" val="2_1"/>
  <p:tag name="KSO_WM_UNIT_TYPE" val="i"/>
  <p:tag name="KSO_WM_UNIT_INDEX" val="36"/>
  <p:tag name="KSO_WM_SLIDE_BACKGROUND_TYPE" val="general"/>
  <p:tag name="KSO_WM_SLIDE_BK_DARK_LIGHT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7"/>
  <p:tag name="KSO_WM_UNIT_LAYERLEVEL" val="1"/>
  <p:tag name="KSO_WM_TAG_VERSION" val="1.0"/>
  <p:tag name="KSO_WM_BEAUTIFY_FLAG" val="#wm#"/>
  <p:tag name="KSO_WM_UNIT_COLOR_SCHEME_SHAPE_ID" val="9809"/>
  <p:tag name="KSO_WM_UNIT_COLOR_SCHEME_PARENT_PAGE" val="2_1"/>
  <p:tag name="KSO_WM_UNIT_TYPE" val="i"/>
  <p:tag name="KSO_WM_UNIT_INDEX" val="37"/>
  <p:tag name="KSO_WM_SLIDE_BACKGROUND_TYPE" val="general"/>
  <p:tag name="KSO_WM_SLIDE_BK_DARK_LIGHT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8"/>
  <p:tag name="KSO_WM_UNIT_LAYERLEVEL" val="1"/>
  <p:tag name="KSO_WM_TAG_VERSION" val="1.0"/>
  <p:tag name="KSO_WM_BEAUTIFY_FLAG" val="#wm#"/>
  <p:tag name="KSO_WM_UNIT_COLOR_SCHEME_SHAPE_ID" val="9810"/>
  <p:tag name="KSO_WM_UNIT_COLOR_SCHEME_PARENT_PAGE" val="2_1"/>
  <p:tag name="KSO_WM_UNIT_TYPE" val="i"/>
  <p:tag name="KSO_WM_UNIT_INDEX" val="38"/>
  <p:tag name="KSO_WM_SLIDE_BACKGROUND_TYPE" val="general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9"/>
  <p:tag name="KSO_WM_UNIT_LAYERLEVEL" val="1"/>
  <p:tag name="KSO_WM_TAG_VERSION" val="1.0"/>
  <p:tag name="KSO_WM_BEAUTIFY_FLAG" val="#wm#"/>
  <p:tag name="KSO_WM_UNIT_COLOR_SCHEME_SHAPE_ID" val="9811"/>
  <p:tag name="KSO_WM_UNIT_COLOR_SCHEME_PARENT_PAGE" val="2_1"/>
  <p:tag name="KSO_WM_UNIT_TYPE" val="i"/>
  <p:tag name="KSO_WM_UNIT_INDEX" val="39"/>
  <p:tag name="KSO_WM_SLIDE_BACKGROUND_TYPE" val="general"/>
  <p:tag name="KSO_WM_SLIDE_BK_DARK_LIGHT" val="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0"/>
  <p:tag name="KSO_WM_UNIT_LAYERLEVEL" val="1"/>
  <p:tag name="KSO_WM_TAG_VERSION" val="1.0"/>
  <p:tag name="KSO_WM_BEAUTIFY_FLAG" val="#wm#"/>
  <p:tag name="KSO_WM_UNIT_COLOR_SCHEME_SHAPE_ID" val="9812"/>
  <p:tag name="KSO_WM_UNIT_COLOR_SCHEME_PARENT_PAGE" val="2_1"/>
  <p:tag name="KSO_WM_UNIT_TYPE" val="i"/>
  <p:tag name="KSO_WM_UNIT_INDEX" val="40"/>
  <p:tag name="KSO_WM_SLIDE_BACKGROUND_TYPE" val="general"/>
  <p:tag name="KSO_WM_SLIDE_BK_DARK_LIGHT" val="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1"/>
  <p:tag name="KSO_WM_UNIT_LAYERLEVEL" val="1"/>
  <p:tag name="KSO_WM_TAG_VERSION" val="1.0"/>
  <p:tag name="KSO_WM_BEAUTIFY_FLAG" val="#wm#"/>
  <p:tag name="KSO_WM_UNIT_COLOR_SCHEME_SHAPE_ID" val="9813"/>
  <p:tag name="KSO_WM_UNIT_COLOR_SCHEME_PARENT_PAGE" val="2_1"/>
  <p:tag name="KSO_WM_UNIT_TYPE" val="i"/>
  <p:tag name="KSO_WM_UNIT_INDEX" val="41"/>
  <p:tag name="KSO_WM_SLIDE_BACKGROUND_TYPE" val="general"/>
  <p:tag name="KSO_WM_SLIDE_BK_DARK_LIGHT" val="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3"/>
  <p:tag name="KSO_WM_UNIT_LAYERLEVEL" val="1"/>
  <p:tag name="KSO_WM_TAG_VERSION" val="1.0"/>
  <p:tag name="KSO_WM_BEAUTIFY_FLAG" val="#wm#"/>
  <p:tag name="KSO_WM_UNIT_COLOR_SCHEME_SHAPE_ID" val="9814"/>
  <p:tag name="KSO_WM_UNIT_COLOR_SCHEME_PARENT_PAGE" val="2_1"/>
  <p:tag name="KSO_WM_UNIT_TYPE" val="i"/>
  <p:tag name="KSO_WM_UNIT_INDEX" val="43"/>
  <p:tag name="KSO_WM_SLIDE_BACKGROUND_TYPE" val="general"/>
  <p:tag name="KSO_WM_SLIDE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4"/>
  <p:tag name="KSO_WM_UNIT_COLOR_SCHEME_PARENT_PAGE" val="2_3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4"/>
  <p:tag name="KSO_WM_UNIT_LAYERLEVEL" val="1"/>
  <p:tag name="KSO_WM_TAG_VERSION" val="1.0"/>
  <p:tag name="KSO_WM_BEAUTIFY_FLAG" val="#wm#"/>
  <p:tag name="KSO_WM_UNIT_COLOR_SCHEME_SHAPE_ID" val="9815"/>
  <p:tag name="KSO_WM_UNIT_COLOR_SCHEME_PARENT_PAGE" val="2_1"/>
  <p:tag name="KSO_WM_UNIT_TYPE" val="i"/>
  <p:tag name="KSO_WM_UNIT_INDEX" val="44"/>
  <p:tag name="KSO_WM_SLIDE_BACKGROUND_TYPE" val="general"/>
  <p:tag name="KSO_WM_SLIDE_BK_DARK_LIGHT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5"/>
  <p:tag name="KSO_WM_UNIT_LAYERLEVEL" val="1"/>
  <p:tag name="KSO_WM_TAG_VERSION" val="1.0"/>
  <p:tag name="KSO_WM_BEAUTIFY_FLAG" val="#wm#"/>
  <p:tag name="KSO_WM_UNIT_COLOR_SCHEME_SHAPE_ID" val="9816"/>
  <p:tag name="KSO_WM_UNIT_COLOR_SCHEME_PARENT_PAGE" val="2_1"/>
  <p:tag name="KSO_WM_UNIT_TYPE" val="i"/>
  <p:tag name="KSO_WM_UNIT_INDEX" val="45"/>
  <p:tag name="KSO_WM_SLIDE_BACKGROUND_TYPE" val="general"/>
  <p:tag name="KSO_WM_SLIDE_BK_DARK_LIGHT" val="2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6"/>
  <p:tag name="KSO_WM_UNIT_LAYERLEVEL" val="1"/>
  <p:tag name="KSO_WM_TAG_VERSION" val="1.0"/>
  <p:tag name="KSO_WM_BEAUTIFY_FLAG" val="#wm#"/>
  <p:tag name="KSO_WM_UNIT_COLOR_SCHEME_SHAPE_ID" val="9817"/>
  <p:tag name="KSO_WM_UNIT_COLOR_SCHEME_PARENT_PAGE" val="2_1"/>
  <p:tag name="KSO_WM_UNIT_TYPE" val="i"/>
  <p:tag name="KSO_WM_UNIT_INDEX" val="46"/>
  <p:tag name="KSO_WM_SLIDE_BACKGROUND_TYPE" val="general"/>
  <p:tag name="KSO_WM_SLIDE_BK_DARK_LIGHT" val="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7"/>
  <p:tag name="KSO_WM_UNIT_LAYERLEVEL" val="1"/>
  <p:tag name="KSO_WM_TAG_VERSION" val="1.0"/>
  <p:tag name="KSO_WM_BEAUTIFY_FLAG" val="#wm#"/>
  <p:tag name="KSO_WM_UNIT_COLOR_SCHEME_SHAPE_ID" val="9818"/>
  <p:tag name="KSO_WM_UNIT_COLOR_SCHEME_PARENT_PAGE" val="2_1"/>
  <p:tag name="KSO_WM_UNIT_TYPE" val="i"/>
  <p:tag name="KSO_WM_UNIT_INDEX" val="47"/>
  <p:tag name="KSO_WM_SLIDE_BACKGROUND_TYPE" val="general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COLOR_SCHEME_SHAPE_ID" val="108"/>
  <p:tag name="KSO_WM_UNIT_COLOR_SCHEME_PARENT_PAGE" val="2_11"/>
  <p:tag name="KSO_WM_UNIT_TYPE" val="i"/>
  <p:tag name="KSO_WM_UNIT_INDEX" val="2"/>
  <p:tag name="KSO_WM_SLIDE_BACKGROUND_TYPE" val="frame"/>
  <p:tag name="KSO_WM_SLIDE_BK_DARK_LIGHT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2"/>
  <p:tag name="KSO_WM_UNIT_COLOR_SCHEME_PARENT_PAGE" val="2_3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UNIT_COLOR_SCHEME_SHAPE_ID" val="7"/>
  <p:tag name="KSO_WM_UNIT_COLOR_SCHEME_PARENT_PAGE" val="2_1"/>
  <p:tag name="KSO_WM_UNIT_TYPE" val="i"/>
  <p:tag name="KSO_WM_UNIT_INDEX" val="4"/>
  <p:tag name="KSO_WM_SLIDE_BACKGROUND_TYPE" val="frame"/>
  <p:tag name="KSO_WM_SLIDE_BK_DARK_LIGHT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5"/>
  <p:tag name="KSO_WM_UNIT_LAYERLEVEL" val="1"/>
  <p:tag name="KSO_WM_TAG_VERSION" val="1.0"/>
  <p:tag name="KSO_WM_BEAUTIFY_FLAG" val="#wm#"/>
  <p:tag name="KSO_WM_UNIT_COLOR_SCHEME_SHAPE_ID" val="8"/>
  <p:tag name="KSO_WM_UNIT_COLOR_SCHEME_PARENT_PAGE" val="2_1"/>
  <p:tag name="KSO_WM_UNIT_TYPE" val="i"/>
  <p:tag name="KSO_WM_UNIT_INDEX" val="5"/>
  <p:tag name="KSO_WM_SLIDE_BACKGROUND_TYPE" val="frame"/>
  <p:tag name="KSO_WM_SLIDE_BK_DARK_LIGHT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6"/>
  <p:tag name="KSO_WM_UNIT_LAYERLEVEL" val="1"/>
  <p:tag name="KSO_WM_TAG_VERSION" val="1.0"/>
  <p:tag name="KSO_WM_BEAUTIFY_FLAG" val="#wm#"/>
  <p:tag name="KSO_WM_UNIT_COLOR_SCHEME_SHAPE_ID" val="9"/>
  <p:tag name="KSO_WM_UNIT_COLOR_SCHEME_PARENT_PAGE" val="2_1"/>
  <p:tag name="KSO_WM_UNIT_TYPE" val="i"/>
  <p:tag name="KSO_WM_UNIT_INDEX" val="6"/>
  <p:tag name="KSO_WM_SLIDE_BACKGROUND_TYPE" val="frame"/>
  <p:tag name="KSO_WM_SLIDE_BK_DARK_LIGHT" val="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7"/>
  <p:tag name="KSO_WM_UNIT_LAYERLEVEL" val="1"/>
  <p:tag name="KSO_WM_TAG_VERSION" val="1.0"/>
  <p:tag name="KSO_WM_BEAUTIFY_FLAG" val="#wm#"/>
  <p:tag name="KSO_WM_UNIT_COLOR_SCHEME_SHAPE_ID" val="10"/>
  <p:tag name="KSO_WM_UNIT_COLOR_SCHEME_PARENT_PAGE" val="2_1"/>
  <p:tag name="KSO_WM_UNIT_TYPE" val="i"/>
  <p:tag name="KSO_WM_UNIT_INDEX" val="7"/>
  <p:tag name="KSO_WM_SLIDE_BACKGROUND_TYPE" val="frame"/>
  <p:tag name="KSO_WM_SLIDE_BK_DARK_LIGHT" val="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3"/>
  <p:tag name="KSO_WM_UNIT_COLOR_SCHEME_PARENT_PAGE" val="2_3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COLOR_SCHEME_SHAPE_ID" val="108"/>
  <p:tag name="KSO_WM_UNIT_COLOR_SCHEME_PARENT_PAGE" val="2_11"/>
  <p:tag name="KSO_WM_UNIT_TYPE" val="i"/>
  <p:tag name="KSO_WM_UNIT_INDEX" val="2"/>
  <p:tag name="KSO_WM_SLIDE_BACKGROUND_TYPE" val="leftRight"/>
  <p:tag name="KSO_WM_SLIDE_BK_DARK_LIGHT" val="2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leftRight"/>
  <p:tag name="KSO_WM_SLIDE_BK_DARK_LIGHT" val="2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  <p:tag name="KSO_WM_SLIDE_BK_DARK_LIGHT" val="2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COLOR_SCHEME_SHAPE_ID" val="15"/>
  <p:tag name="KSO_WM_UNIT_COLOR_SCHEME_PARENT_PAGE" val="2_1"/>
  <p:tag name="KSO_WM_UNIT_TYPE" val="i"/>
  <p:tag name="KSO_WM_UNIT_INDEX" val="2"/>
  <p:tag name="KSO_WM_SLIDE_BACKGROUND_TYPE" val="topBottom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"/>
  <p:tag name="KSO_WM_UNIT_COLOR_SCHEME_PARENT_PAGE" val="2_3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COLOR_SCHEME_SHAPE_ID" val="16"/>
  <p:tag name="KSO_WM_UNIT_COLOR_SCHEME_PARENT_PAGE" val="2_1"/>
  <p:tag name="KSO_WM_UNIT_TYPE" val="i"/>
  <p:tag name="KSO_WM_UNIT_INDEX" val="3"/>
  <p:tag name="KSO_WM_SLIDE_BACKGROUND_TYPE" val="topBottom"/>
  <p:tag name="KSO_WM_SLIDE_BK_DARK_LIGHT" val="2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UNIT_COLOR_SCHEME_SHAPE_ID" val="17"/>
  <p:tag name="KSO_WM_UNIT_COLOR_SCHEME_PARENT_PAGE" val="2_1"/>
  <p:tag name="KSO_WM_UNIT_TYPE" val="i"/>
  <p:tag name="KSO_WM_UNIT_INDEX" val="4"/>
  <p:tag name="KSO_WM_SLIDE_BACKGROUND_TYPE" val="topBottom"/>
  <p:tag name="KSO_WM_SLIDE_BK_DARK_LIGHT" val="2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UNIT_COLOR_SCHEME_SHAPE_ID" val="18"/>
  <p:tag name="KSO_WM_UNIT_COLOR_SCHEME_PARENT_PAGE" val="2_1"/>
  <p:tag name="KSO_WM_UNIT_TYPE" val="i"/>
  <p:tag name="KSO_WM_UNIT_INDEX" val="5"/>
  <p:tag name="KSO_WM_SLIDE_BACKGROUND_TYPE" val="topBottom"/>
  <p:tag name="KSO_WM_SLIDE_BK_DARK_LIGHT" val="2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6"/>
  <p:tag name="KSO_WM_UNIT_LAYERLEVEL" val="1"/>
  <p:tag name="KSO_WM_TAG_VERSION" val="1.0"/>
  <p:tag name="KSO_WM_BEAUTIFY_FLAG" val="#wm#"/>
  <p:tag name="KSO_WM_UNIT_COLOR_SCHEME_SHAPE_ID" val="19"/>
  <p:tag name="KSO_WM_UNIT_COLOR_SCHEME_PARENT_PAGE" val="2_1"/>
  <p:tag name="KSO_WM_UNIT_TYPE" val="i"/>
  <p:tag name="KSO_WM_UNIT_INDEX" val="6"/>
  <p:tag name="KSO_WM_SLIDE_BACKGROUND_TYPE" val="topBottom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7"/>
  <p:tag name="KSO_WM_UNIT_LAYERLEVEL" val="1"/>
  <p:tag name="KSO_WM_TAG_VERSION" val="1.0"/>
  <p:tag name="KSO_WM_BEAUTIFY_FLAG" val="#wm#"/>
  <p:tag name="KSO_WM_UNIT_COLOR_SCHEME_SHAPE_ID" val="20"/>
  <p:tag name="KSO_WM_UNIT_COLOR_SCHEME_PARENT_PAGE" val="2_1"/>
  <p:tag name="KSO_WM_UNIT_TYPE" val="i"/>
  <p:tag name="KSO_WM_UNIT_INDEX" val="7"/>
  <p:tag name="KSO_WM_SLIDE_BACKGROUND_TYPE" val="topBottom"/>
  <p:tag name="KSO_WM_SLIDE_BK_DARK_LIGHT" val="2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8"/>
  <p:tag name="KSO_WM_UNIT_LAYERLEVEL" val="1"/>
  <p:tag name="KSO_WM_TAG_VERSION" val="1.0"/>
  <p:tag name="KSO_WM_BEAUTIFY_FLAG" val="#wm#"/>
  <p:tag name="KSO_WM_UNIT_COLOR_SCHEME_SHAPE_ID" val="21"/>
  <p:tag name="KSO_WM_UNIT_COLOR_SCHEME_PARENT_PAGE" val="2_1"/>
  <p:tag name="KSO_WM_UNIT_TYPE" val="i"/>
  <p:tag name="KSO_WM_UNIT_INDEX" val="8"/>
  <p:tag name="KSO_WM_SLIDE_BACKGROUND_TYPE" val="topBottom"/>
  <p:tag name="KSO_WM_SLIDE_BK_DARK_LIGHT" val="2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9"/>
  <p:tag name="KSO_WM_UNIT_LAYERLEVEL" val="1"/>
  <p:tag name="KSO_WM_TAG_VERSION" val="1.0"/>
  <p:tag name="KSO_WM_BEAUTIFY_FLAG" val="#wm#"/>
  <p:tag name="KSO_WM_UNIT_COLOR_SCHEME_SHAPE_ID" val="22"/>
  <p:tag name="KSO_WM_UNIT_COLOR_SCHEME_PARENT_PAGE" val="2_1"/>
  <p:tag name="KSO_WM_UNIT_TYPE" val="i"/>
  <p:tag name="KSO_WM_UNIT_INDEX" val="9"/>
  <p:tag name="KSO_WM_SLIDE_BACKGROUND_TYPE" val="topBottom"/>
  <p:tag name="KSO_WM_SLIDE_BK_DARK_LIGHT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0"/>
  <p:tag name="KSO_WM_UNIT_LAYERLEVEL" val="1"/>
  <p:tag name="KSO_WM_TAG_VERSION" val="1.0"/>
  <p:tag name="KSO_WM_BEAUTIFY_FLAG" val="#wm#"/>
  <p:tag name="KSO_WM_UNIT_COLOR_SCHEME_SHAPE_ID" val="23"/>
  <p:tag name="KSO_WM_UNIT_COLOR_SCHEME_PARENT_PAGE" val="2_1"/>
  <p:tag name="KSO_WM_UNIT_TYPE" val="i"/>
  <p:tag name="KSO_WM_UNIT_INDEX" val="10"/>
  <p:tag name="KSO_WM_SLIDE_BACKGROUND_TYPE" val="topBottom"/>
  <p:tag name="KSO_WM_SLIDE_BK_DARK_LIGHT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1"/>
  <p:tag name="KSO_WM_UNIT_LAYERLEVEL" val="1"/>
  <p:tag name="KSO_WM_TAG_VERSION" val="1.0"/>
  <p:tag name="KSO_WM_BEAUTIFY_FLAG" val="#wm#"/>
  <p:tag name="KSO_WM_UNIT_COLOR_SCHEME_SHAPE_ID" val="24"/>
  <p:tag name="KSO_WM_UNIT_COLOR_SCHEME_PARENT_PAGE" val="2_1"/>
  <p:tag name="KSO_WM_UNIT_TYPE" val="i"/>
  <p:tag name="KSO_WM_UNIT_INDEX" val="11"/>
  <p:tag name="KSO_WM_SLIDE_BACKGROUND_TYPE" val="topBottom"/>
  <p:tag name="KSO_WM_SLIDE_BK_DARK_LIGHT" val="2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2"/>
  <p:tag name="KSO_WM_UNIT_LAYERLEVEL" val="1"/>
  <p:tag name="KSO_WM_TAG_VERSION" val="1.0"/>
  <p:tag name="KSO_WM_BEAUTIFY_FLAG" val="#wm#"/>
  <p:tag name="KSO_WM_UNIT_COLOR_SCHEME_SHAPE_ID" val="25"/>
  <p:tag name="KSO_WM_UNIT_COLOR_SCHEME_PARENT_PAGE" val="2_1"/>
  <p:tag name="KSO_WM_UNIT_TYPE" val="i"/>
  <p:tag name="KSO_WM_UNIT_INDEX" val="12"/>
  <p:tag name="KSO_WM_SLIDE_BACKGROUND_TYPE" val="topBottom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5"/>
  <p:tag name="KSO_WM_UNIT_COLOR_SCHEME_PARENT_PAGE" val="2_1"/>
</p:tagLst>
</file>

<file path=ppt/tags/tag30.xml><?xml version="1.0" encoding="utf-8"?>
<p:tagLst xmlns:p="http://schemas.openxmlformats.org/presentationml/2006/main">
  <p:tag name="KSO_WM_SLIDE_COLORSCHEME_VERSION" val="3.2"/>
  <p:tag name="KSO_WM_UNIT_COLOR_SCHEME_SHAPE_ID" val="6"/>
  <p:tag name="KSO_WM_UNIT_COLOR_SCHEME_PARENT_PAGE" val="2_3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3"/>
  <p:tag name="KSO_WM_UNIT_LAYERLEVEL" val="1"/>
  <p:tag name="KSO_WM_TAG_VERSION" val="1.0"/>
  <p:tag name="KSO_WM_BEAUTIFY_FLAG" val="#wm#"/>
  <p:tag name="KSO_WM_UNIT_COLOR_SCHEME_SHAPE_ID" val="26"/>
  <p:tag name="KSO_WM_UNIT_COLOR_SCHEME_PARENT_PAGE" val="2_1"/>
  <p:tag name="KSO_WM_UNIT_TYPE" val="i"/>
  <p:tag name="KSO_WM_UNIT_INDEX" val="13"/>
  <p:tag name="KSO_WM_SLIDE_BACKGROUND_TYPE" val="topBottom"/>
  <p:tag name="KSO_WM_SLIDE_BK_DARK_LIGHT" val="2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4"/>
  <p:tag name="KSO_WM_UNIT_LAYERLEVEL" val="1"/>
  <p:tag name="KSO_WM_TAG_VERSION" val="1.0"/>
  <p:tag name="KSO_WM_BEAUTIFY_FLAG" val="#wm#"/>
  <p:tag name="KSO_WM_UNIT_COLOR_SCHEME_SHAPE_ID" val="27"/>
  <p:tag name="KSO_WM_UNIT_COLOR_SCHEME_PARENT_PAGE" val="2_1"/>
  <p:tag name="KSO_WM_UNIT_TYPE" val="i"/>
  <p:tag name="KSO_WM_UNIT_INDEX" val="14"/>
  <p:tag name="KSO_WM_SLIDE_BACKGROUND_TYPE" val="topBottom"/>
  <p:tag name="KSO_WM_SLIDE_BK_DARK_LIGHT" val="2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5"/>
  <p:tag name="KSO_WM_UNIT_LAYERLEVEL" val="1"/>
  <p:tag name="KSO_WM_TAG_VERSION" val="1.0"/>
  <p:tag name="KSO_WM_BEAUTIFY_FLAG" val="#wm#"/>
  <p:tag name="KSO_WM_UNIT_COLOR_SCHEME_SHAPE_ID" val="28"/>
  <p:tag name="KSO_WM_UNIT_COLOR_SCHEME_PARENT_PAGE" val="2_1"/>
  <p:tag name="KSO_WM_UNIT_TYPE" val="i"/>
  <p:tag name="KSO_WM_UNIT_INDEX" val="15"/>
  <p:tag name="KSO_WM_SLIDE_BACKGROUND_TYPE" val="topBottom"/>
  <p:tag name="KSO_WM_SLIDE_BK_DARK_LIGHT" val="2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6"/>
  <p:tag name="KSO_WM_UNIT_LAYERLEVEL" val="1"/>
  <p:tag name="KSO_WM_TAG_VERSION" val="1.0"/>
  <p:tag name="KSO_WM_BEAUTIFY_FLAG" val="#wm#"/>
  <p:tag name="KSO_WM_UNIT_COLOR_SCHEME_SHAPE_ID" val="29"/>
  <p:tag name="KSO_WM_UNIT_COLOR_SCHEME_PARENT_PAGE" val="2_1"/>
  <p:tag name="KSO_WM_UNIT_TYPE" val="i"/>
  <p:tag name="KSO_WM_UNIT_INDEX" val="16"/>
  <p:tag name="KSO_WM_SLIDE_BACKGROUND_TYPE" val="topBottom"/>
  <p:tag name="KSO_WM_SLIDE_BK_DARK_LIGHT" val="2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7"/>
  <p:tag name="KSO_WM_UNIT_LAYERLEVEL" val="1"/>
  <p:tag name="KSO_WM_TAG_VERSION" val="1.0"/>
  <p:tag name="KSO_WM_BEAUTIFY_FLAG" val="#wm#"/>
  <p:tag name="KSO_WM_UNIT_COLOR_SCHEME_SHAPE_ID" val="30"/>
  <p:tag name="KSO_WM_UNIT_COLOR_SCHEME_PARENT_PAGE" val="2_1"/>
  <p:tag name="KSO_WM_UNIT_TYPE" val="i"/>
  <p:tag name="KSO_WM_UNIT_INDEX" val="17"/>
  <p:tag name="KSO_WM_SLIDE_BACKGROUND_TYPE" val="topBottom"/>
  <p:tag name="KSO_WM_SLIDE_BK_DARK_LIGHT" val="2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8"/>
  <p:tag name="KSO_WM_UNIT_LAYERLEVEL" val="1"/>
  <p:tag name="KSO_WM_TAG_VERSION" val="1.0"/>
  <p:tag name="KSO_WM_BEAUTIFY_FLAG" val="#wm#"/>
  <p:tag name="KSO_WM_UNIT_COLOR_SCHEME_SHAPE_ID" val="31"/>
  <p:tag name="KSO_WM_UNIT_COLOR_SCHEME_PARENT_PAGE" val="2_1"/>
  <p:tag name="KSO_WM_UNIT_TYPE" val="i"/>
  <p:tag name="KSO_WM_UNIT_INDEX" val="18"/>
  <p:tag name="KSO_WM_SLIDE_BACKGROUND_TYPE" val="topBottom"/>
  <p:tag name="KSO_WM_SLIDE_BK_DARK_LIGHT" val="2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9"/>
  <p:tag name="KSO_WM_UNIT_LAYERLEVEL" val="1"/>
  <p:tag name="KSO_WM_TAG_VERSION" val="1.0"/>
  <p:tag name="KSO_WM_BEAUTIFY_FLAG" val="#wm#"/>
  <p:tag name="KSO_WM_UNIT_COLOR_SCHEME_SHAPE_ID" val="9792"/>
  <p:tag name="KSO_WM_UNIT_COLOR_SCHEME_PARENT_PAGE" val="2_1"/>
  <p:tag name="KSO_WM_UNIT_TYPE" val="i"/>
  <p:tag name="KSO_WM_UNIT_INDEX" val="19"/>
  <p:tag name="KSO_WM_SLIDE_BACKGROUND_TYPE" val="topBottom"/>
  <p:tag name="KSO_WM_SLIDE_BK_DARK_LIGHT" val="2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0"/>
  <p:tag name="KSO_WM_UNIT_LAYERLEVEL" val="1"/>
  <p:tag name="KSO_WM_TAG_VERSION" val="1.0"/>
  <p:tag name="KSO_WM_BEAUTIFY_FLAG" val="#wm#"/>
  <p:tag name="KSO_WM_UNIT_COLOR_SCHEME_SHAPE_ID" val="9793"/>
  <p:tag name="KSO_WM_UNIT_COLOR_SCHEME_PARENT_PAGE" val="2_1"/>
  <p:tag name="KSO_WM_UNIT_TYPE" val="i"/>
  <p:tag name="KSO_WM_UNIT_INDEX" val="20"/>
  <p:tag name="KSO_WM_SLIDE_BACKGROUND_TYPE" val="topBottom"/>
  <p:tag name="KSO_WM_SLIDE_BK_DARK_LIGHT" val="2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1"/>
  <p:tag name="KSO_WM_UNIT_LAYERLEVEL" val="1"/>
  <p:tag name="KSO_WM_TAG_VERSION" val="1.0"/>
  <p:tag name="KSO_WM_BEAUTIFY_FLAG" val="#wm#"/>
  <p:tag name="KSO_WM_UNIT_COLOR_SCHEME_SHAPE_ID" val="9794"/>
  <p:tag name="KSO_WM_UNIT_COLOR_SCHEME_PARENT_PAGE" val="2_1"/>
  <p:tag name="KSO_WM_UNIT_TYPE" val="i"/>
  <p:tag name="KSO_WM_UNIT_INDEX" val="21"/>
  <p:tag name="KSO_WM_SLIDE_BACKGROUND_TYPE" val="topBottom"/>
  <p:tag name="KSO_WM_SLIDE_BK_DARK_LIGHT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2"/>
  <p:tag name="KSO_WM_UNIT_LAYERLEVEL" val="1"/>
  <p:tag name="KSO_WM_TAG_VERSION" val="1.0"/>
  <p:tag name="KSO_WM_BEAUTIFY_FLAG" val="#wm#"/>
  <p:tag name="KSO_WM_UNIT_COLOR_SCHEME_SHAPE_ID" val="9795"/>
  <p:tag name="KSO_WM_UNIT_COLOR_SCHEME_PARENT_PAGE" val="2_1"/>
  <p:tag name="KSO_WM_UNIT_TYPE" val="i"/>
  <p:tag name="KSO_WM_UNIT_INDEX" val="22"/>
  <p:tag name="KSO_WM_SLIDE_BACKGROUND_TYPE" val="topBottom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topBottom"/>
  <p:tag name="KSO_WM_SLIDE_BK_DARK_LIGHT" val="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  <p:tag name="KSO_WM_SLIDE_BK_DARK_LIGHT" val="2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COLOR_SCHEME_SHAPE_ID" val="107"/>
  <p:tag name="KSO_WM_UNIT_COLOR_SCHEME_PARENT_PAGE" val="2_1"/>
  <p:tag name="KSO_WM_UNIT_TYPE" val="i"/>
  <p:tag name="KSO_WM_UNIT_INDEX" val="2"/>
  <p:tag name="KSO_WM_SLIDE_BACKGROUND_TYPE" val="bottomTop"/>
  <p:tag name="KSO_WM_SLIDE_BK_DARK_LIGHT" val="2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COLOR_SCHEME_SHAPE_ID" val="108"/>
  <p:tag name="KSO_WM_UNIT_COLOR_SCHEME_PARENT_PAGE" val="2_1"/>
  <p:tag name="KSO_WM_UNIT_TYPE" val="i"/>
  <p:tag name="KSO_WM_UNIT_INDEX" val="3"/>
  <p:tag name="KSO_WM_SLIDE_BACKGROUND_TYPE" val="bottomTop"/>
  <p:tag name="KSO_WM_SLIDE_BK_DARK_LIGHT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2"/>
  <p:tag name="KSO_WM_UNIT_COLOR_SCHEME_PARENT_PAGE" val="2_4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bottomTop"/>
  <p:tag name="KSO_WM_SLIDE_BK_DARK_LIGHT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_17*i*5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2214_14*i*11"/>
  <p:tag name="KSO_WM_TEMPLATE_CATEGORY" val="custom"/>
  <p:tag name="KSO_WM_TEMPLATE_INDEX" val="20192214"/>
  <p:tag name="KSO_WM_UNIT_LAYERLEVEL" val="1"/>
  <p:tag name="KSO_WM_TAG_VERSION" val="1.0"/>
  <p:tag name="KSO_WM_BEAUTIFY_FLAG" val="#wm#"/>
  <p:tag name="KSO_WM_UNIT_TYPE" val="i"/>
  <p:tag name="KSO_WM_UNIT_INDEX" val="11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COLOR_SCHEME_SHAPE_ID" val="15"/>
  <p:tag name="KSO_WM_UNIT_COLOR_SCHEME_PARENT_PAGE" val="2_1"/>
  <p:tag name="KSO_WM_UNIT_TYPE" val="i"/>
  <p:tag name="KSO_WM_UNIT_INDEX" val="1"/>
  <p:tag name="KSO_WM_SLIDE_BACKGROUND_TYPE" val="navigation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3"/>
  <p:tag name="KSO_WM_UNIT_COLOR_SCHEME_PARENT_PAGE" val="2_4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COLOR_SCHEME_SHAPE_ID" val="16"/>
  <p:tag name="KSO_WM_UNIT_COLOR_SCHEME_PARENT_PAGE" val="2_1"/>
  <p:tag name="KSO_WM_UNIT_TYPE" val="i"/>
  <p:tag name="KSO_WM_UNIT_INDEX" val="2"/>
  <p:tag name="KSO_WM_SLIDE_BACKGROUND_TYPE" val="navigation"/>
  <p:tag name="KSO_WM_SLIDE_BK_DARK_LIGHT" val="2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COLOR_SCHEME_SHAPE_ID" val="17"/>
  <p:tag name="KSO_WM_UNIT_COLOR_SCHEME_PARENT_PAGE" val="2_1"/>
  <p:tag name="KSO_WM_UNIT_TYPE" val="i"/>
  <p:tag name="KSO_WM_UNIT_INDEX" val="3"/>
  <p:tag name="KSO_WM_SLIDE_BACKGROUND_TYPE" val="navigation"/>
  <p:tag name="KSO_WM_SLIDE_BK_DARK_LIGHT" val="2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"/>
  <p:tag name="KSO_WM_UNIT_LAYERLEVEL" val="1"/>
  <p:tag name="KSO_WM_TAG_VERSION" val="1.0"/>
  <p:tag name="KSO_WM_BEAUTIFY_FLAG" val="#wm#"/>
  <p:tag name="KSO_WM_UNIT_COLOR_SCHEME_SHAPE_ID" val="18"/>
  <p:tag name="KSO_WM_UNIT_COLOR_SCHEME_PARENT_PAGE" val="2_1"/>
  <p:tag name="KSO_WM_UNIT_TYPE" val="i"/>
  <p:tag name="KSO_WM_UNIT_INDEX" val="4"/>
  <p:tag name="KSO_WM_SLIDE_BACKGROUND_TYPE" val="navigation"/>
  <p:tag name="KSO_WM_SLIDE_BK_DARK_LIGHT" val="2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"/>
  <p:tag name="KSO_WM_UNIT_LAYERLEVEL" val="1"/>
  <p:tag name="KSO_WM_TAG_VERSION" val="1.0"/>
  <p:tag name="KSO_WM_BEAUTIFY_FLAG" val="#wm#"/>
  <p:tag name="KSO_WM_UNIT_COLOR_SCHEME_SHAPE_ID" val="19"/>
  <p:tag name="KSO_WM_UNIT_COLOR_SCHEME_PARENT_PAGE" val="2_1"/>
  <p:tag name="KSO_WM_UNIT_TYPE" val="i"/>
  <p:tag name="KSO_WM_UNIT_INDEX" val="5"/>
  <p:tag name="KSO_WM_SLIDE_BACKGROUND_TYPE" val="navigation"/>
  <p:tag name="KSO_WM_SLIDE_BK_DARK_LIGHT" val="2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"/>
  <p:tag name="KSO_WM_UNIT_LAYERLEVEL" val="1"/>
  <p:tag name="KSO_WM_TAG_VERSION" val="1.0"/>
  <p:tag name="KSO_WM_BEAUTIFY_FLAG" val="#wm#"/>
  <p:tag name="KSO_WM_UNIT_COLOR_SCHEME_SHAPE_ID" val="20"/>
  <p:tag name="KSO_WM_UNIT_COLOR_SCHEME_PARENT_PAGE" val="2_1"/>
  <p:tag name="KSO_WM_UNIT_TYPE" val="i"/>
  <p:tag name="KSO_WM_UNIT_INDEX" val="6"/>
  <p:tag name="KSO_WM_SLIDE_BACKGROUND_TYPE" val="navigation"/>
  <p:tag name="KSO_WM_SLIDE_BK_DARK_LIGHT" val="2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7"/>
  <p:tag name="KSO_WM_UNIT_LAYERLEVEL" val="1"/>
  <p:tag name="KSO_WM_TAG_VERSION" val="1.0"/>
  <p:tag name="KSO_WM_BEAUTIFY_FLAG" val="#wm#"/>
  <p:tag name="KSO_WM_UNIT_COLOR_SCHEME_SHAPE_ID" val="21"/>
  <p:tag name="KSO_WM_UNIT_COLOR_SCHEME_PARENT_PAGE" val="2_1"/>
  <p:tag name="KSO_WM_UNIT_TYPE" val="i"/>
  <p:tag name="KSO_WM_UNIT_INDEX" val="7"/>
  <p:tag name="KSO_WM_SLIDE_BACKGROUND_TYPE" val="navigation"/>
  <p:tag name="KSO_WM_SLIDE_BK_DARK_LIGHT" val="2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8"/>
  <p:tag name="KSO_WM_UNIT_LAYERLEVEL" val="1"/>
  <p:tag name="KSO_WM_TAG_VERSION" val="1.0"/>
  <p:tag name="KSO_WM_BEAUTIFY_FLAG" val="#wm#"/>
  <p:tag name="KSO_WM_UNIT_COLOR_SCHEME_SHAPE_ID" val="22"/>
  <p:tag name="KSO_WM_UNIT_COLOR_SCHEME_PARENT_PAGE" val="2_1"/>
  <p:tag name="KSO_WM_UNIT_TYPE" val="i"/>
  <p:tag name="KSO_WM_UNIT_INDEX" val="8"/>
  <p:tag name="KSO_WM_SLIDE_BACKGROUND_TYPE" val="navigation"/>
  <p:tag name="KSO_WM_SLIDE_BK_DARK_LIGHT" val="2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9"/>
  <p:tag name="KSO_WM_UNIT_LAYERLEVEL" val="1"/>
  <p:tag name="KSO_WM_TAG_VERSION" val="1.0"/>
  <p:tag name="KSO_WM_BEAUTIFY_FLAG" val="#wm#"/>
  <p:tag name="KSO_WM_UNIT_COLOR_SCHEME_SHAPE_ID" val="23"/>
  <p:tag name="KSO_WM_UNIT_COLOR_SCHEME_PARENT_PAGE" val="2_1"/>
  <p:tag name="KSO_WM_UNIT_TYPE" val="i"/>
  <p:tag name="KSO_WM_UNIT_INDEX" val="9"/>
  <p:tag name="KSO_WM_SLIDE_BACKGROUND_TYPE" val="navigation"/>
  <p:tag name="KSO_WM_SLIDE_BK_DARK_LIGHT" val="2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0"/>
  <p:tag name="KSO_WM_UNIT_LAYERLEVEL" val="1"/>
  <p:tag name="KSO_WM_TAG_VERSION" val="1.0"/>
  <p:tag name="KSO_WM_BEAUTIFY_FLAG" val="#wm#"/>
  <p:tag name="KSO_WM_UNIT_COLOR_SCHEME_SHAPE_ID" val="24"/>
  <p:tag name="KSO_WM_UNIT_COLOR_SCHEME_PARENT_PAGE" val="2_1"/>
  <p:tag name="KSO_WM_UNIT_TYPE" val="i"/>
  <p:tag name="KSO_WM_UNIT_INDEX" val="10"/>
  <p:tag name="KSO_WM_SLIDE_BACKGROUND_TYPE" val="navigation"/>
  <p:tag name="KSO_WM_SLIDE_BK_DARK_LIGHT" val="2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1"/>
  <p:tag name="KSO_WM_UNIT_LAYERLEVEL" val="1"/>
  <p:tag name="KSO_WM_TAG_VERSION" val="1.0"/>
  <p:tag name="KSO_WM_BEAUTIFY_FLAG" val="#wm#"/>
  <p:tag name="KSO_WM_UNIT_COLOR_SCHEME_SHAPE_ID" val="25"/>
  <p:tag name="KSO_WM_UNIT_COLOR_SCHEME_PARENT_PAGE" val="2_1"/>
  <p:tag name="KSO_WM_UNIT_TYPE" val="i"/>
  <p:tag name="KSO_WM_UNIT_INDEX" val="11"/>
  <p:tag name="KSO_WM_SLIDE_BACKGROUND_TYPE" val="navigation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4"/>
  <p:tag name="KSO_WM_UNIT_COLOR_SCHEME_PARENT_PAGE" val="2_4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2"/>
  <p:tag name="KSO_WM_UNIT_LAYERLEVEL" val="1"/>
  <p:tag name="KSO_WM_TAG_VERSION" val="1.0"/>
  <p:tag name="KSO_WM_BEAUTIFY_FLAG" val="#wm#"/>
  <p:tag name="KSO_WM_UNIT_COLOR_SCHEME_SHAPE_ID" val="26"/>
  <p:tag name="KSO_WM_UNIT_COLOR_SCHEME_PARENT_PAGE" val="2_1"/>
  <p:tag name="KSO_WM_UNIT_TYPE" val="i"/>
  <p:tag name="KSO_WM_UNIT_INDEX" val="12"/>
  <p:tag name="KSO_WM_SLIDE_BACKGROUND_TYPE" val="navigation"/>
  <p:tag name="KSO_WM_SLIDE_BK_DARK_LIGHT" val="2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3"/>
  <p:tag name="KSO_WM_UNIT_LAYERLEVEL" val="1"/>
  <p:tag name="KSO_WM_TAG_VERSION" val="1.0"/>
  <p:tag name="KSO_WM_BEAUTIFY_FLAG" val="#wm#"/>
  <p:tag name="KSO_WM_UNIT_COLOR_SCHEME_SHAPE_ID" val="27"/>
  <p:tag name="KSO_WM_UNIT_COLOR_SCHEME_PARENT_PAGE" val="2_1"/>
  <p:tag name="KSO_WM_UNIT_TYPE" val="i"/>
  <p:tag name="KSO_WM_UNIT_INDEX" val="13"/>
  <p:tag name="KSO_WM_SLIDE_BACKGROUND_TYPE" val="navigation"/>
  <p:tag name="KSO_WM_SLIDE_BK_DARK_LIGHT" val="2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4"/>
  <p:tag name="KSO_WM_UNIT_LAYERLEVEL" val="1"/>
  <p:tag name="KSO_WM_TAG_VERSION" val="1.0"/>
  <p:tag name="KSO_WM_BEAUTIFY_FLAG" val="#wm#"/>
  <p:tag name="KSO_WM_UNIT_COLOR_SCHEME_SHAPE_ID" val="28"/>
  <p:tag name="KSO_WM_UNIT_COLOR_SCHEME_PARENT_PAGE" val="2_1"/>
  <p:tag name="KSO_WM_UNIT_TYPE" val="i"/>
  <p:tag name="KSO_WM_UNIT_INDEX" val="14"/>
  <p:tag name="KSO_WM_SLIDE_BACKGROUND_TYPE" val="navigation"/>
  <p:tag name="KSO_WM_SLIDE_BK_DARK_LIGHT" val="2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5"/>
  <p:tag name="KSO_WM_UNIT_LAYERLEVEL" val="1"/>
  <p:tag name="KSO_WM_TAG_VERSION" val="1.0"/>
  <p:tag name="KSO_WM_BEAUTIFY_FLAG" val="#wm#"/>
  <p:tag name="KSO_WM_UNIT_COLOR_SCHEME_SHAPE_ID" val="29"/>
  <p:tag name="KSO_WM_UNIT_COLOR_SCHEME_PARENT_PAGE" val="2_1"/>
  <p:tag name="KSO_WM_UNIT_TYPE" val="i"/>
  <p:tag name="KSO_WM_UNIT_INDEX" val="15"/>
  <p:tag name="KSO_WM_SLIDE_BACKGROUND_TYPE" val="navigation"/>
  <p:tag name="KSO_WM_SLIDE_BK_DARK_LIGHT" val="2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6"/>
  <p:tag name="KSO_WM_UNIT_LAYERLEVEL" val="1"/>
  <p:tag name="KSO_WM_TAG_VERSION" val="1.0"/>
  <p:tag name="KSO_WM_BEAUTIFY_FLAG" val="#wm#"/>
  <p:tag name="KSO_WM_UNIT_COLOR_SCHEME_SHAPE_ID" val="30"/>
  <p:tag name="KSO_WM_UNIT_COLOR_SCHEME_PARENT_PAGE" val="2_1"/>
  <p:tag name="KSO_WM_UNIT_TYPE" val="i"/>
  <p:tag name="KSO_WM_UNIT_INDEX" val="16"/>
  <p:tag name="KSO_WM_SLIDE_BACKGROUND_TYPE" val="navigation"/>
  <p:tag name="KSO_WM_SLIDE_BK_DARK_LIGHT" val="2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7"/>
  <p:tag name="KSO_WM_UNIT_LAYERLEVEL" val="1"/>
  <p:tag name="KSO_WM_TAG_VERSION" val="1.0"/>
  <p:tag name="KSO_WM_BEAUTIFY_FLAG" val="#wm#"/>
  <p:tag name="KSO_WM_UNIT_COLOR_SCHEME_SHAPE_ID" val="31"/>
  <p:tag name="KSO_WM_UNIT_COLOR_SCHEME_PARENT_PAGE" val="2_1"/>
  <p:tag name="KSO_WM_UNIT_TYPE" val="i"/>
  <p:tag name="KSO_WM_UNIT_INDEX" val="17"/>
  <p:tag name="KSO_WM_SLIDE_BACKGROUND_TYPE" val="navigation"/>
  <p:tag name="KSO_WM_SLIDE_BK_DARK_LIGHT" val="2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8"/>
  <p:tag name="KSO_WM_UNIT_LAYERLEVEL" val="1"/>
  <p:tag name="KSO_WM_TAG_VERSION" val="1.0"/>
  <p:tag name="KSO_WM_BEAUTIFY_FLAG" val="#wm#"/>
  <p:tag name="KSO_WM_UNIT_COLOR_SCHEME_SHAPE_ID" val="9792"/>
  <p:tag name="KSO_WM_UNIT_COLOR_SCHEME_PARENT_PAGE" val="2_1"/>
  <p:tag name="KSO_WM_UNIT_TYPE" val="i"/>
  <p:tag name="KSO_WM_UNIT_INDEX" val="18"/>
  <p:tag name="KSO_WM_SLIDE_BACKGROUND_TYPE" val="navigation"/>
  <p:tag name="KSO_WM_SLIDE_BK_DARK_LIGHT" val="2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9"/>
  <p:tag name="KSO_WM_UNIT_LAYERLEVEL" val="1"/>
  <p:tag name="KSO_WM_TAG_VERSION" val="1.0"/>
  <p:tag name="KSO_WM_BEAUTIFY_FLAG" val="#wm#"/>
  <p:tag name="KSO_WM_UNIT_COLOR_SCHEME_SHAPE_ID" val="9793"/>
  <p:tag name="KSO_WM_UNIT_COLOR_SCHEME_PARENT_PAGE" val="2_1"/>
  <p:tag name="KSO_WM_UNIT_TYPE" val="i"/>
  <p:tag name="KSO_WM_UNIT_INDEX" val="19"/>
  <p:tag name="KSO_WM_SLIDE_BACKGROUND_TYPE" val="navigation"/>
  <p:tag name="KSO_WM_SLIDE_BK_DARK_LIGHT" val="2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0"/>
  <p:tag name="KSO_WM_UNIT_LAYERLEVEL" val="1"/>
  <p:tag name="KSO_WM_TAG_VERSION" val="1.0"/>
  <p:tag name="KSO_WM_BEAUTIFY_FLAG" val="#wm#"/>
  <p:tag name="KSO_WM_UNIT_COLOR_SCHEME_SHAPE_ID" val="9794"/>
  <p:tag name="KSO_WM_UNIT_COLOR_SCHEME_PARENT_PAGE" val="2_1"/>
  <p:tag name="KSO_WM_UNIT_TYPE" val="i"/>
  <p:tag name="KSO_WM_UNIT_INDEX" val="20"/>
  <p:tag name="KSO_WM_SLIDE_BACKGROUND_TYPE" val="navigation"/>
  <p:tag name="KSO_WM_SLIDE_BK_DARK_LIGHT" val="2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1"/>
  <p:tag name="KSO_WM_UNIT_LAYERLEVEL" val="1"/>
  <p:tag name="KSO_WM_TAG_VERSION" val="1.0"/>
  <p:tag name="KSO_WM_BEAUTIFY_FLAG" val="#wm#"/>
  <p:tag name="KSO_WM_UNIT_COLOR_SCHEME_SHAPE_ID" val="9795"/>
  <p:tag name="KSO_WM_UNIT_COLOR_SCHEME_PARENT_PAGE" val="2_1"/>
  <p:tag name="KSO_WM_UNIT_TYPE" val="i"/>
  <p:tag name="KSO_WM_UNIT_INDEX" val="21"/>
  <p:tag name="KSO_WM_SLIDE_BACKGROUND_TYPE" val="navigation"/>
  <p:tag name="KSO_WM_SLIDE_BK_DARK_LIGHT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5"/>
  <p:tag name="KSO_WM_UNIT_COLOR_SCHEME_PARENT_PAGE" val="2_4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2214_14*i*33"/>
  <p:tag name="KSO_WM_TEMPLATE_CATEGORY" val="custom"/>
  <p:tag name="KSO_WM_TEMPLATE_INDEX" val="20192214"/>
  <p:tag name="KSO_WM_UNIT_LAYERLEVEL" val="1"/>
  <p:tag name="KSO_WM_TAG_VERSION" val="1.0"/>
  <p:tag name="KSO_WM_BEAUTIFY_FLAG" val="#wm#"/>
  <p:tag name="KSO_WM_UNIT_TYPE" val="i"/>
  <p:tag name="KSO_WM_UNIT_INDEX" val="33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2"/>
  <p:tag name="KSO_WM_UNIT_LAYERLEVEL" val="1"/>
  <p:tag name="KSO_WM_TAG_VERSION" val="1.0"/>
  <p:tag name="KSO_WM_BEAUTIFY_FLAG" val="#wm#"/>
  <p:tag name="KSO_WM_UNIT_COLOR_SCHEME_SHAPE_ID" val="9796"/>
  <p:tag name="KSO_WM_UNIT_COLOR_SCHEME_PARENT_PAGE" val="2_1"/>
  <p:tag name="KSO_WM_UNIT_TYPE" val="i"/>
  <p:tag name="KSO_WM_UNIT_INDEX" val="22"/>
  <p:tag name="KSO_WM_SLIDE_BACKGROUND_TYPE" val="navigation"/>
  <p:tag name="KSO_WM_SLIDE_BK_DARK_LIGHT" val="2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3"/>
  <p:tag name="KSO_WM_UNIT_LAYERLEVEL" val="1"/>
  <p:tag name="KSO_WM_TAG_VERSION" val="1.0"/>
  <p:tag name="KSO_WM_BEAUTIFY_FLAG" val="#wm#"/>
  <p:tag name="KSO_WM_UNIT_COLOR_SCHEME_SHAPE_ID" val="9797"/>
  <p:tag name="KSO_WM_UNIT_COLOR_SCHEME_PARENT_PAGE" val="2_1"/>
  <p:tag name="KSO_WM_UNIT_TYPE" val="i"/>
  <p:tag name="KSO_WM_UNIT_INDEX" val="23"/>
  <p:tag name="KSO_WM_SLIDE_BACKGROUND_TYPE" val="navigation"/>
  <p:tag name="KSO_WM_SLIDE_BK_DARK_LIGHT" val="2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4"/>
  <p:tag name="KSO_WM_UNIT_LAYERLEVEL" val="1"/>
  <p:tag name="KSO_WM_TAG_VERSION" val="1.0"/>
  <p:tag name="KSO_WM_BEAUTIFY_FLAG" val="#wm#"/>
  <p:tag name="KSO_WM_UNIT_COLOR_SCHEME_SHAPE_ID" val="9798"/>
  <p:tag name="KSO_WM_UNIT_COLOR_SCHEME_PARENT_PAGE" val="2_1"/>
  <p:tag name="KSO_WM_UNIT_TYPE" val="i"/>
  <p:tag name="KSO_WM_UNIT_INDEX" val="24"/>
  <p:tag name="KSO_WM_SLIDE_BACKGROUND_TYPE" val="navigation"/>
  <p:tag name="KSO_WM_SLIDE_BK_DARK_LIGHT" val="2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5"/>
  <p:tag name="KSO_WM_UNIT_LAYERLEVEL" val="1"/>
  <p:tag name="KSO_WM_TAG_VERSION" val="1.0"/>
  <p:tag name="KSO_WM_BEAUTIFY_FLAG" val="#wm#"/>
  <p:tag name="KSO_WM_UNIT_COLOR_SCHEME_SHAPE_ID" val="9799"/>
  <p:tag name="KSO_WM_UNIT_COLOR_SCHEME_PARENT_PAGE" val="2_1"/>
  <p:tag name="KSO_WM_UNIT_TYPE" val="i"/>
  <p:tag name="KSO_WM_UNIT_INDEX" val="25"/>
  <p:tag name="KSO_WM_SLIDE_BACKGROUND_TYPE" val="navigation"/>
  <p:tag name="KSO_WM_SLIDE_BK_DARK_LIGHT" val="2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6"/>
  <p:tag name="KSO_WM_UNIT_LAYERLEVEL" val="1"/>
  <p:tag name="KSO_WM_TAG_VERSION" val="1.0"/>
  <p:tag name="KSO_WM_BEAUTIFY_FLAG" val="#wm#"/>
  <p:tag name="KSO_WM_UNIT_COLOR_SCHEME_SHAPE_ID" val="9800"/>
  <p:tag name="KSO_WM_UNIT_COLOR_SCHEME_PARENT_PAGE" val="2_1"/>
  <p:tag name="KSO_WM_UNIT_TYPE" val="i"/>
  <p:tag name="KSO_WM_UNIT_INDEX" val="26"/>
  <p:tag name="KSO_WM_SLIDE_BACKGROUND_TYPE" val="navigation"/>
  <p:tag name="KSO_WM_SLIDE_BK_DARK_LIGHT" val="2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7"/>
  <p:tag name="KSO_WM_UNIT_LAYERLEVEL" val="1"/>
  <p:tag name="KSO_WM_TAG_VERSION" val="1.0"/>
  <p:tag name="KSO_WM_BEAUTIFY_FLAG" val="#wm#"/>
  <p:tag name="KSO_WM_UNIT_COLOR_SCHEME_SHAPE_ID" val="9803"/>
  <p:tag name="KSO_WM_UNIT_COLOR_SCHEME_PARENT_PAGE" val="2_1"/>
  <p:tag name="KSO_WM_UNIT_TYPE" val="i"/>
  <p:tag name="KSO_WM_UNIT_INDEX" val="27"/>
  <p:tag name="KSO_WM_SLIDE_BACKGROUND_TYPE" val="navigation"/>
  <p:tag name="KSO_WM_SLIDE_BK_DARK_LIGHT" val="2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8"/>
  <p:tag name="KSO_WM_UNIT_LAYERLEVEL" val="1"/>
  <p:tag name="KSO_WM_TAG_VERSION" val="1.0"/>
  <p:tag name="KSO_WM_BEAUTIFY_FLAG" val="#wm#"/>
  <p:tag name="KSO_WM_UNIT_COLOR_SCHEME_SHAPE_ID" val="9804"/>
  <p:tag name="KSO_WM_UNIT_COLOR_SCHEME_PARENT_PAGE" val="2_1"/>
  <p:tag name="KSO_WM_UNIT_TYPE" val="i"/>
  <p:tag name="KSO_WM_UNIT_INDEX" val="28"/>
  <p:tag name="KSO_WM_SLIDE_BACKGROUND_TYPE" val="navigation"/>
  <p:tag name="KSO_WM_SLIDE_BK_DARK_LIGHT" val="2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9"/>
  <p:tag name="KSO_WM_UNIT_LAYERLEVEL" val="1"/>
  <p:tag name="KSO_WM_TAG_VERSION" val="1.0"/>
  <p:tag name="KSO_WM_BEAUTIFY_FLAG" val="#wm#"/>
  <p:tag name="KSO_WM_UNIT_COLOR_SCHEME_SHAPE_ID" val="9805"/>
  <p:tag name="KSO_WM_UNIT_COLOR_SCHEME_PARENT_PAGE" val="2_1"/>
  <p:tag name="KSO_WM_UNIT_TYPE" val="i"/>
  <p:tag name="KSO_WM_UNIT_INDEX" val="29"/>
  <p:tag name="KSO_WM_SLIDE_BACKGROUND_TYPE" val="navigation"/>
  <p:tag name="KSO_WM_SLIDE_BK_DARK_LIGHT" val="2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0"/>
  <p:tag name="KSO_WM_UNIT_LAYERLEVEL" val="1"/>
  <p:tag name="KSO_WM_TAG_VERSION" val="1.0"/>
  <p:tag name="KSO_WM_BEAUTIFY_FLAG" val="#wm#"/>
  <p:tag name="KSO_WM_UNIT_COLOR_SCHEME_SHAPE_ID" val="9806"/>
  <p:tag name="KSO_WM_UNIT_COLOR_SCHEME_PARENT_PAGE" val="2_1"/>
  <p:tag name="KSO_WM_UNIT_TYPE" val="i"/>
  <p:tag name="KSO_WM_UNIT_INDEX" val="30"/>
  <p:tag name="KSO_WM_SLIDE_BACKGROUND_TYPE" val="navigation"/>
  <p:tag name="KSO_WM_SLIDE_BK_DARK_LIGHT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6"/>
  <p:tag name="KSO_WM_UNIT_COLOR_SCHEME_PARENT_PAGE" val="2_4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1"/>
  <p:tag name="KSO_WM_UNIT_LAYERLEVEL" val="1"/>
  <p:tag name="KSO_WM_TAG_VERSION" val="1.0"/>
  <p:tag name="KSO_WM_BEAUTIFY_FLAG" val="#wm#"/>
  <p:tag name="KSO_WM_UNIT_COLOR_SCHEME_SHAPE_ID" val="9807"/>
  <p:tag name="KSO_WM_UNIT_COLOR_SCHEME_PARENT_PAGE" val="2_1"/>
  <p:tag name="KSO_WM_UNIT_TYPE" val="i"/>
  <p:tag name="KSO_WM_UNIT_INDEX" val="31"/>
  <p:tag name="KSO_WM_SLIDE_BACKGROUND_TYPE" val="navigation"/>
  <p:tag name="KSO_WM_SLIDE_BK_DARK_LIGHT" val="2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2"/>
  <p:tag name="KSO_WM_UNIT_LAYERLEVEL" val="1"/>
  <p:tag name="KSO_WM_TAG_VERSION" val="1.0"/>
  <p:tag name="KSO_WM_BEAUTIFY_FLAG" val="#wm#"/>
  <p:tag name="KSO_WM_UNIT_COLOR_SCHEME_SHAPE_ID" val="9808"/>
  <p:tag name="KSO_WM_UNIT_COLOR_SCHEME_PARENT_PAGE" val="2_1"/>
  <p:tag name="KSO_WM_UNIT_TYPE" val="i"/>
  <p:tag name="KSO_WM_UNIT_INDEX" val="32"/>
  <p:tag name="KSO_WM_SLIDE_BACKGROUND_TYPE" val="navigation"/>
  <p:tag name="KSO_WM_SLIDE_BK_DARK_LIGHT" val="2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3"/>
  <p:tag name="KSO_WM_UNIT_LAYERLEVEL" val="1"/>
  <p:tag name="KSO_WM_TAG_VERSION" val="1.0"/>
  <p:tag name="KSO_WM_BEAUTIFY_FLAG" val="#wm#"/>
  <p:tag name="KSO_WM_UNIT_COLOR_SCHEME_SHAPE_ID" val="9809"/>
  <p:tag name="KSO_WM_UNIT_COLOR_SCHEME_PARENT_PAGE" val="2_1"/>
  <p:tag name="KSO_WM_UNIT_TYPE" val="i"/>
  <p:tag name="KSO_WM_UNIT_INDEX" val="33"/>
  <p:tag name="KSO_WM_SLIDE_BACKGROUND_TYPE" val="navigation"/>
  <p:tag name="KSO_WM_SLIDE_BK_DARK_LIGHT" val="2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4"/>
  <p:tag name="KSO_WM_UNIT_LAYERLEVEL" val="1"/>
  <p:tag name="KSO_WM_TAG_VERSION" val="1.0"/>
  <p:tag name="KSO_WM_BEAUTIFY_FLAG" val="#wm#"/>
  <p:tag name="KSO_WM_UNIT_COLOR_SCHEME_SHAPE_ID" val="9810"/>
  <p:tag name="KSO_WM_UNIT_COLOR_SCHEME_PARENT_PAGE" val="2_1"/>
  <p:tag name="KSO_WM_UNIT_TYPE" val="i"/>
  <p:tag name="KSO_WM_UNIT_INDEX" val="34"/>
  <p:tag name="KSO_WM_SLIDE_BACKGROUND_TYPE" val="navigation"/>
  <p:tag name="KSO_WM_SLIDE_BK_DARK_LIGHT" val="2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5"/>
  <p:tag name="KSO_WM_UNIT_LAYERLEVEL" val="1"/>
  <p:tag name="KSO_WM_TAG_VERSION" val="1.0"/>
  <p:tag name="KSO_WM_BEAUTIFY_FLAG" val="#wm#"/>
  <p:tag name="KSO_WM_UNIT_COLOR_SCHEME_SHAPE_ID" val="9811"/>
  <p:tag name="KSO_WM_UNIT_COLOR_SCHEME_PARENT_PAGE" val="2_1"/>
  <p:tag name="KSO_WM_UNIT_TYPE" val="i"/>
  <p:tag name="KSO_WM_UNIT_INDEX" val="35"/>
  <p:tag name="KSO_WM_SLIDE_BACKGROUND_TYPE" val="navigation"/>
  <p:tag name="KSO_WM_SLIDE_BK_DARK_LIGHT" val="2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6"/>
  <p:tag name="KSO_WM_UNIT_LAYERLEVEL" val="1"/>
  <p:tag name="KSO_WM_TAG_VERSION" val="1.0"/>
  <p:tag name="KSO_WM_BEAUTIFY_FLAG" val="#wm#"/>
  <p:tag name="KSO_WM_UNIT_COLOR_SCHEME_SHAPE_ID" val="9812"/>
  <p:tag name="KSO_WM_UNIT_COLOR_SCHEME_PARENT_PAGE" val="2_1"/>
  <p:tag name="KSO_WM_UNIT_TYPE" val="i"/>
  <p:tag name="KSO_WM_UNIT_INDEX" val="36"/>
  <p:tag name="KSO_WM_SLIDE_BACKGROUND_TYPE" val="navigation"/>
  <p:tag name="KSO_WM_SLIDE_BK_DARK_LIGHT" val="2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7"/>
  <p:tag name="KSO_WM_UNIT_LAYERLEVEL" val="1"/>
  <p:tag name="KSO_WM_TAG_VERSION" val="1.0"/>
  <p:tag name="KSO_WM_BEAUTIFY_FLAG" val="#wm#"/>
  <p:tag name="KSO_WM_UNIT_COLOR_SCHEME_SHAPE_ID" val="9813"/>
  <p:tag name="KSO_WM_UNIT_COLOR_SCHEME_PARENT_PAGE" val="2_1"/>
  <p:tag name="KSO_WM_UNIT_TYPE" val="i"/>
  <p:tag name="KSO_WM_UNIT_INDEX" val="37"/>
  <p:tag name="KSO_WM_SLIDE_BACKGROUND_TYPE" val="navigation"/>
  <p:tag name="KSO_WM_SLIDE_BK_DARK_LIGHT" val="2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8"/>
  <p:tag name="KSO_WM_UNIT_LAYERLEVEL" val="1"/>
  <p:tag name="KSO_WM_TAG_VERSION" val="1.0"/>
  <p:tag name="KSO_WM_BEAUTIFY_FLAG" val="#wm#"/>
  <p:tag name="KSO_WM_UNIT_COLOR_SCHEME_SHAPE_ID" val="9814"/>
  <p:tag name="KSO_WM_UNIT_COLOR_SCHEME_PARENT_PAGE" val="2_1"/>
  <p:tag name="KSO_WM_UNIT_TYPE" val="i"/>
  <p:tag name="KSO_WM_UNIT_INDEX" val="38"/>
  <p:tag name="KSO_WM_SLIDE_BACKGROUND_TYPE" val="navigation"/>
  <p:tag name="KSO_WM_SLIDE_BK_DARK_LIGHT" val="2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9"/>
  <p:tag name="KSO_WM_UNIT_LAYERLEVEL" val="1"/>
  <p:tag name="KSO_WM_TAG_VERSION" val="1.0"/>
  <p:tag name="KSO_WM_BEAUTIFY_FLAG" val="#wm#"/>
  <p:tag name="KSO_WM_UNIT_COLOR_SCHEME_SHAPE_ID" val="9815"/>
  <p:tag name="KSO_WM_UNIT_COLOR_SCHEME_PARENT_PAGE" val="2_1"/>
  <p:tag name="KSO_WM_UNIT_TYPE" val="i"/>
  <p:tag name="KSO_WM_UNIT_INDEX" val="39"/>
  <p:tag name="KSO_WM_SLIDE_BACKGROUND_TYPE" val="navigation"/>
  <p:tag name="KSO_WM_SLIDE_BK_DARK_LIGHT" val="2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0"/>
  <p:tag name="KSO_WM_UNIT_LAYERLEVEL" val="1"/>
  <p:tag name="KSO_WM_TAG_VERSION" val="1.0"/>
  <p:tag name="KSO_WM_BEAUTIFY_FLAG" val="#wm#"/>
  <p:tag name="KSO_WM_UNIT_COLOR_SCHEME_SHAPE_ID" val="9816"/>
  <p:tag name="KSO_WM_UNIT_COLOR_SCHEME_PARENT_PAGE" val="2_1"/>
  <p:tag name="KSO_WM_UNIT_TYPE" val="i"/>
  <p:tag name="KSO_WM_UNIT_INDEX" val="40"/>
  <p:tag name="KSO_WM_SLIDE_BACKGROUND_TYPE" val="navigation"/>
  <p:tag name="KSO_WM_SLIDE_BK_DARK_LIGHT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7"/>
  <p:tag name="KSO_WM_UNIT_COLOR_SCHEME_PARENT_PAGE" val="2_4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1"/>
  <p:tag name="KSO_WM_UNIT_LAYERLEVEL" val="1"/>
  <p:tag name="KSO_WM_TAG_VERSION" val="1.0"/>
  <p:tag name="KSO_WM_BEAUTIFY_FLAG" val="#wm#"/>
  <p:tag name="KSO_WM_UNIT_COLOR_SCHEME_SHAPE_ID" val="9817"/>
  <p:tag name="KSO_WM_UNIT_COLOR_SCHEME_PARENT_PAGE" val="2_1"/>
  <p:tag name="KSO_WM_UNIT_TYPE" val="i"/>
  <p:tag name="KSO_WM_UNIT_INDEX" val="41"/>
  <p:tag name="KSO_WM_SLIDE_BACKGROUND_TYPE" val="navigation"/>
  <p:tag name="KSO_WM_SLIDE_BK_DARK_LIGHT" val="2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2"/>
  <p:tag name="KSO_WM_UNIT_LAYERLEVEL" val="1"/>
  <p:tag name="KSO_WM_TAG_VERSION" val="1.0"/>
  <p:tag name="KSO_WM_BEAUTIFY_FLAG" val="#wm#"/>
  <p:tag name="KSO_WM_UNIT_COLOR_SCHEME_SHAPE_ID" val="9818"/>
  <p:tag name="KSO_WM_UNIT_COLOR_SCHEME_PARENT_PAGE" val="2_1"/>
  <p:tag name="KSO_WM_UNIT_TYPE" val="i"/>
  <p:tag name="KSO_WM_UNIT_INDEX" val="42"/>
  <p:tag name="KSO_WM_SLIDE_BACKGROUND_TYPE" val="navigation"/>
  <p:tag name="KSO_WM_SLIDE_BK_DARK_LIGHT" val="2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3"/>
  <p:tag name="KSO_WM_UNIT_LAYERLEVEL" val="1"/>
  <p:tag name="KSO_WM_TAG_VERSION" val="1.0"/>
  <p:tag name="KSO_WM_BEAUTIFY_FLAG" val="#wm#"/>
  <p:tag name="KSO_WM_UNIT_TYPE" val="i"/>
  <p:tag name="KSO_WM_UNIT_INDEX" val="43"/>
  <p:tag name="KSO_WM_SLIDE_BACKGROUND_TYPE" val="navigation"/>
  <p:tag name="KSO_WM_SLIDE_BK_DARK_LIGHT" val="2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4"/>
  <p:tag name="KSO_WM_UNIT_LAYERLEVEL" val="1"/>
  <p:tag name="KSO_WM_TAG_VERSION" val="1.0"/>
  <p:tag name="KSO_WM_BEAUTIFY_FLAG" val="#wm#"/>
  <p:tag name="KSO_WM_UNIT_COLOR_SCHEME_SHAPE_ID" val="9819"/>
  <p:tag name="KSO_WM_UNIT_COLOR_SCHEME_PARENT_PAGE" val="2_1"/>
  <p:tag name="KSO_WM_UNIT_TYPE" val="i"/>
  <p:tag name="KSO_WM_UNIT_INDEX" val="44"/>
  <p:tag name="KSO_WM_SLIDE_BACKGROUND_TYPE" val="navigation"/>
  <p:tag name="KSO_WM_SLIDE_BK_DARK_LIGHT" val="2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5"/>
  <p:tag name="KSO_WM_UNIT_LAYERLEVEL" val="1"/>
  <p:tag name="KSO_WM_TAG_VERSION" val="1.0"/>
  <p:tag name="KSO_WM_BEAUTIFY_FLAG" val="#wm#"/>
  <p:tag name="KSO_WM_UNIT_COLOR_SCHEME_SHAPE_ID" val="9820"/>
  <p:tag name="KSO_WM_UNIT_COLOR_SCHEME_PARENT_PAGE" val="2_1"/>
  <p:tag name="KSO_WM_UNIT_TYPE" val="i"/>
  <p:tag name="KSO_WM_UNIT_INDEX" val="45"/>
  <p:tag name="KSO_WM_SLIDE_BACKGROUND_TYPE" val="navigation"/>
  <p:tag name="KSO_WM_SLIDE_BK_DARK_LIGHT" val="2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6"/>
  <p:tag name="KSO_WM_UNIT_LAYERLEVEL" val="1"/>
  <p:tag name="KSO_WM_TAG_VERSION" val="1.0"/>
  <p:tag name="KSO_WM_BEAUTIFY_FLAG" val="#wm#"/>
  <p:tag name="KSO_WM_UNIT_COLOR_SCHEME_SHAPE_ID" val="9821"/>
  <p:tag name="KSO_WM_UNIT_COLOR_SCHEME_PARENT_PAGE" val="2_1"/>
  <p:tag name="KSO_WM_UNIT_TYPE" val="i"/>
  <p:tag name="KSO_WM_UNIT_INDEX" val="46"/>
  <p:tag name="KSO_WM_SLIDE_BACKGROUND_TYPE" val="navigation"/>
  <p:tag name="KSO_WM_SLIDE_BK_DARK_LIGHT" val="2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7"/>
  <p:tag name="KSO_WM_UNIT_LAYERLEVEL" val="1"/>
  <p:tag name="KSO_WM_TAG_VERSION" val="1.0"/>
  <p:tag name="KSO_WM_BEAUTIFY_FLAG" val="#wm#"/>
  <p:tag name="KSO_WM_UNIT_COLOR_SCHEME_SHAPE_ID" val="9822"/>
  <p:tag name="KSO_WM_UNIT_COLOR_SCHEME_PARENT_PAGE" val="2_1"/>
  <p:tag name="KSO_WM_UNIT_TYPE" val="i"/>
  <p:tag name="KSO_WM_UNIT_INDEX" val="47"/>
  <p:tag name="KSO_WM_SLIDE_BACKGROUND_TYPE" val="navigation"/>
  <p:tag name="KSO_WM_SLIDE_BK_DARK_LIGHT" val="2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8"/>
  <p:tag name="KSO_WM_UNIT_LAYERLEVEL" val="1"/>
  <p:tag name="KSO_WM_TAG_VERSION" val="1.0"/>
  <p:tag name="KSO_WM_BEAUTIFY_FLAG" val="#wm#"/>
  <p:tag name="KSO_WM_UNIT_COLOR_SCHEME_SHAPE_ID" val="9823"/>
  <p:tag name="KSO_WM_UNIT_COLOR_SCHEME_PARENT_PAGE" val="2_1"/>
  <p:tag name="KSO_WM_UNIT_TYPE" val="i"/>
  <p:tag name="KSO_WM_UNIT_INDEX" val="48"/>
  <p:tag name="KSO_WM_SLIDE_BACKGROUND_TYPE" val="navigation"/>
  <p:tag name="KSO_WM_SLIDE_BK_DARK_LIGHT" val="2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9"/>
  <p:tag name="KSO_WM_UNIT_LAYERLEVEL" val="1"/>
  <p:tag name="KSO_WM_TAG_VERSION" val="1.0"/>
  <p:tag name="KSO_WM_BEAUTIFY_FLAG" val="#wm#"/>
  <p:tag name="KSO_WM_UNIT_COLOR_SCHEME_SHAPE_ID" val="9825"/>
  <p:tag name="KSO_WM_UNIT_COLOR_SCHEME_PARENT_PAGE" val="2_1"/>
  <p:tag name="KSO_WM_UNIT_TYPE" val="i"/>
  <p:tag name="KSO_WM_UNIT_INDEX" val="49"/>
  <p:tag name="KSO_WM_SLIDE_BACKGROUND_TYPE" val="navigation"/>
  <p:tag name="KSO_WM_SLIDE_BK_DARK_LIGHT" val="2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0"/>
  <p:tag name="KSO_WM_UNIT_LAYERLEVEL" val="1"/>
  <p:tag name="KSO_WM_TAG_VERSION" val="1.0"/>
  <p:tag name="KSO_WM_BEAUTIFY_FLAG" val="#wm#"/>
  <p:tag name="KSO_WM_UNIT_COLOR_SCHEME_SHAPE_ID" val="9826"/>
  <p:tag name="KSO_WM_UNIT_COLOR_SCHEME_PARENT_PAGE" val="2_1"/>
  <p:tag name="KSO_WM_UNIT_TYPE" val="i"/>
  <p:tag name="KSO_WM_UNIT_INDEX" val="50"/>
  <p:tag name="KSO_WM_SLIDE_BACKGROUND_TYPE" val="navigation"/>
  <p:tag name="KSO_WM_SLIDE_BK_DARK_LIGHT" val="2"/>
</p:tagLst>
</file>

<file path=ppt/tags/tag38.xml><?xml version="1.0" encoding="utf-8"?>
<p:tagLst xmlns:p="http://schemas.openxmlformats.org/presentationml/2006/main">
  <p:tag name="KSO_WM_SLIDE_COLORSCHEME_VERSION" val="3.2"/>
  <p:tag name="KSO_WM_UNIT_COLOR_SCHEME_SHAPE_ID" val="8"/>
  <p:tag name="KSO_WM_UNIT_COLOR_SCHEME_PARENT_PAGE" val="2_4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1"/>
  <p:tag name="KSO_WM_UNIT_LAYERLEVEL" val="1"/>
  <p:tag name="KSO_WM_TAG_VERSION" val="1.0"/>
  <p:tag name="KSO_WM_BEAUTIFY_FLAG" val="#wm#"/>
  <p:tag name="KSO_WM_UNIT_COLOR_SCHEME_SHAPE_ID" val="9827"/>
  <p:tag name="KSO_WM_UNIT_COLOR_SCHEME_PARENT_PAGE" val="2_1"/>
  <p:tag name="KSO_WM_UNIT_TYPE" val="i"/>
  <p:tag name="KSO_WM_UNIT_INDEX" val="51"/>
  <p:tag name="KSO_WM_SLIDE_BACKGROUND_TYPE" val="navigation"/>
  <p:tag name="KSO_WM_SLIDE_BK_DARK_LIGHT" val="2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2"/>
  <p:tag name="KSO_WM_UNIT_LAYERLEVEL" val="1"/>
  <p:tag name="KSO_WM_TAG_VERSION" val="1.0"/>
  <p:tag name="KSO_WM_BEAUTIFY_FLAG" val="#wm#"/>
  <p:tag name="KSO_WM_UNIT_COLOR_SCHEME_SHAPE_ID" val="9828"/>
  <p:tag name="KSO_WM_UNIT_COLOR_SCHEME_PARENT_PAGE" val="2_1"/>
  <p:tag name="KSO_WM_UNIT_TYPE" val="i"/>
  <p:tag name="KSO_WM_UNIT_INDEX" val="52"/>
  <p:tag name="KSO_WM_SLIDE_BACKGROUND_TYPE" val="navigation"/>
  <p:tag name="KSO_WM_SLIDE_BK_DARK_LIGHT" val="2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3"/>
  <p:tag name="KSO_WM_UNIT_LAYERLEVEL" val="1"/>
  <p:tag name="KSO_WM_TAG_VERSION" val="1.0"/>
  <p:tag name="KSO_WM_BEAUTIFY_FLAG" val="#wm#"/>
  <p:tag name="KSO_WM_UNIT_COLOR_SCHEME_SHAPE_ID" val="9829"/>
  <p:tag name="KSO_WM_UNIT_COLOR_SCHEME_PARENT_PAGE" val="2_1"/>
  <p:tag name="KSO_WM_UNIT_TYPE" val="i"/>
  <p:tag name="KSO_WM_UNIT_INDEX" val="53"/>
  <p:tag name="KSO_WM_SLIDE_BACKGROUND_TYPE" val="navigation"/>
  <p:tag name="KSO_WM_SLIDE_BK_DARK_LIGHT" val="2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4"/>
  <p:tag name="KSO_WM_UNIT_LAYERLEVEL" val="1"/>
  <p:tag name="KSO_WM_TAG_VERSION" val="1.0"/>
  <p:tag name="KSO_WM_BEAUTIFY_FLAG" val="#wm#"/>
  <p:tag name="KSO_WM_UNIT_COLOR_SCHEME_SHAPE_ID" val="9830"/>
  <p:tag name="KSO_WM_UNIT_COLOR_SCHEME_PARENT_PAGE" val="2_1"/>
  <p:tag name="KSO_WM_UNIT_TYPE" val="i"/>
  <p:tag name="KSO_WM_UNIT_INDEX" val="54"/>
  <p:tag name="KSO_WM_SLIDE_BACKGROUND_TYPE" val="navigation"/>
  <p:tag name="KSO_WM_SLIDE_BK_DARK_LIGHT" val="2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6"/>
  <p:tag name="KSO_WM_UNIT_LAYERLEVEL" val="1"/>
  <p:tag name="KSO_WM_TAG_VERSION" val="1.0"/>
  <p:tag name="KSO_WM_BEAUTIFY_FLAG" val="#wm#"/>
  <p:tag name="KSO_WM_UNIT_COLOR_SCHEME_SHAPE_ID" val="9831"/>
  <p:tag name="KSO_WM_UNIT_COLOR_SCHEME_PARENT_PAGE" val="2_1"/>
  <p:tag name="KSO_WM_UNIT_TYPE" val="i"/>
  <p:tag name="KSO_WM_UNIT_INDEX" val="56"/>
  <p:tag name="KSO_WM_SLIDE_BACKGROUND_TYPE" val="navigation"/>
  <p:tag name="KSO_WM_SLIDE_BK_DARK_LIGHT" val="2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7"/>
  <p:tag name="KSO_WM_UNIT_LAYERLEVEL" val="1"/>
  <p:tag name="KSO_WM_TAG_VERSION" val="1.0"/>
  <p:tag name="KSO_WM_BEAUTIFY_FLAG" val="#wm#"/>
  <p:tag name="KSO_WM_UNIT_COLOR_SCHEME_SHAPE_ID" val="9832"/>
  <p:tag name="KSO_WM_UNIT_COLOR_SCHEME_PARENT_PAGE" val="2_1"/>
  <p:tag name="KSO_WM_UNIT_TYPE" val="i"/>
  <p:tag name="KSO_WM_UNIT_INDEX" val="57"/>
  <p:tag name="KSO_WM_SLIDE_BACKGROUND_TYPE" val="navigation"/>
  <p:tag name="KSO_WM_SLIDE_BK_DARK_LIGHT" val="2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8"/>
  <p:tag name="KSO_WM_UNIT_LAYERLEVEL" val="1"/>
  <p:tag name="KSO_WM_TAG_VERSION" val="1.0"/>
  <p:tag name="KSO_WM_BEAUTIFY_FLAG" val="#wm#"/>
  <p:tag name="KSO_WM_UNIT_COLOR_SCHEME_SHAPE_ID" val="9833"/>
  <p:tag name="KSO_WM_UNIT_COLOR_SCHEME_PARENT_PAGE" val="2_1"/>
  <p:tag name="KSO_WM_UNIT_TYPE" val="i"/>
  <p:tag name="KSO_WM_UNIT_INDEX" val="58"/>
  <p:tag name="KSO_WM_SLIDE_BACKGROUND_TYPE" val="navigation"/>
  <p:tag name="KSO_WM_SLIDE_BK_DARK_LIGHT" val="2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9"/>
  <p:tag name="KSO_WM_UNIT_LAYERLEVEL" val="1"/>
  <p:tag name="KSO_WM_TAG_VERSION" val="1.0"/>
  <p:tag name="KSO_WM_BEAUTIFY_FLAG" val="#wm#"/>
  <p:tag name="KSO_WM_UNIT_COLOR_SCHEME_SHAPE_ID" val="9834"/>
  <p:tag name="KSO_WM_UNIT_COLOR_SCHEME_PARENT_PAGE" val="2_1"/>
  <p:tag name="KSO_WM_UNIT_TYPE" val="i"/>
  <p:tag name="KSO_WM_UNIT_INDEX" val="59"/>
  <p:tag name="KSO_WM_SLIDE_BACKGROUND_TYPE" val="navigation"/>
  <p:tag name="KSO_WM_SLIDE_BK_DARK_LIGHT" val="2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0"/>
  <p:tag name="KSO_WM_UNIT_LAYERLEVEL" val="1"/>
  <p:tag name="KSO_WM_TAG_VERSION" val="1.0"/>
  <p:tag name="KSO_WM_BEAUTIFY_FLAG" val="#wm#"/>
  <p:tag name="KSO_WM_UNIT_COLOR_SCHEME_SHAPE_ID" val="9835"/>
  <p:tag name="KSO_WM_UNIT_COLOR_SCHEME_PARENT_PAGE" val="2_1"/>
  <p:tag name="KSO_WM_UNIT_TYPE" val="i"/>
  <p:tag name="KSO_WM_UNIT_INDEX" val="60"/>
  <p:tag name="KSO_WM_SLIDE_BACKGROUND_TYPE" val="navigation"/>
  <p:tag name="KSO_WM_SLIDE_BK_DARK_LIGHT" val="2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1"/>
  <p:tag name="KSO_WM_UNIT_LAYERLEVEL" val="1"/>
  <p:tag name="KSO_WM_TAG_VERSION" val="1.0"/>
  <p:tag name="KSO_WM_BEAUTIFY_FLAG" val="#wm#"/>
  <p:tag name="KSO_WM_UNIT_COLOR_SCHEME_SHAPE_ID" val="9836"/>
  <p:tag name="KSO_WM_UNIT_COLOR_SCHEME_PARENT_PAGE" val="2_1"/>
  <p:tag name="KSO_WM_UNIT_TYPE" val="i"/>
  <p:tag name="KSO_WM_UNIT_INDEX" val="61"/>
  <p:tag name="KSO_WM_SLIDE_BACKGROUND_TYPE" val="navigation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2"/>
  <p:tag name="KSO_WM_UNIT_LAYERLEVEL" val="1"/>
  <p:tag name="KSO_WM_TAG_VERSION" val="1.0"/>
  <p:tag name="KSO_WM_BEAUTIFY_FLAG" val="#wm#"/>
  <p:tag name="KSO_WM_UNIT_COLOR_SCHEME_SHAPE_ID" val="9837"/>
  <p:tag name="KSO_WM_UNIT_COLOR_SCHEME_PARENT_PAGE" val="2_1"/>
  <p:tag name="KSO_WM_UNIT_TYPE" val="i"/>
  <p:tag name="KSO_WM_UNIT_INDEX" val="62"/>
  <p:tag name="KSO_WM_SLIDE_BACKGROUND_TYPE" val="navigation"/>
  <p:tag name="KSO_WM_SLIDE_BK_DARK_LIGHT" val="2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3"/>
  <p:tag name="KSO_WM_UNIT_LAYERLEVEL" val="1"/>
  <p:tag name="KSO_WM_TAG_VERSION" val="1.0"/>
  <p:tag name="KSO_WM_BEAUTIFY_FLAG" val="#wm#"/>
  <p:tag name="KSO_WM_UNIT_COLOR_SCHEME_SHAPE_ID" val="9838"/>
  <p:tag name="KSO_WM_UNIT_COLOR_SCHEME_PARENT_PAGE" val="2_1"/>
  <p:tag name="KSO_WM_UNIT_TYPE" val="i"/>
  <p:tag name="KSO_WM_UNIT_INDEX" val="63"/>
  <p:tag name="KSO_WM_SLIDE_BACKGROUND_TYPE" val="navigation"/>
  <p:tag name="KSO_WM_SLIDE_BK_DARK_LIGHT" val="2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4"/>
  <p:tag name="KSO_WM_UNIT_LAYERLEVEL" val="1"/>
  <p:tag name="KSO_WM_TAG_VERSION" val="1.0"/>
  <p:tag name="KSO_WM_BEAUTIFY_FLAG" val="#wm#"/>
  <p:tag name="KSO_WM_UNIT_COLOR_SCHEME_SHAPE_ID" val="9839"/>
  <p:tag name="KSO_WM_UNIT_COLOR_SCHEME_PARENT_PAGE" val="2_1"/>
  <p:tag name="KSO_WM_UNIT_TYPE" val="i"/>
  <p:tag name="KSO_WM_UNIT_INDEX" val="64"/>
  <p:tag name="KSO_WM_SLIDE_BACKGROUND_TYPE" val="navigation"/>
  <p:tag name="KSO_WM_SLIDE_BK_DARK_LIGHT" val="2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5"/>
  <p:tag name="KSO_WM_UNIT_LAYERLEVEL" val="1"/>
  <p:tag name="KSO_WM_TAG_VERSION" val="1.0"/>
  <p:tag name="KSO_WM_BEAUTIFY_FLAG" val="#wm#"/>
  <p:tag name="KSO_WM_UNIT_COLOR_SCHEME_SHAPE_ID" val="9840"/>
  <p:tag name="KSO_WM_UNIT_COLOR_SCHEME_PARENT_PAGE" val="2_1"/>
  <p:tag name="KSO_WM_UNIT_TYPE" val="i"/>
  <p:tag name="KSO_WM_UNIT_INDEX" val="65"/>
  <p:tag name="KSO_WM_SLIDE_BACKGROUND_TYPE" val="navigation"/>
  <p:tag name="KSO_WM_SLIDE_BK_DARK_LIGHT" val="2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6"/>
  <p:tag name="KSO_WM_UNIT_LAYERLEVEL" val="1"/>
  <p:tag name="KSO_WM_TAG_VERSION" val="1.0"/>
  <p:tag name="KSO_WM_BEAUTIFY_FLAG" val="#wm#"/>
  <p:tag name="KSO_WM_UNIT_COLOR_SCHEME_SHAPE_ID" val="9841"/>
  <p:tag name="KSO_WM_UNIT_COLOR_SCHEME_PARENT_PAGE" val="2_1"/>
  <p:tag name="KSO_WM_UNIT_TYPE" val="i"/>
  <p:tag name="KSO_WM_UNIT_INDEX" val="66"/>
  <p:tag name="KSO_WM_SLIDE_BACKGROUND_TYPE" val="navigation"/>
  <p:tag name="KSO_WM_SLIDE_BK_DARK_LIGHT" val="2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7"/>
  <p:tag name="KSO_WM_UNIT_LAYERLEVEL" val="1"/>
  <p:tag name="KSO_WM_TAG_VERSION" val="1.0"/>
  <p:tag name="KSO_WM_BEAUTIFY_FLAG" val="#wm#"/>
  <p:tag name="KSO_WM_UNIT_COLOR_SCHEME_SHAPE_ID" val="9842"/>
  <p:tag name="KSO_WM_UNIT_COLOR_SCHEME_PARENT_PAGE" val="2_1"/>
  <p:tag name="KSO_WM_UNIT_TYPE" val="i"/>
  <p:tag name="KSO_WM_UNIT_INDEX" val="67"/>
  <p:tag name="KSO_WM_SLIDE_BACKGROUND_TYPE" val="navigation"/>
  <p:tag name="KSO_WM_SLIDE_BK_DARK_LIGHT" val="2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navigation"/>
  <p:tag name="KSO_WM_SLIDE_BK_DARK_LIGHT" val="2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6"/>
  <p:tag name="KSO_WM_UNIT_COLOR_SCHEME_PARENT_PAGE" val="2_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2"/>
  <p:tag name="KSO_WM_UNIT_COLOR_SCHEME_PARENT_PAGE" val="2_5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elt"/>
  <p:tag name="KSO_WM_SLIDE_BK_DARK_LIGHT" val="1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6"/>
  <p:tag name="KSO_WM_UNIT_LAYERLEVEL" val="1"/>
  <p:tag name="KSO_WM_TAG_VERSION" val="1.0"/>
  <p:tag name="KSO_WM_BEAUTIFY_FLAG" val="#wm#"/>
  <p:tag name="KSO_WM_UNIT_COLOR_SCHEME_SHAPE_ID" val="9855"/>
  <p:tag name="KSO_WM_UNIT_COLOR_SCHEME_PARENT_PAGE" val="2_1"/>
  <p:tag name="KSO_WM_UNIT_TYPE" val="i"/>
  <p:tag name="KSO_WM_UNIT_INDEX" val="6"/>
  <p:tag name="KSO_WM_SLIDE_BACKGROUND_TYPE" val="belt"/>
  <p:tag name="KSO_WM_SLIDE_BK_DARK_LIGHT" val="1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8"/>
  <p:tag name="KSO_WM_UNIT_LAYERLEVEL" val="1"/>
  <p:tag name="KSO_WM_TAG_VERSION" val="1.0"/>
  <p:tag name="KSO_WM_BEAUTIFY_FLAG" val="#wm#"/>
  <p:tag name="KSO_WM_UNIT_COLOR_SCHEME_SHAPE_ID" val="9856"/>
  <p:tag name="KSO_WM_UNIT_COLOR_SCHEME_PARENT_PAGE" val="2_1"/>
  <p:tag name="KSO_WM_UNIT_TYPE" val="i"/>
  <p:tag name="KSO_WM_UNIT_INDEX" val="8"/>
  <p:tag name="KSO_WM_SLIDE_BACKGROUND_TYPE" val="belt"/>
  <p:tag name="KSO_WM_SLIDE_BK_DARK_LIGHT" val="1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  <p:tag name="KSO_WM_SLIDE_BK_DARK_LIGHT" val="1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COLOR_SCHEME_SHAPE_ID" val="7"/>
  <p:tag name="KSO_WM_UNIT_COLOR_SCHEME_PARENT_PAGE" val="2_1"/>
  <p:tag name="KSO_WM_UNIT_TYPE" val="i"/>
  <p:tag name="KSO_WM_UNIT_INDEX" val="2"/>
  <p:tag name="KSO_WM_SLIDE_BACKGROUND_TYPE" val="belt"/>
  <p:tag name="KSO_WM_SLIDE_BK_DARK_LIGHT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3"/>
  <p:tag name="KSO_WM_UNIT_COLOR_SCHEME_PARENT_PAGE" val="2_5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COLOR_SCHEME_SHAPE_ID" val="8"/>
  <p:tag name="KSO_WM_UNIT_COLOR_SCHEME_PARENT_PAGE" val="2_1"/>
  <p:tag name="KSO_WM_UNIT_TYPE" val="i"/>
  <p:tag name="KSO_WM_UNIT_INDEX" val="3"/>
  <p:tag name="KSO_WM_SLIDE_BACKGROUND_TYPE" val="belt"/>
  <p:tag name="KSO_WM_SLIDE_BK_DARK_LIGHT" val="1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UNIT_COLOR_SCHEME_SHAPE_ID" val="9"/>
  <p:tag name="KSO_WM_UNIT_COLOR_SCHEME_PARENT_PAGE" val="2_1"/>
  <p:tag name="KSO_WM_UNIT_TYPE" val="i"/>
  <p:tag name="KSO_WM_UNIT_INDEX" val="5"/>
  <p:tag name="KSO_WM_SLIDE_BACKGROUND_TYPE" val="belt"/>
  <p:tag name="KSO_WM_SLIDE_BK_DARK_LIGHT" val="1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7"/>
  <p:tag name="KSO_WM_UNIT_LAYERLEVEL" val="1"/>
  <p:tag name="KSO_WM_TAG_VERSION" val="1.0"/>
  <p:tag name="KSO_WM_BEAUTIFY_FLAG" val="#wm#"/>
  <p:tag name="KSO_WM_UNIT_COLOR_SCHEME_SHAPE_ID" val="10"/>
  <p:tag name="KSO_WM_UNIT_COLOR_SCHEME_PARENT_PAGE" val="2_1"/>
  <p:tag name="KSO_WM_UNIT_TYPE" val="i"/>
  <p:tag name="KSO_WM_UNIT_INDEX" val="7"/>
  <p:tag name="KSO_WM_SLIDE_BACKGROUND_TYPE" val="belt"/>
  <p:tag name="KSO_WM_SLIDE_BK_DARK_LIGHT" val="1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419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UNIT_COLOR_SCHEME_SHAPE_ID" val="2"/>
  <p:tag name="KSO_WM_UNIT_COLOR_SCHEME_PARENT_PAGE" val="1_1"/>
  <p:tag name="KSO_WM_TEMPLATE_CATEGORY" val="custom"/>
  <p:tag name="KSO_WM_TEMPLATE_INDEX" val="20192214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4"/>
  <p:tag name="KSO_WM_UNIT_COLOR_SCHEME_PARENT_PAGE" val="2_5"/>
</p:tagLst>
</file>

<file path=ppt/tags/tag420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UNIT_COLOR_SCHEME_SHAPE_ID" val="3"/>
  <p:tag name="KSO_WM_UNIT_COLOR_SCHEME_PARENT_PAGE" val="1_1"/>
  <p:tag name="KSO_WM_TEMPLATE_CATEGORY" val="custom"/>
  <p:tag name="KSO_WM_TEMPLATE_INDEX" val="20192214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4"/>
  <p:tag name="KSO_WM_UNIT_COLOR_SCHEME_PARENT_PAGE" val="1_1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5"/>
  <p:tag name="KSO_WM_UNIT_COLOR_SCHEME_PARENT_PAGE" val="1_1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6"/>
  <p:tag name="KSO_WM_UNIT_COLOR_SCHEME_PARENT_PAGE" val="1_1"/>
</p:tagLst>
</file>

<file path=ppt/tags/tag4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1405"/>
  <p:tag name="KSO_WM_TEMPLATE_SUBCATEGORY" val="0"/>
  <p:tag name="KSO_WM_SLIDE_COLORSCHEME_VERSION" val="3.2"/>
  <p:tag name="KSO_WM_UNIT_COLOR_SCHEME_SHAPE_ID" val="7"/>
  <p:tag name="KSO_WM_UNIT_COLOR_SCHEME_PARENT_PAGE" val="1_1"/>
  <p:tag name="KSO_WM_UNIT_SHOW_EDIT_AREA_INDICATION" val="0"/>
  <p:tag name="KSO_WM_TEMPLATE_THUMBS_INDEX" val="1、5、7、8、9、10、11、12、13、15"/>
  <p:tag name="KSO_WM_TEMPLATE_MASTER_TYPE" val="1"/>
  <p:tag name="KSO_WM_TEMPLATE_COLOR_TYPE" val="1"/>
  <p:tag name="KSO_WM_TEMPLATE_MASTER_THUMB_INDEX" val="18"/>
</p:tagLst>
</file>

<file path=ppt/tags/tag425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  <p:tag name="KSO_WM_SLIDE_MODEL_TYPE" val="timeline"/>
</p:tagLst>
</file>

<file path=ppt/tags/tag426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27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28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29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5"/>
  <p:tag name="KSO_WM_UNIT_COLOR_SCHEME_PARENT_PAGE" val="2_5"/>
</p:tagLst>
</file>

<file path=ppt/tags/tag430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1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2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3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4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5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6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7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8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39.xml><?xml version="1.0" encoding="utf-8"?>
<p:tagLst xmlns:p="http://schemas.openxmlformats.org/presentationml/2006/main">
  <p:tag name="KSO_WM_BEAUTIFY_FLAG" val="#wm#"/>
  <p:tag name="KSO_WM_TEMPLATE_CATEGORY" val="custom"/>
  <p:tag name="KSO_WM_TEMPLATE_INDEX" val="20192214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6"/>
  <p:tag name="KSO_WM_UNIT_COLOR_SCHEME_PARENT_PAGE" val="2_5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7"/>
  <p:tag name="KSO_WM_UNIT_COLOR_SCHEME_PARENT_PAGE" val="2_5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8"/>
  <p:tag name="KSO_WM_UNIT_COLOR_SCHEME_PARENT_PAGE" val="2_5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9"/>
  <p:tag name="KSO_WM_UNIT_COLOR_SCHEME_PARENT_PAGE" val="2_5"/>
</p:tagLst>
</file>

<file path=ppt/tags/tag48.xml><?xml version="1.0" encoding="utf-8"?>
<p:tagLst xmlns:p="http://schemas.openxmlformats.org/presentationml/2006/main">
  <p:tag name="KSO_WM_SLIDE_COLORSCHEME_VERSION" val="3.2"/>
  <p:tag name="KSO_WM_UNIT_COLOR_SCHEME_SHAPE_ID" val="10"/>
  <p:tag name="KSO_WM_UNIT_COLOR_SCHEME_PARENT_PAGE" val="2_5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COLOR_SCHEME_SHAPE_ID" val="5"/>
  <p:tag name="KSO_WM_UNIT_COLOR_SCHEME_PARENT_PAGE" val="2_1"/>
  <p:tag name="KSO_WM_UNIT_TYPE" val="i"/>
  <p:tag name="KSO_WM_UNIT_INDEX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01"/>
  <p:tag name="KSO_WM_UNIT_COLOR_SCHEME_PARENT_PAGE" val="2_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COLOR_SCHEME_SHAPE_ID" val="6"/>
  <p:tag name="KSO_WM_UNIT_COLOR_SCHEME_PARENT_PAGE" val="2_1"/>
  <p:tag name="KSO_WM_UNIT_TYPE" val="i"/>
  <p:tag name="KSO_WM_UNIT_INDEX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3"/>
  <p:tag name="KSO_WM_UNIT_COLOR_SCHEME_PARENT_PAGE" val="2_6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4"/>
  <p:tag name="KSO_WM_UNIT_COLOR_SCHEME_PARENT_PAGE" val="2_6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5"/>
  <p:tag name="KSO_WM_UNIT_COLOR_SCHEME_PARENT_PAGE" val="2_6"/>
</p:tagLst>
</file>

<file path=ppt/tags/tag54.xml><?xml version="1.0" encoding="utf-8"?>
<p:tagLst xmlns:p="http://schemas.openxmlformats.org/presentationml/2006/main">
  <p:tag name="KSO_WM_SLIDE_COLORSCHEME_VERSION" val="3.2"/>
  <p:tag name="KSO_WM_UNIT_COLOR_SCHEME_SHAPE_ID" val="6"/>
  <p:tag name="KSO_WM_UNIT_COLOR_SCHEME_PARENT_PAGE" val="2_6"/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BEAUTIFY_FLAG" val="#wm#"/>
  <p:tag name="KSO_WM_UNIT_COLOR_SCHEME_SHAPE_ID" val="5"/>
  <p:tag name="KSO_WM_UNIT_COLOR_SCHEME_PARENT_PAGE" val="2_1"/>
  <p:tag name="KSO_WM_UNIT_TYPE" val="i"/>
  <p:tag name="KSO_WM_UNIT_INDEX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BEAUTIFY_FLAG" val="#wm#"/>
  <p:tag name="KSO_WM_UNIT_COLOR_SCHEME_SHAPE_ID" val="6"/>
  <p:tag name="KSO_WM_UNIT_COLOR_SCHEME_PARENT_PAGE" val="2_1"/>
  <p:tag name="KSO_WM_UNIT_TYPE" val="i"/>
  <p:tag name="KSO_WM_UNIT_INDEX" val="2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55"/>
  <p:tag name="KSO_WM_UNIT_LAYERLEVEL" val="1"/>
  <p:tag name="KSO_WM_TAG_VERSION" val="1.0"/>
  <p:tag name="KSO_WM_BEAUTIFY_FLAG" val="#wm#"/>
  <p:tag name="KSO_WM_UNIT_TYPE" val="i"/>
  <p:tag name="KSO_WM_UNIT_INDEX" val="55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56"/>
  <p:tag name="KSO_WM_UNIT_LAYERLEVEL" val="1"/>
  <p:tag name="KSO_WM_TAG_VERSION" val="1.0"/>
  <p:tag name="KSO_WM_BEAUTIFY_FLAG" val="#wm#"/>
  <p:tag name="KSO_WM_UNIT_COLOR_SCHEME_SHAPE_ID" val="9819"/>
  <p:tag name="KSO_WM_UNIT_COLOR_SCHEME_PARENT_PAGE" val="2_1"/>
  <p:tag name="KSO_WM_UNIT_TYPE" val="i"/>
  <p:tag name="KSO_WM_UNIT_INDEX" val="5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57"/>
  <p:tag name="KSO_WM_UNIT_LAYERLEVEL" val="1"/>
  <p:tag name="KSO_WM_TAG_VERSION" val="1.0"/>
  <p:tag name="KSO_WM_BEAUTIFY_FLAG" val="#wm#"/>
  <p:tag name="KSO_WM_UNIT_COLOR_SCHEME_SHAPE_ID" val="9820"/>
  <p:tag name="KSO_WM_UNIT_COLOR_SCHEME_PARENT_PAGE" val="2_1"/>
  <p:tag name="KSO_WM_UNIT_TYPE" val="i"/>
  <p:tag name="KSO_WM_UNIT_INDEX" val="57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02"/>
  <p:tag name="KSO_WM_UNIT_COLOR_SCHEME_PARENT_PAGE" val="2_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58"/>
  <p:tag name="KSO_WM_UNIT_LAYERLEVEL" val="1"/>
  <p:tag name="KSO_WM_TAG_VERSION" val="1.0"/>
  <p:tag name="KSO_WM_BEAUTIFY_FLAG" val="#wm#"/>
  <p:tag name="KSO_WM_UNIT_COLOR_SCHEME_SHAPE_ID" val="9821"/>
  <p:tag name="KSO_WM_UNIT_COLOR_SCHEME_PARENT_PAGE" val="2_1"/>
  <p:tag name="KSO_WM_UNIT_TYPE" val="i"/>
  <p:tag name="KSO_WM_UNIT_INDEX" val="58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59"/>
  <p:tag name="KSO_WM_UNIT_LAYERLEVEL" val="1"/>
  <p:tag name="KSO_WM_TAG_VERSION" val="1.0"/>
  <p:tag name="KSO_WM_BEAUTIFY_FLAG" val="#wm#"/>
  <p:tag name="KSO_WM_UNIT_COLOR_SCHEME_SHAPE_ID" val="9822"/>
  <p:tag name="KSO_WM_UNIT_COLOR_SCHEME_PARENT_PAGE" val="2_1"/>
  <p:tag name="KSO_WM_UNIT_TYPE" val="i"/>
  <p:tag name="KSO_WM_UNIT_INDEX" val="59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0"/>
  <p:tag name="KSO_WM_UNIT_LAYERLEVEL" val="1"/>
  <p:tag name="KSO_WM_TAG_VERSION" val="1.0"/>
  <p:tag name="KSO_WM_BEAUTIFY_FLAG" val="#wm#"/>
  <p:tag name="KSO_WM_UNIT_COLOR_SCHEME_SHAPE_ID" val="9823"/>
  <p:tag name="KSO_WM_UNIT_COLOR_SCHEME_PARENT_PAGE" val="2_1"/>
  <p:tag name="KSO_WM_UNIT_TYPE" val="i"/>
  <p:tag name="KSO_WM_UNIT_INDEX" val="6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1"/>
  <p:tag name="KSO_WM_UNIT_LAYERLEVEL" val="1"/>
  <p:tag name="KSO_WM_TAG_VERSION" val="1.0"/>
  <p:tag name="KSO_WM_BEAUTIFY_FLAG" val="#wm#"/>
  <p:tag name="KSO_WM_UNIT_COLOR_SCHEME_SHAPE_ID" val="9825"/>
  <p:tag name="KSO_WM_UNIT_COLOR_SCHEME_PARENT_PAGE" val="2_1"/>
  <p:tag name="KSO_WM_UNIT_TYPE" val="i"/>
  <p:tag name="KSO_WM_UNIT_INDEX" val="6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2"/>
  <p:tag name="KSO_WM_UNIT_LAYERLEVEL" val="1"/>
  <p:tag name="KSO_WM_TAG_VERSION" val="1.0"/>
  <p:tag name="KSO_WM_BEAUTIFY_FLAG" val="#wm#"/>
  <p:tag name="KSO_WM_UNIT_COLOR_SCHEME_SHAPE_ID" val="9826"/>
  <p:tag name="KSO_WM_UNIT_COLOR_SCHEME_PARENT_PAGE" val="2_1"/>
  <p:tag name="KSO_WM_UNIT_TYPE" val="i"/>
  <p:tag name="KSO_WM_UNIT_INDEX" val="62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3"/>
  <p:tag name="KSO_WM_UNIT_LAYERLEVEL" val="1"/>
  <p:tag name="KSO_WM_TAG_VERSION" val="1.0"/>
  <p:tag name="KSO_WM_BEAUTIFY_FLAG" val="#wm#"/>
  <p:tag name="KSO_WM_UNIT_COLOR_SCHEME_SHAPE_ID" val="9827"/>
  <p:tag name="KSO_WM_UNIT_COLOR_SCHEME_PARENT_PAGE" val="2_1"/>
  <p:tag name="KSO_WM_UNIT_TYPE" val="i"/>
  <p:tag name="KSO_WM_UNIT_INDEX" val="63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4"/>
  <p:tag name="KSO_WM_UNIT_LAYERLEVEL" val="1"/>
  <p:tag name="KSO_WM_TAG_VERSION" val="1.0"/>
  <p:tag name="KSO_WM_BEAUTIFY_FLAG" val="#wm#"/>
  <p:tag name="KSO_WM_UNIT_COLOR_SCHEME_SHAPE_ID" val="9828"/>
  <p:tag name="KSO_WM_UNIT_COLOR_SCHEME_PARENT_PAGE" val="2_1"/>
  <p:tag name="KSO_WM_UNIT_TYPE" val="i"/>
  <p:tag name="KSO_WM_UNIT_INDEX" val="64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5"/>
  <p:tag name="KSO_WM_UNIT_LAYERLEVEL" val="1"/>
  <p:tag name="KSO_WM_TAG_VERSION" val="1.0"/>
  <p:tag name="KSO_WM_BEAUTIFY_FLAG" val="#wm#"/>
  <p:tag name="KSO_WM_UNIT_COLOR_SCHEME_SHAPE_ID" val="9829"/>
  <p:tag name="KSO_WM_UNIT_COLOR_SCHEME_PARENT_PAGE" val="2_1"/>
  <p:tag name="KSO_WM_UNIT_TYPE" val="i"/>
  <p:tag name="KSO_WM_UNIT_INDEX" val="65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6"/>
  <p:tag name="KSO_WM_UNIT_LAYERLEVEL" val="1"/>
  <p:tag name="KSO_WM_TAG_VERSION" val="1.0"/>
  <p:tag name="KSO_WM_BEAUTIFY_FLAG" val="#wm#"/>
  <p:tag name="KSO_WM_UNIT_COLOR_SCHEME_SHAPE_ID" val="9830"/>
  <p:tag name="KSO_WM_UNIT_COLOR_SCHEME_PARENT_PAGE" val="2_1"/>
  <p:tag name="KSO_WM_UNIT_TYPE" val="i"/>
  <p:tag name="KSO_WM_UNIT_INDEX" val="66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7"/>
  <p:tag name="KSO_WM_UNIT_LAYERLEVEL" val="1"/>
  <p:tag name="KSO_WM_TAG_VERSION" val="1.0"/>
  <p:tag name="KSO_WM_BEAUTIFY_FLAG" val="#wm#"/>
  <p:tag name="KSO_WM_UNIT_COLOR_SCHEME_SHAPE_ID" val="9831"/>
  <p:tag name="KSO_WM_UNIT_COLOR_SCHEME_PARENT_PAGE" val="2_1"/>
  <p:tag name="KSO_WM_UNIT_TYPE" val="i"/>
  <p:tag name="KSO_WM_UNIT_INDEX" val="67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2"/>
  <p:tag name="KSO_WM_UNIT_COLOR_SCHEME_PARENT_PAGE" val="2_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8"/>
  <p:tag name="KSO_WM_UNIT_LAYERLEVEL" val="1"/>
  <p:tag name="KSO_WM_TAG_VERSION" val="1.0"/>
  <p:tag name="KSO_WM_BEAUTIFY_FLAG" val="#wm#"/>
  <p:tag name="KSO_WM_UNIT_COLOR_SCHEME_SHAPE_ID" val="9832"/>
  <p:tag name="KSO_WM_UNIT_COLOR_SCHEME_PARENT_PAGE" val="2_1"/>
  <p:tag name="KSO_WM_UNIT_TYPE" val="i"/>
  <p:tag name="KSO_WM_UNIT_INDEX" val="68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9"/>
  <p:tag name="KSO_WM_UNIT_LAYERLEVEL" val="1"/>
  <p:tag name="KSO_WM_TAG_VERSION" val="1.0"/>
  <p:tag name="KSO_WM_BEAUTIFY_FLAG" val="#wm#"/>
  <p:tag name="KSO_WM_UNIT_COLOR_SCHEME_SHAPE_ID" val="9833"/>
  <p:tag name="KSO_WM_UNIT_COLOR_SCHEME_PARENT_PAGE" val="2_1"/>
  <p:tag name="KSO_WM_UNIT_TYPE" val="i"/>
  <p:tag name="KSO_WM_UNIT_INDEX" val="69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0"/>
  <p:tag name="KSO_WM_UNIT_LAYERLEVEL" val="1"/>
  <p:tag name="KSO_WM_TAG_VERSION" val="1.0"/>
  <p:tag name="KSO_WM_BEAUTIFY_FLAG" val="#wm#"/>
  <p:tag name="KSO_WM_UNIT_COLOR_SCHEME_SHAPE_ID" val="9834"/>
  <p:tag name="KSO_WM_UNIT_COLOR_SCHEME_PARENT_PAGE" val="2_1"/>
  <p:tag name="KSO_WM_UNIT_TYPE" val="i"/>
  <p:tag name="KSO_WM_UNIT_INDEX" val="7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1"/>
  <p:tag name="KSO_WM_UNIT_LAYERLEVEL" val="1"/>
  <p:tag name="KSO_WM_TAG_VERSION" val="1.0"/>
  <p:tag name="KSO_WM_BEAUTIFY_FLAG" val="#wm#"/>
  <p:tag name="KSO_WM_UNIT_COLOR_SCHEME_SHAPE_ID" val="9835"/>
  <p:tag name="KSO_WM_UNIT_COLOR_SCHEME_PARENT_PAGE" val="2_1"/>
  <p:tag name="KSO_WM_UNIT_TYPE" val="i"/>
  <p:tag name="KSO_WM_UNIT_INDEX" val="7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2"/>
  <p:tag name="KSO_WM_UNIT_LAYERLEVEL" val="1"/>
  <p:tag name="KSO_WM_TAG_VERSION" val="1.0"/>
  <p:tag name="KSO_WM_BEAUTIFY_FLAG" val="#wm#"/>
  <p:tag name="KSO_WM_UNIT_COLOR_SCHEME_SHAPE_ID" val="9836"/>
  <p:tag name="KSO_WM_UNIT_COLOR_SCHEME_PARENT_PAGE" val="2_1"/>
  <p:tag name="KSO_WM_UNIT_TYPE" val="i"/>
  <p:tag name="KSO_WM_UNIT_INDEX" val="7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3"/>
  <p:tag name="KSO_WM_UNIT_LAYERLEVEL" val="1"/>
  <p:tag name="KSO_WM_TAG_VERSION" val="1.0"/>
  <p:tag name="KSO_WM_BEAUTIFY_FLAG" val="#wm#"/>
  <p:tag name="KSO_WM_UNIT_COLOR_SCHEME_SHAPE_ID" val="9837"/>
  <p:tag name="KSO_WM_UNIT_COLOR_SCHEME_PARENT_PAGE" val="2_1"/>
  <p:tag name="KSO_WM_UNIT_TYPE" val="i"/>
  <p:tag name="KSO_WM_UNIT_INDEX" val="73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4"/>
  <p:tag name="KSO_WM_UNIT_LAYERLEVEL" val="1"/>
  <p:tag name="KSO_WM_TAG_VERSION" val="1.0"/>
  <p:tag name="KSO_WM_BEAUTIFY_FLAG" val="#wm#"/>
  <p:tag name="KSO_WM_UNIT_COLOR_SCHEME_SHAPE_ID" val="9838"/>
  <p:tag name="KSO_WM_UNIT_COLOR_SCHEME_PARENT_PAGE" val="2_1"/>
  <p:tag name="KSO_WM_UNIT_TYPE" val="i"/>
  <p:tag name="KSO_WM_UNIT_INDEX" val="74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5"/>
  <p:tag name="KSO_WM_UNIT_LAYERLEVEL" val="1"/>
  <p:tag name="KSO_WM_TAG_VERSION" val="1.0"/>
  <p:tag name="KSO_WM_BEAUTIFY_FLAG" val="#wm#"/>
  <p:tag name="KSO_WM_UNIT_COLOR_SCHEME_SHAPE_ID" val="9839"/>
  <p:tag name="KSO_WM_UNIT_COLOR_SCHEME_PARENT_PAGE" val="2_1"/>
  <p:tag name="KSO_WM_UNIT_TYPE" val="i"/>
  <p:tag name="KSO_WM_UNIT_INDEX" val="75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6"/>
  <p:tag name="KSO_WM_UNIT_LAYERLEVEL" val="1"/>
  <p:tag name="KSO_WM_TAG_VERSION" val="1.0"/>
  <p:tag name="KSO_WM_BEAUTIFY_FLAG" val="#wm#"/>
  <p:tag name="KSO_WM_UNIT_COLOR_SCHEME_SHAPE_ID" val="9840"/>
  <p:tag name="KSO_WM_UNIT_COLOR_SCHEME_PARENT_PAGE" val="2_1"/>
  <p:tag name="KSO_WM_UNIT_TYPE" val="i"/>
  <p:tag name="KSO_WM_UNIT_INDEX" val="76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7"/>
  <p:tag name="KSO_WM_UNIT_LAYERLEVEL" val="1"/>
  <p:tag name="KSO_WM_TAG_VERSION" val="1.0"/>
  <p:tag name="KSO_WM_BEAUTIFY_FLAG" val="#wm#"/>
  <p:tag name="KSO_WM_UNIT_COLOR_SCHEME_SHAPE_ID" val="9841"/>
  <p:tag name="KSO_WM_UNIT_COLOR_SCHEME_PARENT_PAGE" val="2_1"/>
  <p:tag name="KSO_WM_UNIT_TYPE" val="i"/>
  <p:tag name="KSO_WM_UNIT_INDEX" val="77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3"/>
  <p:tag name="KSO_WM_UNIT_COLOR_SCHEME_PARENT_PAGE" val="2_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8"/>
  <p:tag name="KSO_WM_UNIT_LAYERLEVEL" val="1"/>
  <p:tag name="KSO_WM_TAG_VERSION" val="1.0"/>
  <p:tag name="KSO_WM_BEAUTIFY_FLAG" val="#wm#"/>
  <p:tag name="KSO_WM_UNIT_COLOR_SCHEME_SHAPE_ID" val="9842"/>
  <p:tag name="KSO_WM_UNIT_COLOR_SCHEME_PARENT_PAGE" val="2_1"/>
  <p:tag name="KSO_WM_UNIT_TYPE" val="i"/>
  <p:tag name="KSO_WM_UNIT_INDEX" val="78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2"/>
  <p:tag name="KSO_WM_UNIT_COLOR_SCHEME_PARENT_PAGE" val="2_7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3"/>
  <p:tag name="KSO_WM_UNIT_COLOR_SCHEME_PARENT_PAGE" val="2_7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4"/>
  <p:tag name="KSO_WM_UNIT_COLOR_SCHEME_PARENT_PAGE" val="2_7"/>
</p:tagLst>
</file>

<file path=ppt/tags/tag84.xml><?xml version="1.0" encoding="utf-8"?>
<p:tagLst xmlns:p="http://schemas.openxmlformats.org/presentationml/2006/main">
  <p:tag name="KSO_WM_SLIDE_COLORSCHEME_VERSION" val="3.2"/>
  <p:tag name="KSO_WM_UNIT_COLOR_SCHEME_SHAPE_ID" val="5"/>
  <p:tag name="KSO_WM_UNIT_COLOR_SCHEME_PARENT_PAGE" val="2_7"/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"/>
  <p:tag name="KSO_WM_UNIT_LAYERLEVEL" val="1"/>
  <p:tag name="KSO_WM_TAG_VERSION" val="1.0"/>
  <p:tag name="KSO_WM_BEAUTIFY_FLAG" val="#wm#"/>
  <p:tag name="KSO_WM_UNIT_COLOR_SCHEME_SHAPE_ID" val="5"/>
  <p:tag name="KSO_WM_UNIT_COLOR_SCHEME_PARENT_PAGE" val="2_1"/>
  <p:tag name="KSO_WM_UNIT_TYPE" val="i"/>
  <p:tag name="KSO_WM_UNIT_INDEX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2"/>
  <p:tag name="KSO_WM_UNIT_LAYERLEVEL" val="1"/>
  <p:tag name="KSO_WM_TAG_VERSION" val="1.0"/>
  <p:tag name="KSO_WM_BEAUTIFY_FLAG" val="#wm#"/>
  <p:tag name="KSO_WM_UNIT_COLOR_SCHEME_SHAPE_ID" val="6"/>
  <p:tag name="KSO_WM_UNIT_COLOR_SCHEME_PARENT_PAGE" val="2_1"/>
  <p:tag name="KSO_WM_UNIT_TYPE" val="i"/>
  <p:tag name="KSO_WM_UNIT_INDEX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55"/>
  <p:tag name="KSO_WM_UNIT_LAYERLEVEL" val="1"/>
  <p:tag name="KSO_WM_TAG_VERSION" val="1.0"/>
  <p:tag name="KSO_WM_BEAUTIFY_FLAG" val="#wm#"/>
  <p:tag name="KSO_WM_UNIT_TYPE" val="i"/>
  <p:tag name="KSO_WM_UNIT_INDEX" val="55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56"/>
  <p:tag name="KSO_WM_UNIT_LAYERLEVEL" val="1"/>
  <p:tag name="KSO_WM_TAG_VERSION" val="1.0"/>
  <p:tag name="KSO_WM_BEAUTIFY_FLAG" val="#wm#"/>
  <p:tag name="KSO_WM_UNIT_COLOR_SCHEME_SHAPE_ID" val="9819"/>
  <p:tag name="KSO_WM_UNIT_COLOR_SCHEME_PARENT_PAGE" val="2_1"/>
  <p:tag name="KSO_WM_UNIT_TYPE" val="i"/>
  <p:tag name="KSO_WM_UNIT_INDEX" val="56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57"/>
  <p:tag name="KSO_WM_UNIT_LAYERLEVEL" val="1"/>
  <p:tag name="KSO_WM_TAG_VERSION" val="1.0"/>
  <p:tag name="KSO_WM_BEAUTIFY_FLAG" val="#wm#"/>
  <p:tag name="KSO_WM_UNIT_COLOR_SCHEME_SHAPE_ID" val="9820"/>
  <p:tag name="KSO_WM_UNIT_COLOR_SCHEME_PARENT_PAGE" val="2_1"/>
  <p:tag name="KSO_WM_UNIT_TYPE" val="i"/>
  <p:tag name="KSO_WM_UNIT_INDEX" val="57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58"/>
  <p:tag name="KSO_WM_UNIT_LAYERLEVEL" val="1"/>
  <p:tag name="KSO_WM_TAG_VERSION" val="1.0"/>
  <p:tag name="KSO_WM_BEAUTIFY_FLAG" val="#wm#"/>
  <p:tag name="KSO_WM_UNIT_COLOR_SCHEME_SHAPE_ID" val="9821"/>
  <p:tag name="KSO_WM_UNIT_COLOR_SCHEME_PARENT_PAGE" val="2_1"/>
  <p:tag name="KSO_WM_UNIT_TYPE" val="i"/>
  <p:tag name="KSO_WM_UNIT_INDEX" val="58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59"/>
  <p:tag name="KSO_WM_UNIT_LAYERLEVEL" val="1"/>
  <p:tag name="KSO_WM_TAG_VERSION" val="1.0"/>
  <p:tag name="KSO_WM_BEAUTIFY_FLAG" val="#wm#"/>
  <p:tag name="KSO_WM_UNIT_COLOR_SCHEME_SHAPE_ID" val="9822"/>
  <p:tag name="KSO_WM_UNIT_COLOR_SCHEME_PARENT_PAGE" val="2_1"/>
  <p:tag name="KSO_WM_UNIT_TYPE" val="i"/>
  <p:tag name="KSO_WM_UNIT_INDEX" val="59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0"/>
  <p:tag name="KSO_WM_UNIT_LAYERLEVEL" val="1"/>
  <p:tag name="KSO_WM_TAG_VERSION" val="1.0"/>
  <p:tag name="KSO_WM_BEAUTIFY_FLAG" val="#wm#"/>
  <p:tag name="KSO_WM_UNIT_COLOR_SCHEME_SHAPE_ID" val="9823"/>
  <p:tag name="KSO_WM_UNIT_COLOR_SCHEME_PARENT_PAGE" val="2_1"/>
  <p:tag name="KSO_WM_UNIT_TYPE" val="i"/>
  <p:tag name="KSO_WM_UNIT_INDEX" val="6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1"/>
  <p:tag name="KSO_WM_UNIT_LAYERLEVEL" val="1"/>
  <p:tag name="KSO_WM_TAG_VERSION" val="1.0"/>
  <p:tag name="KSO_WM_BEAUTIFY_FLAG" val="#wm#"/>
  <p:tag name="KSO_WM_UNIT_COLOR_SCHEME_SHAPE_ID" val="9825"/>
  <p:tag name="KSO_WM_UNIT_COLOR_SCHEME_PARENT_PAGE" val="2_1"/>
  <p:tag name="KSO_WM_UNIT_TYPE" val="i"/>
  <p:tag name="KSO_WM_UNIT_INDEX" val="6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2"/>
  <p:tag name="KSO_WM_UNIT_LAYERLEVEL" val="1"/>
  <p:tag name="KSO_WM_TAG_VERSION" val="1.0"/>
  <p:tag name="KSO_WM_BEAUTIFY_FLAG" val="#wm#"/>
  <p:tag name="KSO_WM_UNIT_COLOR_SCHEME_SHAPE_ID" val="9826"/>
  <p:tag name="KSO_WM_UNIT_COLOR_SCHEME_PARENT_PAGE" val="2_1"/>
  <p:tag name="KSO_WM_UNIT_TYPE" val="i"/>
  <p:tag name="KSO_WM_UNIT_INDEX" val="6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3"/>
  <p:tag name="KSO_WM_UNIT_LAYERLEVEL" val="1"/>
  <p:tag name="KSO_WM_TAG_VERSION" val="1.0"/>
  <p:tag name="KSO_WM_BEAUTIFY_FLAG" val="#wm#"/>
  <p:tag name="KSO_WM_UNIT_COLOR_SCHEME_SHAPE_ID" val="9827"/>
  <p:tag name="KSO_WM_UNIT_COLOR_SCHEME_PARENT_PAGE" val="2_1"/>
  <p:tag name="KSO_WM_UNIT_TYPE" val="i"/>
  <p:tag name="KSO_WM_UNIT_INDEX" val="63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4"/>
  <p:tag name="KSO_WM_UNIT_LAYERLEVEL" val="1"/>
  <p:tag name="KSO_WM_TAG_VERSION" val="1.0"/>
  <p:tag name="KSO_WM_BEAUTIFY_FLAG" val="#wm#"/>
  <p:tag name="KSO_WM_UNIT_COLOR_SCHEME_SHAPE_ID" val="9828"/>
  <p:tag name="KSO_WM_UNIT_COLOR_SCHEME_PARENT_PAGE" val="2_1"/>
  <p:tag name="KSO_WM_UNIT_TYPE" val="i"/>
  <p:tag name="KSO_WM_UNIT_INDEX" val="64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5"/>
  <p:tag name="KSO_WM_UNIT_LAYERLEVEL" val="1"/>
  <p:tag name="KSO_WM_TAG_VERSION" val="1.0"/>
  <p:tag name="KSO_WM_BEAUTIFY_FLAG" val="#wm#"/>
  <p:tag name="KSO_WM_UNIT_COLOR_SCHEME_SHAPE_ID" val="9829"/>
  <p:tag name="KSO_WM_UNIT_COLOR_SCHEME_PARENT_PAGE" val="2_1"/>
  <p:tag name="KSO_WM_UNIT_TYPE" val="i"/>
  <p:tag name="KSO_WM_UNIT_INDEX" val="65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6"/>
  <p:tag name="KSO_WM_UNIT_LAYERLEVEL" val="1"/>
  <p:tag name="KSO_WM_TAG_VERSION" val="1.0"/>
  <p:tag name="KSO_WM_BEAUTIFY_FLAG" val="#wm#"/>
  <p:tag name="KSO_WM_UNIT_COLOR_SCHEME_SHAPE_ID" val="9830"/>
  <p:tag name="KSO_WM_UNIT_COLOR_SCHEME_PARENT_PAGE" val="2_1"/>
  <p:tag name="KSO_WM_UNIT_TYPE" val="i"/>
  <p:tag name="KSO_WM_UNIT_INDEX" val="66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67"/>
  <p:tag name="KSO_WM_UNIT_LAYERLEVEL" val="1"/>
  <p:tag name="KSO_WM_TAG_VERSION" val="1.0"/>
  <p:tag name="KSO_WM_BEAUTIFY_FLAG" val="#wm#"/>
  <p:tag name="KSO_WM_UNIT_COLOR_SCHEME_SHAPE_ID" val="9831"/>
  <p:tag name="KSO_WM_UNIT_COLOR_SCHEME_PARENT_PAGE" val="2_1"/>
  <p:tag name="KSO_WM_UNIT_TYPE" val="i"/>
  <p:tag name="KSO_WM_UNIT_INDEX" val="67"/>
</p:tagLst>
</file>

<file path=ppt/theme/theme1.xml><?xml version="1.0" encoding="utf-8"?>
<a:theme xmlns:a="http://schemas.openxmlformats.org/drawingml/2006/main" name="第一PPT模板网-WWW.1PPT.COM​">
  <a:themeElements>
    <a:clrScheme name="A20192214">
      <a:dk1>
        <a:srgbClr val="000000"/>
      </a:dk1>
      <a:lt1>
        <a:srgbClr val="FFFFFF"/>
      </a:lt1>
      <a:dk2>
        <a:srgbClr val="364986"/>
      </a:dk2>
      <a:lt2>
        <a:srgbClr val="FFFFFF"/>
      </a:lt2>
      <a:accent1>
        <a:srgbClr val="1A3B56"/>
      </a:accent1>
      <a:accent2>
        <a:srgbClr val="515151"/>
      </a:accent2>
      <a:accent3>
        <a:srgbClr val="7B6949"/>
      </a:accent3>
      <a:accent4>
        <a:srgbClr val="A3823F"/>
      </a:accent4>
      <a:accent5>
        <a:srgbClr val="CA9D2E"/>
      </a:accent5>
      <a:accent6>
        <a:srgbClr val="F1B400"/>
      </a:accent6>
      <a:hlink>
        <a:srgbClr val="304FFE"/>
      </a:hlink>
      <a:folHlink>
        <a:srgbClr val="492067"/>
      </a:folHlink>
    </a:clrScheme>
    <a:fontScheme name="商务风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1878</Words>
  <Application>WPS 演示</Application>
  <PresentationFormat>全屏显示(16:9)</PresentationFormat>
  <Paragraphs>88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汉仪旗黑-85S</vt:lpstr>
      <vt:lpstr>方正康体简体</vt:lpstr>
      <vt:lpstr>方正中倩简体</vt:lpstr>
      <vt:lpstr>Arial</vt:lpstr>
      <vt:lpstr>黑体</vt:lpstr>
      <vt:lpstr>Arial Unicode MS</vt:lpstr>
      <vt:lpstr>Calibri</vt:lpstr>
      <vt:lpstr>第一PPT模板网-WWW.1PPT.COM​</vt:lpstr>
      <vt:lpstr>20 陀螺</vt:lpstr>
      <vt:lpstr>作者简介</vt:lpstr>
      <vt:lpstr>我爱学字词</vt:lpstr>
      <vt:lpstr>词语解释</vt:lpstr>
      <vt:lpstr>帮你学课文</vt:lpstr>
      <vt:lpstr>PowerPoint 演示文稿</vt:lpstr>
      <vt:lpstr>朗读课文</vt:lpstr>
      <vt:lpstr>提出问题</vt:lpstr>
      <vt:lpstr>PowerPoint 演示文稿</vt:lpstr>
      <vt:lpstr>PowerPoint 演示文稿</vt:lpstr>
      <vt:lpstr>PowerPoint 演示文稿</vt:lpstr>
      <vt:lpstr>PowerPoint 演示文稿</vt:lpstr>
      <vt:lpstr>拓展延伸</vt:lpstr>
      <vt:lpstr>随堂演练</vt:lpstr>
      <vt:lpstr>课后习题解答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34</cp:revision>
  <dcterms:created xsi:type="dcterms:W3CDTF">2019-06-19T02:08:00Z</dcterms:created>
  <dcterms:modified xsi:type="dcterms:W3CDTF">2020-10-15T04:51:09Z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