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9" r:id="rId2"/>
    <p:sldId id="262" r:id="rId3"/>
    <p:sldId id="261" r:id="rId4"/>
    <p:sldId id="266" r:id="rId5"/>
    <p:sldId id="264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1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B29BA-DD51-46A8-B5D1-D8284440EA77}" type="datetimeFigureOut">
              <a:rPr lang="zh-CN" altLang="en-US" smtClean="0"/>
              <a:t>2017/9/9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990B7-C3B3-438A-B4BF-56AC3351A4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62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990B7-C3B3-438A-B4BF-56AC3351A4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58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014F80F-5EC0-4A2E-A112-A6E93BAAB3E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76309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9DAD92B-0A66-4B9A-97E8-BC73BDE83C1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02000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96215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3405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A27BE6-F1F1-401E-A36C-6B0A6D234B3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683352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62000" y="22098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2098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4AB6502-A368-4C80-9A55-7975A4F6457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443143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17E2B5-633A-4D55-A30F-CB12FC0654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714986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2E94AD4-E841-4E87-BA0F-1C7A9976C07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805917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22098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2098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B817462-A750-4A0E-AD34-2D51CFAEF55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139149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5422B3-71D1-4814-8DBF-B5CB8D506C0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222203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3986D4-CDCF-46B7-9D83-318CCF82F4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01350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96B7D7A-4ADC-459A-A397-29A9D521352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408904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927E2C-DFA1-4454-BEBF-BBB53D9FEF4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85003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10B8B1-5C1F-4767-93C6-89334E34EBF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73750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9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3342FAD-9DDF-4D5D-BB74-DF0FF788CA35}" type="slidenum">
              <a:rPr kumimoji="1"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srgbClr val="000000"/>
              </a:solidFill>
            </a:endParaRPr>
          </a:p>
        </p:txBody>
      </p:sp>
      <p:pic>
        <p:nvPicPr>
          <p:cNvPr id="1041" name="Picture 17" descr="logo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092825"/>
            <a:ext cx="1714500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98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1700" y="1780791"/>
            <a:ext cx="3993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25.</a:t>
            </a:r>
            <a:r>
              <a:rPr lang="zh-CN" altLang="en-US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孔雀变了</a:t>
            </a:r>
            <a:endParaRPr lang="zh-CN" altLang="en-US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4" descr="开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8" y="3069772"/>
            <a:ext cx="4781777" cy="35863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795421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2840389"/>
            <a:ext cx="7739743" cy="1903413"/>
          </a:xfrm>
        </p:spPr>
        <p:txBody>
          <a:bodyPr/>
          <a:lstStyle/>
          <a:p>
            <a:pPr algn="l"/>
            <a:r>
              <a:rPr lang="zh-CN" altLang="en-US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 附 礼 貌 搭 象 厂 左</a:t>
            </a:r>
            <a:r>
              <a:rPr lang="en-US" altLang="zh-CN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48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 诉 却 该  惭 愧 错 此</a:t>
            </a:r>
            <a:endParaRPr lang="zh-CN" altLang="en-US" sz="48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834773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1"/>
          </p:nvPr>
        </p:nvSpPr>
        <p:spPr>
          <a:xfrm>
            <a:off x="761999" y="2209800"/>
            <a:ext cx="8196943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孔雀 迷路 水牛 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附近</a:t>
            </a:r>
            <a:r>
              <a:rPr lang="en-US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搭理 大象 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微笑 应该 惭愧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2483" y="5264221"/>
            <a:ext cx="2271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读词语</a:t>
            </a:r>
            <a:endParaRPr lang="zh-CN" alt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304433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1" y="1694945"/>
            <a:ext cx="11904098" cy="993828"/>
          </a:xfrm>
        </p:spPr>
        <p:txBody>
          <a:bodyPr/>
          <a:lstStyle/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爸爸打来电话，告诉我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4587111"/>
            <a:ext cx="3156857" cy="2096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5023446" y="316859"/>
            <a:ext cx="188385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告诉</a:t>
            </a:r>
            <a:endParaRPr lang="zh-CN" altLang="en-US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801" y="3460249"/>
            <a:ext cx="8066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告诉了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05542" y="2490753"/>
            <a:ext cx="77070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自己试着用告诉说一句话。</a:t>
            </a:r>
            <a:r>
              <a:rPr lang="en-US" altLang="zh-CN" sz="4000" b="1" dirty="0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/>
            </a:r>
            <a:br>
              <a:rPr lang="en-US" altLang="zh-CN" sz="4000" b="1" dirty="0">
                <a:solidFill>
                  <a:schemeClr val="accent1">
                    <a:lumMod val="50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endParaRPr lang="zh-CN" altLang="en-US" sz="4000" b="1" dirty="0">
              <a:solidFill>
                <a:schemeClr val="accent1">
                  <a:lumMod val="50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70936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08514"/>
            <a:ext cx="9144000" cy="375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9228" y="1388906"/>
            <a:ext cx="35830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全文结构</a:t>
            </a:r>
            <a:endParaRPr lang="zh-CN" altLang="en-US" sz="6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549691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8487"/>
            <a:ext cx="4405405" cy="31895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9714" y="468086"/>
            <a:ext cx="7772400" cy="1143000"/>
          </a:xfrm>
        </p:spPr>
        <p:txBody>
          <a:bodyPr/>
          <a:lstStyle/>
          <a:p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思考：你要怎么问路？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05515" y="1513115"/>
            <a:ext cx="5417457" cy="4818743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向他人问路时，应该先根据年龄、性别来称呼对方，然后说明自己的意图，得到答复后，表示谢意。假如对方不知道，也要说谢谢。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25310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614">
  <a:themeElements>
    <a:clrScheme name="614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614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1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1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1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1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1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1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1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</TotalTime>
  <Words>97</Words>
  <Application>Microsoft Office PowerPoint</Application>
  <PresentationFormat>全屏显示(4:3)</PresentationFormat>
  <Paragraphs>14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仿宋</vt:lpstr>
      <vt:lpstr>楷体</vt:lpstr>
      <vt:lpstr>宋体</vt:lpstr>
      <vt:lpstr>Arial</vt:lpstr>
      <vt:lpstr>Calibri</vt:lpstr>
      <vt:lpstr>Times New Roman</vt:lpstr>
      <vt:lpstr>Wingdings</vt:lpstr>
      <vt:lpstr>614</vt:lpstr>
      <vt:lpstr>PowerPoint 演示文稿</vt:lpstr>
      <vt:lpstr>喂 附 礼 貌 搭 象 厂 左    告 诉 却 该  惭 愧 错 此</vt:lpstr>
      <vt:lpstr>PowerPoint 演示文稿</vt:lpstr>
      <vt:lpstr>爸爸打来电话，告诉我________。 </vt:lpstr>
      <vt:lpstr>PowerPoint 演示文稿</vt:lpstr>
      <vt:lpstr>思考：你要怎么问路？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jw</cp:lastModifiedBy>
  <cp:revision>语文备课大师【全免费】</cp:revision>
  <dcterms:created xsi:type="dcterms:W3CDTF">2017-09-09T05:59:59Z</dcterms:created>
  <dcterms:modified xsi:type="dcterms:W3CDTF">2017-09-09T06:48:28Z</dcterms:modified>
</cp:coreProperties>
</file>