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5" r:id="rId11"/>
    <p:sldId id="271" r:id="rId12"/>
    <p:sldId id="268" r:id="rId13"/>
    <p:sldId id="267" r:id="rId14"/>
    <p:sldId id="269" r:id="rId15"/>
    <p:sldId id="270" r:id="rId16"/>
    <p:sldId id="272" r:id="rId17"/>
    <p:sldId id="273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903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语文园地四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6340" y="1178560"/>
            <a:ext cx="856932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读上面的词语，选择恰当词语填空。</a:t>
            </a:r>
            <a:endParaRPr lang="en-US" altLang="zh-CN" sz="32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（  ）到了，（   ）</a:t>
            </a:r>
            <a:r>
              <a:rPr lang="zh-CN" altLang="en-US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从南方飞回来了。</a:t>
            </a:r>
            <a:endParaRPr lang="en-US" altLang="zh-CN" sz="32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（  ），池塘里的（   ）开了，（  ）在水中游来游去。</a:t>
            </a:r>
            <a:endParaRPr lang="en-US" altLang="zh-CN" sz="32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现在是（ ），（ ）都从树上落下来了。</a:t>
            </a:r>
            <a:endParaRPr lang="en-US" altLang="zh-CN" sz="32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</a:rPr>
              <a:t>（  ）下雪了，我和小伙伴们一起堆（ ）。</a:t>
            </a:r>
            <a:endParaRPr lang="zh-CN" altLang="en-US" sz="3200" b="1" dirty="0">
              <a:solidFill>
                <a:srgbClr val="0D0D0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955675"/>
            <a:ext cx="10058400" cy="457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493395"/>
            <a:ext cx="3940175" cy="5871845"/>
          </a:xfrm>
          <a:prstGeom prst="rect">
            <a:avLst/>
          </a:prstGeom>
        </p:spPr>
      </p:pic>
      <p:pic>
        <p:nvPicPr>
          <p:cNvPr id="3" name="图片 2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615" y="1594485"/>
            <a:ext cx="650303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955" y="1108710"/>
            <a:ext cx="8248650" cy="463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717550"/>
            <a:ext cx="7601585" cy="56826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E:\孙巧灵\2016秋上\上课课件\制作\R一语上\人一语大课堂（正文）\日积月累新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1" y="266700"/>
            <a:ext cx="3083983" cy="71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矩形 1"/>
          <p:cNvSpPr/>
          <p:nvPr/>
        </p:nvSpPr>
        <p:spPr>
          <a:xfrm>
            <a:off x="882650" y="1822450"/>
            <a:ext cx="5397500" cy="262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20000"/>
              </a:lnSpc>
            </a:pP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之计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于春，</a:t>
            </a:r>
            <a:endParaRPr lang="zh-CN" altLang="zh-CN" sz="3735" b="1" dirty="0">
              <a:solidFill>
                <a:schemeClr val="accent5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一日之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计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在于</a:t>
            </a:r>
            <a:r>
              <a:rPr lang="en-US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735" b="1" dirty="0">
                <a:solidFill>
                  <a:schemeClr val="accent5"/>
                </a:solidFill>
                <a:latin typeface="楷体_GB2312" pitchFamily="49" charset="-122"/>
                <a:ea typeface="楷体_GB2312" pitchFamily="49" charset="-122"/>
              </a:rPr>
              <a:t>晨。</a:t>
            </a:r>
            <a:endParaRPr lang="zh-CN" altLang="zh-CN" sz="3735" b="1" dirty="0">
              <a:solidFill>
                <a:schemeClr val="accent5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4822" name="Picture 6" descr="http://pic.58pic.com/58pic/11/94/87/91c58PICWQ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379" y="1486959"/>
            <a:ext cx="5126567" cy="31220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1774825" y="549275"/>
            <a:ext cx="73453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/>
              <a:t>回家和爸爸妈妈一起</a:t>
            </a:r>
            <a:r>
              <a:rPr lang="en-US" altLang="zh-CN" sz="3600" b="1">
                <a:solidFill>
                  <a:srgbClr val="FF0000"/>
                </a:solidFill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小松鼠找花生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2205038"/>
            <a:ext cx="7693025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9" name="矩形 3"/>
          <p:cNvSpPr/>
          <p:nvPr/>
        </p:nvSpPr>
        <p:spPr>
          <a:xfrm>
            <a:off x="3305493" y="975360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识字加油站。</a:t>
            </a:r>
            <a:endParaRPr lang="zh-CN" altLang="en-US" sz="3600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七角星 1"/>
          <p:cNvSpPr/>
          <p:nvPr/>
        </p:nvSpPr>
        <p:spPr>
          <a:xfrm>
            <a:off x="1966913" y="2060575"/>
            <a:ext cx="1138238" cy="979488"/>
          </a:xfrm>
          <a:prstGeom prst="star7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七角星 5"/>
          <p:cNvSpPr/>
          <p:nvPr/>
        </p:nvSpPr>
        <p:spPr>
          <a:xfrm>
            <a:off x="3200400" y="2097088"/>
            <a:ext cx="1109663" cy="933450"/>
          </a:xfrm>
          <a:prstGeom prst="star7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七角星 6"/>
          <p:cNvSpPr/>
          <p:nvPr/>
        </p:nvSpPr>
        <p:spPr>
          <a:xfrm>
            <a:off x="4764088" y="2085975"/>
            <a:ext cx="1169988" cy="954088"/>
          </a:xfrm>
          <a:prstGeom prst="star7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七角星 7"/>
          <p:cNvSpPr/>
          <p:nvPr/>
        </p:nvSpPr>
        <p:spPr>
          <a:xfrm>
            <a:off x="6078538" y="2028825"/>
            <a:ext cx="1060450" cy="979488"/>
          </a:xfrm>
          <a:prstGeom prst="star7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7707313" y="2047875"/>
            <a:ext cx="1201738" cy="9794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南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七角星 9"/>
          <p:cNvSpPr/>
          <p:nvPr/>
        </p:nvSpPr>
        <p:spPr>
          <a:xfrm>
            <a:off x="8866188" y="2028825"/>
            <a:ext cx="1076325" cy="979488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北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 rot="5400000">
            <a:off x="5439569" y="2953544"/>
            <a:ext cx="1023938" cy="107950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燕尾形 18"/>
          <p:cNvSpPr/>
          <p:nvPr/>
        </p:nvSpPr>
        <p:spPr>
          <a:xfrm rot="5400000">
            <a:off x="8312944" y="2931319"/>
            <a:ext cx="1023938" cy="107950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2593181" y="2940844"/>
            <a:ext cx="1023938" cy="107950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七角星 14"/>
          <p:cNvSpPr/>
          <p:nvPr/>
        </p:nvSpPr>
        <p:spPr>
          <a:xfrm>
            <a:off x="2038350" y="4052888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男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七角星 15"/>
          <p:cNvSpPr/>
          <p:nvPr/>
        </p:nvSpPr>
        <p:spPr>
          <a:xfrm>
            <a:off x="4921250" y="4306888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七角星 16"/>
          <p:cNvSpPr/>
          <p:nvPr/>
        </p:nvSpPr>
        <p:spPr>
          <a:xfrm>
            <a:off x="3194050" y="3983038"/>
            <a:ext cx="1154113" cy="1027113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女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七角星 17"/>
          <p:cNvSpPr/>
          <p:nvPr/>
        </p:nvSpPr>
        <p:spPr>
          <a:xfrm>
            <a:off x="6115050" y="4306888"/>
            <a:ext cx="1162050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关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七角星 20"/>
          <p:cNvSpPr/>
          <p:nvPr/>
        </p:nvSpPr>
        <p:spPr>
          <a:xfrm>
            <a:off x="7767638" y="4214813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七角星 21"/>
          <p:cNvSpPr/>
          <p:nvPr/>
        </p:nvSpPr>
        <p:spPr>
          <a:xfrm>
            <a:off x="8875713" y="4197350"/>
            <a:ext cx="1109663" cy="933450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8349456" y="5085556"/>
            <a:ext cx="1023938" cy="10795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2592864" y="4864259"/>
            <a:ext cx="1023938" cy="107950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5587206" y="5195094"/>
            <a:ext cx="1023938" cy="107950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3" descr="E:\孙巧灵\2016秋上\上课课件\制作\R一语上\人一语大课堂（正文）\XS91.tif"/>
          <p:cNvPicPr>
            <a:picLocks noChangeAspect="1"/>
          </p:cNvPicPr>
          <p:nvPr/>
        </p:nvPicPr>
        <p:blipFill>
          <a:blip r:embed="rId2"/>
          <a:srcRect l="56284"/>
          <a:stretch>
            <a:fillRect/>
          </a:stretch>
        </p:blipFill>
        <p:spPr>
          <a:xfrm>
            <a:off x="1729317" y="1240367"/>
            <a:ext cx="8623300" cy="41486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615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男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83833" y="14986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nán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5000" y="4764617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男 孩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149" name="Picture 1" descr="E:\2016秋上\上课课件\制作\R二语上\人二语状元大课堂\我会认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1" y="283633"/>
            <a:ext cx="2865967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130" y="1979930"/>
            <a:ext cx="4336415" cy="289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71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女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10317" y="15113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nǚ</a:t>
            </a:r>
            <a:endParaRPr kumimoji="0" lang="en-US" altLang="zh-CN" sz="6400" b="1" i="0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98633" y="4284133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nǚ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女 孩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120" y="1139190"/>
            <a:ext cx="458597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81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开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00767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8700" y="4375151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chē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开  车</a:t>
            </a: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710" y="1323975"/>
            <a:ext cx="4732655" cy="283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92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关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891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uān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0033" y="4417484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kāi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ɡuān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   关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925" y="1010920"/>
            <a:ext cx="3429635" cy="340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02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正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98600" y="15113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3833" y="4563533"/>
            <a:ext cx="264604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hǎo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正   好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3"/>
          <p:cNvSpPr txBox="1"/>
          <p:nvPr/>
        </p:nvSpPr>
        <p:spPr>
          <a:xfrm>
            <a:off x="3511550" y="619125"/>
            <a:ext cx="48625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读一读，说一说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八角星 1"/>
          <p:cNvSpPr/>
          <p:nvPr/>
        </p:nvSpPr>
        <p:spPr>
          <a:xfrm>
            <a:off x="2063750" y="2108200"/>
            <a:ext cx="1800225" cy="1392238"/>
          </a:xfrm>
          <a:prstGeom prst="star8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春天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八角星 5"/>
          <p:cNvSpPr/>
          <p:nvPr/>
        </p:nvSpPr>
        <p:spPr>
          <a:xfrm>
            <a:off x="4348163" y="2079625"/>
            <a:ext cx="1747838" cy="1420813"/>
          </a:xfrm>
          <a:prstGeom prst="star8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夏天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八角星 6"/>
          <p:cNvSpPr/>
          <p:nvPr/>
        </p:nvSpPr>
        <p:spPr>
          <a:xfrm>
            <a:off x="6456363" y="2174875"/>
            <a:ext cx="1773238" cy="1295400"/>
          </a:xfrm>
          <a:prstGeom prst="star8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秋天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八角星 7"/>
          <p:cNvSpPr/>
          <p:nvPr/>
        </p:nvSpPr>
        <p:spPr>
          <a:xfrm>
            <a:off x="8589963" y="2108200"/>
            <a:ext cx="1754188" cy="1362075"/>
          </a:xfrm>
          <a:prstGeom prst="star8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冬天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1" name="文本框 2"/>
          <p:cNvSpPr txBox="1"/>
          <p:nvPr/>
        </p:nvSpPr>
        <p:spPr>
          <a:xfrm>
            <a:off x="2351088" y="3860800"/>
            <a:ext cx="799306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大地   树叶  青草  莲花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飞鸟   小鱼  青蛙  雪人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矩形 6153"/>
          <p:cNvSpPr/>
          <p:nvPr/>
        </p:nvSpPr>
        <p:spPr>
          <a:xfrm>
            <a:off x="1919288" y="6453188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宽屏</PresentationFormat>
  <Paragraphs>89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华文楷体</vt:lpstr>
      <vt:lpstr>黑体</vt:lpstr>
      <vt:lpstr>楷体_GB2312</vt:lpstr>
      <vt:lpstr>新宋体</vt:lpstr>
      <vt:lpstr>楷体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7</cp:revision>
  <dcterms:created xsi:type="dcterms:W3CDTF">2017-06-06T08:33:11Z</dcterms:created>
  <dcterms:modified xsi:type="dcterms:W3CDTF">2017-06-06T08:53:11Z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