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5" r:id="rId3"/>
    <p:sldId id="428" r:id="rId5"/>
    <p:sldId id="401" r:id="rId6"/>
    <p:sldId id="429" r:id="rId7"/>
    <p:sldId id="430" r:id="rId8"/>
    <p:sldId id="431" r:id="rId9"/>
    <p:sldId id="432" r:id="rId10"/>
    <p:sldId id="433" r:id="rId11"/>
    <p:sldId id="434" r:id="rId12"/>
    <p:sldId id="410" r:id="rId13"/>
    <p:sldId id="435" r:id="rId14"/>
    <p:sldId id="436" r:id="rId15"/>
    <p:sldId id="437" r:id="rId16"/>
    <p:sldId id="438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A896"/>
    <a:srgbClr val="95CBA1"/>
    <a:srgbClr val="EEF5E9"/>
    <a:srgbClr val="0086CA"/>
    <a:srgbClr val="E30D13"/>
    <a:srgbClr val="F37045"/>
    <a:srgbClr val="FFCB28"/>
    <a:srgbClr val="0CB0A0"/>
    <a:srgbClr val="F39720"/>
    <a:srgbClr val="EC22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8" autoAdjust="0"/>
    <p:restoredTop sz="94636"/>
  </p:normalViewPr>
  <p:slideViewPr>
    <p:cSldViewPr snapToGrid="0">
      <p:cViewPr varScale="1">
        <p:scale>
          <a:sx n="104" d="100"/>
          <a:sy n="104" d="100"/>
        </p:scale>
        <p:origin x="-90" y="-7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3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46490052-90BD-40D8-9431-C7468170679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600CB0DA-B5D0-44F8-90B7-7677CB06AF5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0CB0DA-B5D0-44F8-90B7-7677CB06AF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102E1-5A73-464D-9A42-BCA46385DE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102E1-5A73-464D-9A42-BCA46385DE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102E1-5A73-464D-9A42-BCA46385DE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102E1-5A73-464D-9A42-BCA46385DE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102E1-5A73-464D-9A42-BCA46385DE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102E1-5A73-464D-9A42-BCA46385DE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0DCD1-95AB-4626-ABD9-D3784FCC6B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085180" y="191683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6052776" y="1409325"/>
            <a:ext cx="1506536" cy="1735232"/>
          </a:xfrm>
          <a:custGeom>
            <a:avLst/>
            <a:gdLst>
              <a:gd name="connsiteX0" fmla="*/ 298238 w 2008714"/>
              <a:gd name="connsiteY0" fmla="*/ 0 h 2313642"/>
              <a:gd name="connsiteX1" fmla="*/ 2008714 w 2008714"/>
              <a:gd name="connsiteY1" fmla="*/ 246817 h 2313642"/>
              <a:gd name="connsiteX2" fmla="*/ 1710476 w 2008714"/>
              <a:gd name="connsiteY2" fmla="*/ 2313642 h 2313642"/>
              <a:gd name="connsiteX3" fmla="*/ 0 w 2008714"/>
              <a:gd name="connsiteY3" fmla="*/ 2066825 h 231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8714" h="2313642">
                <a:moveTo>
                  <a:pt x="298238" y="0"/>
                </a:moveTo>
                <a:lnTo>
                  <a:pt x="2008714" y="246817"/>
                </a:lnTo>
                <a:lnTo>
                  <a:pt x="1710476" y="2313642"/>
                </a:lnTo>
                <a:lnTo>
                  <a:pt x="0" y="2066825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rtlCol="0" anchor="ctr"/>
          <a:lstStyle>
            <a:lvl1pPr>
              <a:defRPr lang="zh-CN" altLang="en-US" sz="1400" b="0" i="0">
                <a:solidFill>
                  <a:srgbClr val="FFFFFF"/>
                </a:solidFill>
                <a:latin typeface="inpin heiti" charset="-122"/>
                <a:ea typeface="inpin heiti" charset="-122"/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1"/>
          </p:nvPr>
        </p:nvSpPr>
        <p:spPr>
          <a:xfrm>
            <a:off x="1542798" y="1228168"/>
            <a:ext cx="1726129" cy="1896520"/>
          </a:xfrm>
          <a:custGeom>
            <a:avLst/>
            <a:gdLst>
              <a:gd name="connsiteX0" fmla="*/ 1638879 w 2301505"/>
              <a:gd name="connsiteY0" fmla="*/ 0 h 2528693"/>
              <a:gd name="connsiteX1" fmla="*/ 2301505 w 2301505"/>
              <a:gd name="connsiteY1" fmla="*/ 1980313 h 2528693"/>
              <a:gd name="connsiteX2" fmla="*/ 662625 w 2301505"/>
              <a:gd name="connsiteY2" fmla="*/ 2528693 h 2528693"/>
              <a:gd name="connsiteX3" fmla="*/ 0 w 2301505"/>
              <a:gd name="connsiteY3" fmla="*/ 548379 h 2528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1505" h="2528693">
                <a:moveTo>
                  <a:pt x="1638879" y="0"/>
                </a:moveTo>
                <a:lnTo>
                  <a:pt x="2301505" y="1980313"/>
                </a:lnTo>
                <a:lnTo>
                  <a:pt x="662625" y="2528693"/>
                </a:lnTo>
                <a:lnTo>
                  <a:pt x="0" y="548379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rtlCol="0" anchor="ctr"/>
          <a:lstStyle>
            <a:lvl1pPr>
              <a:defRPr lang="zh-CN" altLang="en-US" sz="1400" b="0" i="0">
                <a:solidFill>
                  <a:srgbClr val="FFFFFF"/>
                </a:solidFill>
                <a:latin typeface="inpin heiti" charset="-122"/>
                <a:ea typeface="inpin heiti" charset="-122"/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2672663" y="1336693"/>
            <a:ext cx="1702868" cy="1880498"/>
          </a:xfrm>
          <a:custGeom>
            <a:avLst/>
            <a:gdLst>
              <a:gd name="connsiteX0" fmla="*/ 620305 w 2270491"/>
              <a:gd name="connsiteY0" fmla="*/ 0 h 2507331"/>
              <a:gd name="connsiteX1" fmla="*/ 2270491 w 2270491"/>
              <a:gd name="connsiteY1" fmla="*/ 513356 h 2507331"/>
              <a:gd name="connsiteX2" fmla="*/ 1650185 w 2270491"/>
              <a:gd name="connsiteY2" fmla="*/ 2507331 h 2507331"/>
              <a:gd name="connsiteX3" fmla="*/ 0 w 2270491"/>
              <a:gd name="connsiteY3" fmla="*/ 1993974 h 250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0491" h="2507331">
                <a:moveTo>
                  <a:pt x="620305" y="0"/>
                </a:moveTo>
                <a:lnTo>
                  <a:pt x="2270491" y="513356"/>
                </a:lnTo>
                <a:lnTo>
                  <a:pt x="1650185" y="2507331"/>
                </a:lnTo>
                <a:lnTo>
                  <a:pt x="0" y="1993974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rtlCol="0" anchor="ctr"/>
          <a:lstStyle>
            <a:lvl1pPr>
              <a:defRPr lang="zh-CN" altLang="en-US" sz="1400" b="0" i="0">
                <a:solidFill>
                  <a:srgbClr val="FFFFFF"/>
                </a:solidFill>
                <a:latin typeface="inpin heiti" charset="-122"/>
                <a:ea typeface="inpin heiti" charset="-122"/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3898270" y="1228167"/>
            <a:ext cx="1530951" cy="1723542"/>
          </a:xfrm>
          <a:custGeom>
            <a:avLst/>
            <a:gdLst>
              <a:gd name="connsiteX0" fmla="*/ 1777147 w 2041268"/>
              <a:gd name="connsiteY0" fmla="*/ 0 h 2298056"/>
              <a:gd name="connsiteX1" fmla="*/ 2041268 w 2041268"/>
              <a:gd name="connsiteY1" fmla="*/ 2071462 h 2298056"/>
              <a:gd name="connsiteX2" fmla="*/ 264121 w 2041268"/>
              <a:gd name="connsiteY2" fmla="*/ 2298056 h 2298056"/>
              <a:gd name="connsiteX3" fmla="*/ 0 w 2041268"/>
              <a:gd name="connsiteY3" fmla="*/ 226594 h 229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1268" h="2298056">
                <a:moveTo>
                  <a:pt x="1777147" y="0"/>
                </a:moveTo>
                <a:lnTo>
                  <a:pt x="2041268" y="2071462"/>
                </a:lnTo>
                <a:lnTo>
                  <a:pt x="264121" y="2298056"/>
                </a:lnTo>
                <a:lnTo>
                  <a:pt x="0" y="226594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rtlCol="0" anchor="ctr"/>
          <a:lstStyle>
            <a:lvl1pPr>
              <a:defRPr lang="zh-CN" altLang="en-US" sz="1400" b="0" i="0">
                <a:solidFill>
                  <a:srgbClr val="FFFFFF"/>
                </a:solidFill>
                <a:latin typeface="inpin heiti" charset="-122"/>
                <a:ea typeface="inpin heiti" charset="-122"/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4805666" y="1449701"/>
            <a:ext cx="1669721" cy="1857145"/>
          </a:xfrm>
          <a:custGeom>
            <a:avLst/>
            <a:gdLst>
              <a:gd name="connsiteX0" fmla="*/ 1664471 w 2226294"/>
              <a:gd name="connsiteY0" fmla="*/ 0 h 2476193"/>
              <a:gd name="connsiteX1" fmla="*/ 2226294 w 2226294"/>
              <a:gd name="connsiteY1" fmla="*/ 2011235 h 2476193"/>
              <a:gd name="connsiteX2" fmla="*/ 561824 w 2226294"/>
              <a:gd name="connsiteY2" fmla="*/ 2476193 h 2476193"/>
              <a:gd name="connsiteX3" fmla="*/ 0 w 2226294"/>
              <a:gd name="connsiteY3" fmla="*/ 464957 h 247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6294" h="2476193">
                <a:moveTo>
                  <a:pt x="1664471" y="0"/>
                </a:moveTo>
                <a:lnTo>
                  <a:pt x="2226294" y="2011235"/>
                </a:lnTo>
                <a:lnTo>
                  <a:pt x="561824" y="2476193"/>
                </a:lnTo>
                <a:lnTo>
                  <a:pt x="0" y="464957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rtlCol="0" anchor="ctr"/>
          <a:lstStyle>
            <a:lvl1pPr>
              <a:defRPr lang="zh-CN" altLang="en-US" sz="1400" b="0" i="0">
                <a:solidFill>
                  <a:srgbClr val="FFFFFF"/>
                </a:solidFill>
                <a:latin typeface="inpin heiti" charset="-122"/>
                <a:ea typeface="inpin heiti" charset="-122"/>
              </a:defRPr>
            </a:lvl1pPr>
          </a:lstStyle>
          <a:p>
            <a:pPr marL="0" lvl="0"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3975621" y="1417369"/>
            <a:ext cx="3948875" cy="1719568"/>
          </a:xfrm>
          <a:custGeom>
            <a:avLst/>
            <a:gdLst>
              <a:gd name="connsiteX0" fmla="*/ 0 w 5265166"/>
              <a:gd name="connsiteY0" fmla="*/ 0 h 2292757"/>
              <a:gd name="connsiteX1" fmla="*/ 5265166 w 5265166"/>
              <a:gd name="connsiteY1" fmla="*/ 0 h 2292757"/>
              <a:gd name="connsiteX2" fmla="*/ 5265166 w 5265166"/>
              <a:gd name="connsiteY2" fmla="*/ 2292757 h 2292757"/>
              <a:gd name="connsiteX3" fmla="*/ 0 w 5265166"/>
              <a:gd name="connsiteY3" fmla="*/ 2292757 h 2292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5166" h="2292757">
                <a:moveTo>
                  <a:pt x="0" y="0"/>
                </a:moveTo>
                <a:lnTo>
                  <a:pt x="5265166" y="0"/>
                </a:lnTo>
                <a:lnTo>
                  <a:pt x="5265166" y="2292757"/>
                </a:lnTo>
                <a:lnTo>
                  <a:pt x="0" y="2292757"/>
                </a:lnTo>
                <a:close/>
              </a:path>
            </a:pathLst>
          </a:custGeom>
        </p:spPr>
        <p:txBody>
          <a:bodyPr wrap="square" lIns="68580" tIns="34290" rIns="68580" bIns="34290">
            <a:noAutofit/>
          </a:bodyPr>
          <a:lstStyle>
            <a:lvl1pPr>
              <a:defRPr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042392" y="1032272"/>
            <a:ext cx="1323975" cy="1323975"/>
          </a:xfrm>
          <a:custGeom>
            <a:avLst/>
            <a:gdLst>
              <a:gd name="connsiteX0" fmla="*/ 882650 w 1765300"/>
              <a:gd name="connsiteY0" fmla="*/ 0 h 1765300"/>
              <a:gd name="connsiteX1" fmla="*/ 1765300 w 1765300"/>
              <a:gd name="connsiteY1" fmla="*/ 882650 h 1765300"/>
              <a:gd name="connsiteX2" fmla="*/ 882650 w 1765300"/>
              <a:gd name="connsiteY2" fmla="*/ 1765300 h 1765300"/>
              <a:gd name="connsiteX3" fmla="*/ 0 w 1765300"/>
              <a:gd name="connsiteY3" fmla="*/ 882650 h 1765300"/>
              <a:gd name="connsiteX4" fmla="*/ 882650 w 1765300"/>
              <a:gd name="connsiteY4" fmla="*/ 0 h 176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5300" h="1765300">
                <a:moveTo>
                  <a:pt x="882650" y="0"/>
                </a:moveTo>
                <a:cubicBezTo>
                  <a:pt x="1370124" y="0"/>
                  <a:pt x="1765300" y="395176"/>
                  <a:pt x="1765300" y="882650"/>
                </a:cubicBezTo>
                <a:cubicBezTo>
                  <a:pt x="1765300" y="1370124"/>
                  <a:pt x="1370124" y="1765300"/>
                  <a:pt x="882650" y="1765300"/>
                </a:cubicBezTo>
                <a:cubicBezTo>
                  <a:pt x="395176" y="1765300"/>
                  <a:pt x="0" y="1370124"/>
                  <a:pt x="0" y="882650"/>
                </a:cubicBezTo>
                <a:cubicBezTo>
                  <a:pt x="0" y="395176"/>
                  <a:pt x="395176" y="0"/>
                  <a:pt x="882650" y="0"/>
                </a:cubicBezTo>
                <a:close/>
              </a:path>
            </a:pathLst>
          </a:custGeom>
        </p:spPr>
        <p:txBody>
          <a:bodyPr wrap="square" lIns="68580" tIns="34290" rIns="68580" bIns="34290">
            <a:noAutofit/>
          </a:bodyPr>
          <a:lstStyle>
            <a:lvl1pPr>
              <a:defRPr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3265885" y="1478162"/>
            <a:ext cx="1306116" cy="1306116"/>
          </a:xfrm>
          <a:custGeom>
            <a:avLst/>
            <a:gdLst>
              <a:gd name="connsiteX0" fmla="*/ 870744 w 1741488"/>
              <a:gd name="connsiteY0" fmla="*/ 0 h 1741488"/>
              <a:gd name="connsiteX1" fmla="*/ 1741488 w 1741488"/>
              <a:gd name="connsiteY1" fmla="*/ 870744 h 1741488"/>
              <a:gd name="connsiteX2" fmla="*/ 870744 w 1741488"/>
              <a:gd name="connsiteY2" fmla="*/ 1741488 h 1741488"/>
              <a:gd name="connsiteX3" fmla="*/ 0 w 1741488"/>
              <a:gd name="connsiteY3" fmla="*/ 870744 h 1741488"/>
              <a:gd name="connsiteX4" fmla="*/ 870744 w 1741488"/>
              <a:gd name="connsiteY4" fmla="*/ 0 h 1741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1488" h="1741488">
                <a:moveTo>
                  <a:pt x="870744" y="0"/>
                </a:moveTo>
                <a:cubicBezTo>
                  <a:pt x="1351643" y="0"/>
                  <a:pt x="1741488" y="389845"/>
                  <a:pt x="1741488" y="870744"/>
                </a:cubicBezTo>
                <a:cubicBezTo>
                  <a:pt x="1741488" y="1351643"/>
                  <a:pt x="1351643" y="1741488"/>
                  <a:pt x="870744" y="1741488"/>
                </a:cubicBezTo>
                <a:cubicBezTo>
                  <a:pt x="389845" y="1741488"/>
                  <a:pt x="0" y="1351643"/>
                  <a:pt x="0" y="870744"/>
                </a:cubicBezTo>
                <a:cubicBezTo>
                  <a:pt x="0" y="389845"/>
                  <a:pt x="389845" y="0"/>
                  <a:pt x="870744" y="0"/>
                </a:cubicBezTo>
                <a:close/>
              </a:path>
            </a:pathLst>
          </a:custGeom>
        </p:spPr>
        <p:txBody>
          <a:bodyPr wrap="square" lIns="68580" tIns="34290" rIns="68580" bIns="34290">
            <a:noAutofit/>
          </a:bodyPr>
          <a:lstStyle>
            <a:lvl1pPr>
              <a:defRPr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1704379" y="2647950"/>
            <a:ext cx="1227536" cy="1227536"/>
          </a:xfrm>
          <a:custGeom>
            <a:avLst/>
            <a:gdLst>
              <a:gd name="connsiteX0" fmla="*/ 818357 w 1636714"/>
              <a:gd name="connsiteY0" fmla="*/ 0 h 1636714"/>
              <a:gd name="connsiteX1" fmla="*/ 1636714 w 1636714"/>
              <a:gd name="connsiteY1" fmla="*/ 818357 h 1636714"/>
              <a:gd name="connsiteX2" fmla="*/ 818357 w 1636714"/>
              <a:gd name="connsiteY2" fmla="*/ 1636714 h 1636714"/>
              <a:gd name="connsiteX3" fmla="*/ 0 w 1636714"/>
              <a:gd name="connsiteY3" fmla="*/ 818357 h 1636714"/>
              <a:gd name="connsiteX4" fmla="*/ 818357 w 1636714"/>
              <a:gd name="connsiteY4" fmla="*/ 0 h 1636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714" h="1636714">
                <a:moveTo>
                  <a:pt x="818357" y="0"/>
                </a:moveTo>
                <a:cubicBezTo>
                  <a:pt x="1270323" y="0"/>
                  <a:pt x="1636714" y="366391"/>
                  <a:pt x="1636714" y="818357"/>
                </a:cubicBezTo>
                <a:cubicBezTo>
                  <a:pt x="1636714" y="1270323"/>
                  <a:pt x="1270323" y="1636714"/>
                  <a:pt x="818357" y="1636714"/>
                </a:cubicBezTo>
                <a:cubicBezTo>
                  <a:pt x="366391" y="1636714"/>
                  <a:pt x="0" y="1270323"/>
                  <a:pt x="0" y="818357"/>
                </a:cubicBezTo>
                <a:cubicBezTo>
                  <a:pt x="0" y="366391"/>
                  <a:pt x="366391" y="0"/>
                  <a:pt x="818357" y="0"/>
                </a:cubicBezTo>
                <a:close/>
              </a:path>
            </a:pathLst>
          </a:custGeom>
        </p:spPr>
        <p:txBody>
          <a:bodyPr wrap="square" lIns="68580" tIns="34290" rIns="68580" bIns="34290">
            <a:noAutofit/>
          </a:bodyPr>
          <a:lstStyle>
            <a:lvl1pPr>
              <a:defRPr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emf"/><Relationship Id="rId7" Type="http://schemas.openxmlformats.org/officeDocument/2006/relationships/image" Target="../media/image1.emf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238500" y="2228850"/>
            <a:ext cx="2667000" cy="17697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" b="0" i="0" dirty="0">
                <a:solidFill>
                  <a:schemeClr val="bg1">
                    <a:alpha val="0"/>
                  </a:schemeClr>
                </a:solidFill>
                <a:latin typeface="inpin heiti" charset="-122"/>
                <a:ea typeface="inpin heiti" charset="-122"/>
                <a:sym typeface="+mn-ea"/>
              </a:rPr>
              <a:t>感谢您下载包图网平台上提供的</a:t>
            </a:r>
            <a:r>
              <a:rPr lang="en-US" altLang="zh-CN" sz="200" b="0" i="0" dirty="0">
                <a:solidFill>
                  <a:schemeClr val="bg1">
                    <a:alpha val="0"/>
                  </a:schemeClr>
                </a:solidFill>
                <a:latin typeface="inpin heiti" charset="-122"/>
                <a:ea typeface="inpin heiti" charset="-122"/>
                <a:sym typeface="+mn-ea"/>
              </a:rPr>
              <a:t>PPT</a:t>
            </a:r>
            <a:r>
              <a:rPr lang="zh-CN" altLang="en-US" sz="200" b="0" i="0" dirty="0">
                <a:solidFill>
                  <a:schemeClr val="bg1">
                    <a:alpha val="0"/>
                  </a:schemeClr>
                </a:solidFill>
                <a:latin typeface="inpin heiti" charset="-122"/>
                <a:ea typeface="inpin heiti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200" b="0" i="0" dirty="0">
              <a:solidFill>
                <a:schemeClr val="bg1">
                  <a:alpha val="0"/>
                </a:schemeClr>
              </a:solidFill>
              <a:latin typeface="inpin heiti" charset="-122"/>
              <a:ea typeface="inpin heiti" charset="-122"/>
              <a:sym typeface="+mn-ea"/>
            </a:endParaRPr>
          </a:p>
          <a:p>
            <a:r>
              <a:rPr lang="en-US" altLang="zh-CN" sz="500" b="0" i="0" dirty="0">
                <a:solidFill>
                  <a:schemeClr val="bg1">
                    <a:alpha val="0"/>
                  </a:schemeClr>
                </a:solidFill>
                <a:latin typeface="inpin heiti" charset="-122"/>
                <a:ea typeface="inpin heiti" charset="-122"/>
                <a:sym typeface="+mn-ea"/>
              </a:rPr>
              <a:t>ibaotu.com</a:t>
            </a:r>
            <a:endParaRPr lang="en-US" altLang="zh-CN" sz="500" b="0" i="0" dirty="0">
              <a:solidFill>
                <a:schemeClr val="bg1">
                  <a:alpha val="0"/>
                </a:schemeClr>
              </a:solidFill>
              <a:latin typeface="inpin heiti" charset="-122"/>
              <a:ea typeface="inpin heiti" charset="-122"/>
              <a:sym typeface="+mn-ea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5CB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0" i="0" dirty="0">
              <a:latin typeface="inpin heiti" charset="-122"/>
              <a:ea typeface="inpin heiti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89857" y="879361"/>
            <a:ext cx="8088086" cy="3943010"/>
          </a:xfrm>
          <a:prstGeom prst="rect">
            <a:avLst/>
          </a:prstGeom>
          <a:solidFill>
            <a:srgbClr val="62A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0" i="0" dirty="0">
              <a:latin typeface="inpin heiti" charset="-122"/>
              <a:ea typeface="inpin heiti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576943" y="879362"/>
            <a:ext cx="7911023" cy="3852182"/>
          </a:xfrm>
          <a:prstGeom prst="rect">
            <a:avLst/>
          </a:prstGeom>
          <a:solidFill>
            <a:srgbClr val="EEF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0" i="0" dirty="0">
              <a:latin typeface="inpin heiti" charset="-122"/>
              <a:ea typeface="inpin heiti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575957" y="4225947"/>
            <a:ext cx="1992086" cy="884896"/>
            <a:chOff x="1156044" y="2056266"/>
            <a:chExt cx="9573176" cy="425245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156044" y="2413453"/>
              <a:ext cx="5169655" cy="389527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6096000" y="2056266"/>
              <a:ext cx="4633220" cy="41783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489857" y="228600"/>
            <a:ext cx="591147" cy="5521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42763" y="1952610"/>
            <a:ext cx="596479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sz="4100" b="1" dirty="0">
                <a:solidFill>
                  <a:srgbClr val="62A89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《</a:t>
            </a:r>
            <a:r>
              <a:rPr lang="zh-CN" altLang="en-US" sz="4100" b="1" dirty="0">
                <a:solidFill>
                  <a:srgbClr val="62A89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小岛</a:t>
            </a:r>
            <a:r>
              <a:rPr sz="4100" b="1" dirty="0">
                <a:solidFill>
                  <a:srgbClr val="62A89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》</a:t>
            </a:r>
            <a:endParaRPr sz="4100" b="1" dirty="0">
              <a:solidFill>
                <a:srgbClr val="62A896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375464" y="1738662"/>
            <a:ext cx="432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40"/>
          <p:cNvSpPr txBox="1"/>
          <p:nvPr/>
        </p:nvSpPr>
        <p:spPr>
          <a:xfrm>
            <a:off x="2125102" y="1392413"/>
            <a:ext cx="489379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1500" spc="338" dirty="0">
                <a:solidFill>
                  <a:srgbClr val="62A89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五年级上册 第四单元 </a:t>
            </a:r>
            <a:r>
              <a:rPr lang="zh-CN" altLang="en-US" sz="1500" spc="338" dirty="0">
                <a:solidFill>
                  <a:srgbClr val="62A89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 </a:t>
            </a:r>
            <a:r>
              <a:rPr lang="zh-CN" altLang="en-US" sz="1500" spc="338" dirty="0">
                <a:solidFill>
                  <a:srgbClr val="62A89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略读实践课</a:t>
            </a:r>
            <a:endParaRPr lang="zh-CN" altLang="en-US" sz="1500" spc="338" dirty="0">
              <a:solidFill>
                <a:srgbClr val="62A896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4000"/>
    </mc:Choice>
    <mc:Fallback>
      <p:transition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2"/>
          <p:cNvSpPr/>
          <p:nvPr>
            <p:custDataLst>
              <p:tags r:id="rId1"/>
            </p:custDataLst>
          </p:nvPr>
        </p:nvSpPr>
        <p:spPr>
          <a:xfrm>
            <a:off x="2700043" y="2502398"/>
            <a:ext cx="326231" cy="3262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MH_Other_3"/>
          <p:cNvSpPr/>
          <p:nvPr>
            <p:custDataLst>
              <p:tags r:id="rId2"/>
            </p:custDataLst>
          </p:nvPr>
        </p:nvSpPr>
        <p:spPr>
          <a:xfrm>
            <a:off x="3347443" y="3427810"/>
            <a:ext cx="491132" cy="48934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MH_Other_4"/>
          <p:cNvSpPr/>
          <p:nvPr>
            <p:custDataLst>
              <p:tags r:id="rId3"/>
            </p:custDataLst>
          </p:nvPr>
        </p:nvSpPr>
        <p:spPr>
          <a:xfrm>
            <a:off x="2013348" y="3038475"/>
            <a:ext cx="272653" cy="272654"/>
          </a:xfrm>
          <a:prstGeom prst="ellipse">
            <a:avLst/>
          </a:prstGeom>
          <a:solidFill>
            <a:srgbClr val="FFFFF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3801" y="228601"/>
            <a:ext cx="2918107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拓展延伸，讲故事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9722" y="1152025"/>
            <a:ext cx="5782151" cy="5124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.回顾第三单元换人称讲故事的方法。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79721" y="1830113"/>
            <a:ext cx="6700838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尝试抓住文中相关提示，把故事讲给同学听。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5830" y="2506923"/>
            <a:ext cx="6700838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可以按</a:t>
            </a:r>
            <a:r>
              <a:rPr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时间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提示语讲故事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。（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将军上岛时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晚饭时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清晨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79721" y="3453646"/>
            <a:ext cx="6281738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可以抓住</a:t>
            </a:r>
            <a:r>
              <a:rPr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将军的言行和战士们的行为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讲故事。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00" grpId="0"/>
      <p:bldP spid="100" grpId="1"/>
      <p:bldP spid="5" grpId="0"/>
      <p:bldP spid="5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2"/>
          <p:cNvSpPr/>
          <p:nvPr>
            <p:custDataLst>
              <p:tags r:id="rId1"/>
            </p:custDataLst>
          </p:nvPr>
        </p:nvSpPr>
        <p:spPr>
          <a:xfrm>
            <a:off x="2700043" y="2502398"/>
            <a:ext cx="326231" cy="3262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MH_Other_3"/>
          <p:cNvSpPr/>
          <p:nvPr>
            <p:custDataLst>
              <p:tags r:id="rId2"/>
            </p:custDataLst>
          </p:nvPr>
        </p:nvSpPr>
        <p:spPr>
          <a:xfrm>
            <a:off x="3347443" y="3427810"/>
            <a:ext cx="491132" cy="48934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MH_Other_4"/>
          <p:cNvSpPr/>
          <p:nvPr>
            <p:custDataLst>
              <p:tags r:id="rId3"/>
            </p:custDataLst>
          </p:nvPr>
        </p:nvSpPr>
        <p:spPr>
          <a:xfrm>
            <a:off x="2013348" y="3038475"/>
            <a:ext cx="272653" cy="272654"/>
          </a:xfrm>
          <a:prstGeom prst="ellipse">
            <a:avLst/>
          </a:prstGeom>
          <a:solidFill>
            <a:srgbClr val="FFFFF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3801" y="228601"/>
            <a:ext cx="2918107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拓展延伸，讲故事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1581" y="1850976"/>
            <a:ext cx="6700838" cy="15096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在选定讲故事的线索后，可以简单在本上梳理一下思路，标注重点内容，这样讲故事就会言之有序。这个过程我们就把它叫做“列提纲”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2"/>
          <p:cNvSpPr/>
          <p:nvPr>
            <p:custDataLst>
              <p:tags r:id="rId1"/>
            </p:custDataLst>
          </p:nvPr>
        </p:nvSpPr>
        <p:spPr>
          <a:xfrm>
            <a:off x="2700043" y="2502398"/>
            <a:ext cx="326231" cy="3262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MH_Other_3"/>
          <p:cNvSpPr/>
          <p:nvPr>
            <p:custDataLst>
              <p:tags r:id="rId2"/>
            </p:custDataLst>
          </p:nvPr>
        </p:nvSpPr>
        <p:spPr>
          <a:xfrm>
            <a:off x="3347443" y="3427810"/>
            <a:ext cx="491132" cy="48934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MH_Other_4"/>
          <p:cNvSpPr/>
          <p:nvPr>
            <p:custDataLst>
              <p:tags r:id="rId3"/>
            </p:custDataLst>
          </p:nvPr>
        </p:nvSpPr>
        <p:spPr>
          <a:xfrm>
            <a:off x="2013348" y="3038475"/>
            <a:ext cx="272653" cy="272654"/>
          </a:xfrm>
          <a:prstGeom prst="ellipse">
            <a:avLst/>
          </a:prstGeom>
          <a:solidFill>
            <a:srgbClr val="FFFFF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11973" y="192406"/>
            <a:ext cx="152830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阅读链接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9082" y="140468"/>
            <a:ext cx="6413659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《铁血军人杨靖宇》《“活关公”为国捐躯》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4395" y="1597504"/>
            <a:ext cx="7004685" cy="29500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杨靖宇率领部队来到山林里，在只剩杨靖宇一个人的情况他</a:t>
            </a: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顽强地支撑身体和敌人搏斗，最后，壮烈殉国。杨靖宇牺牲后，敌人惊骇地发现</a:t>
            </a: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                  </a:t>
            </a:r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</a:t>
            </a:r>
            <a:endParaRPr 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《“活关公”为国捐躯》中的“活关公”是谁？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395" y="1007841"/>
            <a:ext cx="6224588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浏览两篇文章，完成检测。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2"/>
          <p:cNvSpPr/>
          <p:nvPr>
            <p:custDataLst>
              <p:tags r:id="rId1"/>
            </p:custDataLst>
          </p:nvPr>
        </p:nvSpPr>
        <p:spPr>
          <a:xfrm>
            <a:off x="2700043" y="2502398"/>
            <a:ext cx="326231" cy="3262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MH_Other_3"/>
          <p:cNvSpPr/>
          <p:nvPr>
            <p:custDataLst>
              <p:tags r:id="rId2"/>
            </p:custDataLst>
          </p:nvPr>
        </p:nvSpPr>
        <p:spPr>
          <a:xfrm>
            <a:off x="3347443" y="3427810"/>
            <a:ext cx="491132" cy="48934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MH_Other_4"/>
          <p:cNvSpPr/>
          <p:nvPr>
            <p:custDataLst>
              <p:tags r:id="rId3"/>
            </p:custDataLst>
          </p:nvPr>
        </p:nvSpPr>
        <p:spPr>
          <a:xfrm>
            <a:off x="2013348" y="3038475"/>
            <a:ext cx="272653" cy="272654"/>
          </a:xfrm>
          <a:prstGeom prst="ellipse">
            <a:avLst/>
          </a:prstGeom>
          <a:solidFill>
            <a:srgbClr val="FFFFF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11973" y="192406"/>
            <a:ext cx="152830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阅读链接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8229" y="1711167"/>
            <a:ext cx="6700838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2.画出文中最令你感动的句子，谈谈体会。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1972" y="2569488"/>
            <a:ext cx="6700838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民族精神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爱国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精神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2"/>
          <p:cNvSpPr/>
          <p:nvPr>
            <p:custDataLst>
              <p:tags r:id="rId1"/>
            </p:custDataLst>
          </p:nvPr>
        </p:nvSpPr>
        <p:spPr>
          <a:xfrm>
            <a:off x="2700043" y="2502398"/>
            <a:ext cx="326231" cy="3262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MH_Other_3"/>
          <p:cNvSpPr/>
          <p:nvPr>
            <p:custDataLst>
              <p:tags r:id="rId2"/>
            </p:custDataLst>
          </p:nvPr>
        </p:nvSpPr>
        <p:spPr>
          <a:xfrm>
            <a:off x="3347443" y="3427810"/>
            <a:ext cx="491132" cy="48934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MH_Other_4"/>
          <p:cNvSpPr/>
          <p:nvPr>
            <p:custDataLst>
              <p:tags r:id="rId3"/>
            </p:custDataLst>
          </p:nvPr>
        </p:nvSpPr>
        <p:spPr>
          <a:xfrm>
            <a:off x="2013348" y="3038475"/>
            <a:ext cx="272653" cy="272654"/>
          </a:xfrm>
          <a:prstGeom prst="ellipse">
            <a:avLst/>
          </a:prstGeom>
          <a:solidFill>
            <a:srgbClr val="FFFFF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9423" y="192406"/>
            <a:ext cx="83340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7022" y="1751993"/>
            <a:ext cx="7269956" cy="19897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无论是海防可爱的战士，还是杨靖宇、张自忠，他们默默奉献、自强不息、百折不挠，用实际行动践行他们的爱国之情。一个国家、一个民族如果挺起了脊梁，那就是一座美丽挺拔、坚不可摧的堡垒。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H_Other_1"/>
          <p:cNvSpPr/>
          <p:nvPr>
            <p:custDataLst>
              <p:tags r:id="rId1"/>
            </p:custDataLst>
          </p:nvPr>
        </p:nvSpPr>
        <p:spPr>
          <a:xfrm>
            <a:off x="1899040" y="1708626"/>
            <a:ext cx="3052763" cy="2308555"/>
          </a:xfrm>
          <a:prstGeom prst="parallelogram">
            <a:avLst/>
          </a:prstGeom>
          <a:gradFill>
            <a:gsLst>
              <a:gs pos="70000">
                <a:srgbClr val="454545"/>
              </a:gs>
              <a:gs pos="32000">
                <a:srgbClr val="2D2D2D">
                  <a:lumMod val="100000"/>
                </a:srgbClr>
              </a:gs>
              <a:gs pos="0">
                <a:srgbClr val="000000">
                  <a:lumMod val="80000"/>
                  <a:lumOff val="20000"/>
                </a:srgbClr>
              </a:gs>
              <a:gs pos="100000">
                <a:srgbClr val="000000">
                  <a:lumMod val="80000"/>
                  <a:lumOff val="20000"/>
                </a:srgbClr>
              </a:gs>
            </a:gsLst>
            <a:lin ang="5400000" scaled="1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MH_Other_2"/>
          <p:cNvSpPr/>
          <p:nvPr>
            <p:custDataLst>
              <p:tags r:id="rId2"/>
            </p:custDataLst>
          </p:nvPr>
        </p:nvSpPr>
        <p:spPr>
          <a:xfrm>
            <a:off x="1923049" y="1721151"/>
            <a:ext cx="2880474" cy="2283508"/>
          </a:xfrm>
          <a:prstGeom prst="parallelogram">
            <a:avLst/>
          </a:prstGeom>
          <a:solidFill>
            <a:srgbClr val="EEF5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24" name="MH_Other_5"/>
          <p:cNvCxnSpPr/>
          <p:nvPr>
            <p:custDataLst>
              <p:tags r:id="rId3"/>
            </p:custDataLst>
          </p:nvPr>
        </p:nvCxnSpPr>
        <p:spPr>
          <a:xfrm>
            <a:off x="730871" y="1410397"/>
            <a:ext cx="31253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62392" y="898595"/>
            <a:ext cx="1681481" cy="567848"/>
          </a:xfrm>
          <a:prstGeom prst="rect">
            <a:avLst/>
          </a:prstGeom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自学提示</a:t>
            </a:r>
            <a:endParaRPr lang="zh-CN" altLang="en-US" sz="2700" b="1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6289" y="1720831"/>
            <a:ext cx="7343775" cy="5114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1．自由读课文：读准字音，难读的地方多读几遍。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8428" y="2397716"/>
            <a:ext cx="7343775" cy="15096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．读准字音  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海域      舀汤     喉咙     隐瞒    快艇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矛盾      勺子     哼       搅拌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3433" y="255747"/>
            <a:ext cx="326555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初读感知，理清脉络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43433" y="255747"/>
            <a:ext cx="326555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初读感知，理清脉络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9772" y="1770315"/>
            <a:ext cx="7386350" cy="1509644"/>
          </a:xfrm>
          <a:prstGeom prst="rect">
            <a:avLst/>
          </a:prstGeom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小岛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课文记叙了将军来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小岛</a:t>
            </a: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时，观看战士们的菜地，菜地构成了</a:t>
            </a:r>
            <a:r>
              <a:rPr lang="en-US"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晚饭时将军拒绝</a:t>
            </a: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，而与战士们</a:t>
            </a: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的故事。   </a:t>
            </a:r>
            <a:endParaRPr sz="2400" dirty="0">
              <a:solidFill>
                <a:srgbClr val="000000"/>
              </a:solidFill>
            </a:endParaRPr>
          </a:p>
        </p:txBody>
      </p:sp>
      <p:sp>
        <p:nvSpPr>
          <p:cNvPr id="8" name="单圆角矩形 7"/>
          <p:cNvSpPr/>
          <p:nvPr/>
        </p:nvSpPr>
        <p:spPr>
          <a:xfrm>
            <a:off x="674370" y="961072"/>
            <a:ext cx="2777490" cy="442913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课文内容我知道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87390" y="1801711"/>
            <a:ext cx="86058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16955" y="2733971"/>
            <a:ext cx="172831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单独吃蔬菜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62947" y="2296297"/>
            <a:ext cx="149352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中国地图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03934" y="2752281"/>
            <a:ext cx="149352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分享蔬菜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43433" y="255747"/>
            <a:ext cx="326555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细读品味，感悟理解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6207" y="1817115"/>
            <a:ext cx="7451586" cy="5124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    结合搜集的资料，说说这是一座什么样的岛？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67101" y="2653510"/>
            <a:ext cx="2433161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生活环境恶劣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43433" y="255747"/>
            <a:ext cx="326555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细读品味，感悟理解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6207" y="2123358"/>
            <a:ext cx="7451586" cy="9556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    边读边画出将军和战士的言行的句子，在感受最深的语句旁边写批注。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43433" y="255747"/>
            <a:ext cx="326555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交流感悟，分享感受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63038" y="1242248"/>
            <a:ext cx="7451586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将军的语言：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“战士们有蔬菜吃吗？” 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“走，去看他们吃什么！”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“我给大家分菜，每人一筷子。”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63038" y="3111274"/>
            <a:ext cx="3810000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将军关心战士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43433" y="255747"/>
            <a:ext cx="326555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交流感悟，分享感受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432" y="1130839"/>
            <a:ext cx="7451586" cy="24699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将军动作：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    将军重重地放下筷子。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    将军把手中的菜倒进汤里，而后拿起汤勺，在桶里搅了几下。随后，他舀起一勺汤。一勺一勺的菜汤舀到战士们的碗里。 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43433" y="3532650"/>
            <a:ext cx="4317206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将军关心战士，不搞特殊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0" grpId="0"/>
      <p:bldP spid="10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43433" y="255747"/>
            <a:ext cx="326555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交流感悟，分享感受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433" y="1847369"/>
            <a:ext cx="6971824" cy="10295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战士们从老家背土、拿蔬菜种子在小岛种菜。 那绿油油的菜地构成了一幅中国地图。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03071" y="3014516"/>
            <a:ext cx="4317206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战士们热爱海岛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0" grpId="0"/>
      <p:bldP spid="10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43433" y="255747"/>
            <a:ext cx="326555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交流感悟，分享感受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433" y="1674967"/>
            <a:ext cx="6971824" cy="10295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charset="-122"/>
              </a:rPr>
              <a:t>谈谈对“他向着太阳，向着那片绿色，也向着小岛，行了一个标准的军礼”的理解。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43433" y="2894648"/>
            <a:ext cx="6790849" cy="10295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既表达了将军为小岛战士所感动的崇敬心情，又表达了将军热爱祖国的思想感情。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0" grpId="0"/>
      <p:bldP spid="100" grpId="1"/>
    </p:bldLst>
  </p:timing>
</p:sld>
</file>

<file path=ppt/tags/tag1.xml><?xml version="1.0" encoding="utf-8"?>
<p:tagLst xmlns:p="http://schemas.openxmlformats.org/presentationml/2006/main">
  <p:tag name="MH" val="20170621102504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11.xml><?xml version="1.0" encoding="utf-8"?>
<p:tagLst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12.xml><?xml version="1.0" encoding="utf-8"?>
<p:tagLst xmlns:p="http://schemas.openxmlformats.org/presentationml/2006/main">
  <p:tag name="MH" val="20170621102612"/>
  <p:tag name="MH_LIBRARY" val="GRAPHIC"/>
  <p:tag name="MH_TYPE" val="Other"/>
  <p:tag name="MH_ORDER" val="2"/>
</p:tagLst>
</file>

<file path=ppt/tags/tag13.xml><?xml version="1.0" encoding="utf-8"?>
<p:tagLst xmlns:p="http://schemas.openxmlformats.org/presentationml/2006/main">
  <p:tag name="MH" val="20170621102612"/>
  <p:tag name="MH_LIBRARY" val="GRAPHIC"/>
  <p:tag name="MH_TYPE" val="Other"/>
  <p:tag name="MH_ORDER" val="3"/>
</p:tagLst>
</file>

<file path=ppt/tags/tag14.xml><?xml version="1.0" encoding="utf-8"?>
<p:tagLst xmlns:p="http://schemas.openxmlformats.org/presentationml/2006/main">
  <p:tag name="MH" val="20170621102612"/>
  <p:tag name="MH_LIBRARY" val="GRAPHIC"/>
  <p:tag name="MH_TYPE" val="Other"/>
  <p:tag name="MH_ORDER" val="4"/>
</p:tagLst>
</file>

<file path=ppt/tags/tag15.xml><?xml version="1.0" encoding="utf-8"?>
<p:tagLst xmlns:p="http://schemas.openxmlformats.org/presentationml/2006/main">
  <p:tag name="MH_TYPE" val="#NeiR#"/>
  <p:tag name="MH_NUMBER" val="3"/>
  <p:tag name="MH_CATEGORY" val="#TuWHP#"/>
  <p:tag name="MH_LAYOUT" val="SubTitleText"/>
  <p:tag name="MH" val="20170621102612"/>
  <p:tag name="MH_LIBRARY" val="GRAPHIC"/>
</p:tagLst>
</file>

<file path=ppt/tags/tag16.xml><?xml version="1.0" encoding="utf-8"?>
<p:tagLst xmlns:p="http://schemas.openxmlformats.org/presentationml/2006/main">
  <p:tag name="MH" val="20170621102612"/>
  <p:tag name="MH_LIBRARY" val="GRAPHIC"/>
  <p:tag name="MH_TYPE" val="Other"/>
  <p:tag name="MH_ORDER" val="2"/>
</p:tagLst>
</file>

<file path=ppt/tags/tag17.xml><?xml version="1.0" encoding="utf-8"?>
<p:tagLst xmlns:p="http://schemas.openxmlformats.org/presentationml/2006/main">
  <p:tag name="MH" val="20170621102612"/>
  <p:tag name="MH_LIBRARY" val="GRAPHIC"/>
  <p:tag name="MH_TYPE" val="Other"/>
  <p:tag name="MH_ORDER" val="3"/>
</p:tagLst>
</file>

<file path=ppt/tags/tag18.xml><?xml version="1.0" encoding="utf-8"?>
<p:tagLst xmlns:p="http://schemas.openxmlformats.org/presentationml/2006/main">
  <p:tag name="MH" val="20170621102612"/>
  <p:tag name="MH_LIBRARY" val="GRAPHIC"/>
  <p:tag name="MH_TYPE" val="Other"/>
  <p:tag name="MH_ORDER" val="4"/>
</p:tagLst>
</file>

<file path=ppt/tags/tag19.xml><?xml version="1.0" encoding="utf-8"?>
<p:tagLst xmlns:p="http://schemas.openxmlformats.org/presentationml/2006/main">
  <p:tag name="MH_TYPE" val="#NeiR#"/>
  <p:tag name="MH_NUMBER" val="3"/>
  <p:tag name="MH_CATEGORY" val="#TuWHP#"/>
  <p:tag name="MH_LAYOUT" val="SubTitleText"/>
  <p:tag name="MH" val="20170621102612"/>
  <p:tag name="MH_LIBRARY" val="GRAPHIC"/>
</p:tagLst>
</file>

<file path=ppt/tags/tag2.xml><?xml version="1.0" encoding="utf-8"?>
<p:tagLst xmlns:p="http://schemas.openxmlformats.org/presentationml/2006/main">
  <p:tag name="MH" val="20170621102504"/>
  <p:tag name="MH_LIBRARY" val="GRAPHIC"/>
  <p:tag name="MH_TYPE" val="Other"/>
  <p:tag name="MH_ORDER" val="2"/>
</p:tagLst>
</file>

<file path=ppt/tags/tag20.xml><?xml version="1.0" encoding="utf-8"?>
<p:tagLst xmlns:p="http://schemas.openxmlformats.org/presentationml/2006/main">
  <p:tag name="MH" val="20170621102612"/>
  <p:tag name="MH_LIBRARY" val="GRAPHIC"/>
  <p:tag name="MH_TYPE" val="Other"/>
  <p:tag name="MH_ORDER" val="2"/>
</p:tagLst>
</file>

<file path=ppt/tags/tag21.xml><?xml version="1.0" encoding="utf-8"?>
<p:tagLst xmlns:p="http://schemas.openxmlformats.org/presentationml/2006/main">
  <p:tag name="MH" val="20170621102612"/>
  <p:tag name="MH_LIBRARY" val="GRAPHIC"/>
  <p:tag name="MH_TYPE" val="Other"/>
  <p:tag name="MH_ORDER" val="3"/>
</p:tagLst>
</file>

<file path=ppt/tags/tag22.xml><?xml version="1.0" encoding="utf-8"?>
<p:tagLst xmlns:p="http://schemas.openxmlformats.org/presentationml/2006/main">
  <p:tag name="MH" val="20170621102612"/>
  <p:tag name="MH_LIBRARY" val="GRAPHIC"/>
  <p:tag name="MH_TYPE" val="Other"/>
  <p:tag name="MH_ORDER" val="4"/>
</p:tagLst>
</file>

<file path=ppt/tags/tag23.xml><?xml version="1.0" encoding="utf-8"?>
<p:tagLst xmlns:p="http://schemas.openxmlformats.org/presentationml/2006/main">
  <p:tag name="MH_TYPE" val="#NeiR#"/>
  <p:tag name="MH_NUMBER" val="3"/>
  <p:tag name="MH_CATEGORY" val="#TuWHP#"/>
  <p:tag name="MH_LAYOUT" val="SubTitleText"/>
  <p:tag name="MH" val="20170621102612"/>
  <p:tag name="MH_LIBRARY" val="GRAPHIC"/>
</p:tagLst>
</file>

<file path=ppt/tags/tag24.xml><?xml version="1.0" encoding="utf-8"?>
<p:tagLst xmlns:p="http://schemas.openxmlformats.org/presentationml/2006/main">
  <p:tag name="MH" val="20170621102612"/>
  <p:tag name="MH_LIBRARY" val="GRAPHIC"/>
  <p:tag name="MH_TYPE" val="Other"/>
  <p:tag name="MH_ORDER" val="2"/>
</p:tagLst>
</file>

<file path=ppt/tags/tag25.xml><?xml version="1.0" encoding="utf-8"?>
<p:tagLst xmlns:p="http://schemas.openxmlformats.org/presentationml/2006/main">
  <p:tag name="MH" val="20170621102612"/>
  <p:tag name="MH_LIBRARY" val="GRAPHIC"/>
  <p:tag name="MH_TYPE" val="Other"/>
  <p:tag name="MH_ORDER" val="3"/>
</p:tagLst>
</file>

<file path=ppt/tags/tag26.xml><?xml version="1.0" encoding="utf-8"?>
<p:tagLst xmlns:p="http://schemas.openxmlformats.org/presentationml/2006/main">
  <p:tag name="MH" val="20170621102612"/>
  <p:tag name="MH_LIBRARY" val="GRAPHIC"/>
  <p:tag name="MH_TYPE" val="Other"/>
  <p:tag name="MH_ORDER" val="4"/>
</p:tagLst>
</file>

<file path=ppt/tags/tag27.xml><?xml version="1.0" encoding="utf-8"?>
<p:tagLst xmlns:p="http://schemas.openxmlformats.org/presentationml/2006/main">
  <p:tag name="MH_TYPE" val="#NeiR#"/>
  <p:tag name="MH_NUMBER" val="3"/>
  <p:tag name="MH_CATEGORY" val="#TuWHP#"/>
  <p:tag name="MH_LAYOUT" val="SubTitleText"/>
  <p:tag name="MH" val="20170621102612"/>
  <p:tag name="MH_LIBRARY" val="GRAPHIC"/>
</p:tagLst>
</file>

<file path=ppt/tags/tag28.xml><?xml version="1.0" encoding="utf-8"?>
<p:tagLst xmlns:p="http://schemas.openxmlformats.org/presentationml/2006/main">
  <p:tag name="MH" val="20170621102612"/>
  <p:tag name="MH_LIBRARY" val="GRAPHIC"/>
  <p:tag name="MH_TYPE" val="Other"/>
  <p:tag name="MH_ORDER" val="2"/>
</p:tagLst>
</file>

<file path=ppt/tags/tag29.xml><?xml version="1.0" encoding="utf-8"?>
<p:tagLst xmlns:p="http://schemas.openxmlformats.org/presentationml/2006/main">
  <p:tag name="MH" val="20170621102612"/>
  <p:tag name="MH_LIBRARY" val="GRAPHIC"/>
  <p:tag name="MH_TYPE" val="Other"/>
  <p:tag name="MH_ORDER" val="3"/>
</p:tagLst>
</file>

<file path=ppt/tags/tag3.xml><?xml version="1.0" encoding="utf-8"?>
<p:tagLst xmlns:p="http://schemas.openxmlformats.org/presentationml/2006/main">
  <p:tag name="MH" val="20170621102504"/>
  <p:tag name="MH_LIBRARY" val="GRAPHIC"/>
  <p:tag name="MH_TYPE" val="Other"/>
  <p:tag name="MH_ORDER" val="5"/>
</p:tagLst>
</file>

<file path=ppt/tags/tag30.xml><?xml version="1.0" encoding="utf-8"?>
<p:tagLst xmlns:p="http://schemas.openxmlformats.org/presentationml/2006/main">
  <p:tag name="MH" val="20170621102612"/>
  <p:tag name="MH_LIBRARY" val="GRAPHIC"/>
  <p:tag name="MH_TYPE" val="Other"/>
  <p:tag name="MH_ORDER" val="4"/>
</p:tagLst>
</file>

<file path=ppt/tags/tag31.xml><?xml version="1.0" encoding="utf-8"?>
<p:tagLst xmlns:p="http://schemas.openxmlformats.org/presentationml/2006/main">
  <p:tag name="MH_TYPE" val="#NeiR#"/>
  <p:tag name="MH_NUMBER" val="3"/>
  <p:tag name="MH_CATEGORY" val="#TuWHP#"/>
  <p:tag name="MH_LAYOUT" val="SubTitleText"/>
  <p:tag name="MH" val="20170621102612"/>
  <p:tag name="MH_LIBRARY" val="GRAPHIC"/>
</p:tagLst>
</file>

<file path=ppt/tags/tag32.xml><?xml version="1.0" encoding="utf-8"?>
<p:tagLst xmlns:p="http://schemas.openxmlformats.org/presentationml/2006/main">
  <p:tag name="ISPRING_PRESENTATION_TITLE" val="PowerPoint 演示文稿"/>
</p:tagLst>
</file>

<file path=ppt/tags/tag4.xml><?xml version="1.0" encoding="utf-8"?>
<p:tagLst xmlns:p="http://schemas.openxmlformats.org/presentationml/2006/main">
  <p:tag name="MH_TYPE" val="#NeiR#"/>
  <p:tag name="MH_NUMBER" val="2"/>
  <p:tag name="MH_CATEGORY" val="#TuWHP#"/>
  <p:tag name="MH_LAYOUT" val="SubTitleText"/>
  <p:tag name="MH" val="20170621102504"/>
  <p:tag name="MH_LIBRARY" val="GRAPHIC"/>
</p:tagLst>
</file>

<file path=ppt/tags/tag5.xml><?xml version="1.0" encoding="utf-8"?>
<p:tagLst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6.xml><?xml version="1.0" encoding="utf-8"?>
<p:tagLst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7.xml><?xml version="1.0" encoding="utf-8"?>
<p:tagLst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8.xml><?xml version="1.0" encoding="utf-8"?>
<p:tagLst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9.xml><?xml version="1.0" encoding="utf-8"?>
<p:tagLst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heme/theme1.xml><?xml version="1.0" encoding="utf-8"?>
<a:theme xmlns:a="http://schemas.openxmlformats.org/drawingml/2006/main" name="第一PPT模板网-WWW.1PPT.COM">
  <a:themeElements>
    <a:clrScheme name="自定义 22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5CBA1"/>
      </a:accent1>
      <a:accent2>
        <a:srgbClr val="ED7D31"/>
      </a:accent2>
      <a:accent3>
        <a:srgbClr val="95CBA1"/>
      </a:accent3>
      <a:accent4>
        <a:srgbClr val="ED7D31"/>
      </a:accent4>
      <a:accent5>
        <a:srgbClr val="95CBA1"/>
      </a:accent5>
      <a:accent6>
        <a:srgbClr val="ED7D31"/>
      </a:accent6>
      <a:hlink>
        <a:srgbClr val="95CBA1"/>
      </a:hlink>
      <a:folHlink>
        <a:srgbClr val="ED7D31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1169</Words>
  <Application>WPS 演示</Application>
  <PresentationFormat>全屏显示(16:9)</PresentationFormat>
  <Paragraphs>100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inpin heiti</vt:lpstr>
      <vt:lpstr>Calibri</vt:lpstr>
      <vt:lpstr>楷体</vt:lpstr>
      <vt:lpstr>微软雅黑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88</cp:revision>
  <dcterms:created xsi:type="dcterms:W3CDTF">2017-10-10T06:46:00Z</dcterms:created>
  <dcterms:modified xsi:type="dcterms:W3CDTF">2020-12-21T04:18:43Z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