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0" r:id="rId1"/>
  </p:sldMasterIdLst>
  <p:sldIdLst>
    <p:sldId id="256" r:id="rId2"/>
    <p:sldId id="257" r:id="rId3"/>
    <p:sldId id="291" r:id="rId4"/>
    <p:sldId id="258" r:id="rId5"/>
    <p:sldId id="287" r:id="rId6"/>
    <p:sldId id="278" r:id="rId7"/>
    <p:sldId id="280" r:id="rId8"/>
    <p:sldId id="293" r:id="rId9"/>
    <p:sldId id="277" r:id="rId10"/>
    <p:sldId id="268" r:id="rId11"/>
    <p:sldId id="288" r:id="rId12"/>
    <p:sldId id="289" r:id="rId13"/>
    <p:sldId id="290" r:id="rId14"/>
    <p:sldId id="270" r:id="rId1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464"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9" name="Group 8"/>
          <p:cNvGrpSpPr/>
          <p:nvPr/>
        </p:nvGrpSpPr>
        <p:grpSpPr>
          <a:xfrm>
            <a:off x="0" y="0"/>
            <a:ext cx="9144000" cy="6858000"/>
            <a:chOff x="0" y="0"/>
            <a:chExt cx="9144000" cy="6858000"/>
          </a:xfrm>
        </p:grpSpPr>
        <p:pic>
          <p:nvPicPr>
            <p:cNvPr id="7" name="Picture 6" descr="SD-PanelTitle-V.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Rectangle 10"/>
            <p:cNvSpPr/>
            <p:nvPr/>
          </p:nvSpPr>
          <p:spPr>
            <a:xfrm>
              <a:off x="1515532" y="1520422"/>
              <a:ext cx="6112935" cy="3818468"/>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2" name="Picture 11"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rot="5400000">
              <a:off x="3739196" y="525780"/>
              <a:ext cx="1664208" cy="612648"/>
            </a:xfrm>
            <a:prstGeom prst="rect">
              <a:avLst/>
            </a:prstGeom>
          </p:spPr>
        </p:pic>
        <p:pic>
          <p:nvPicPr>
            <p:cNvPr id="14" name="Picture 13"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rot="5400000">
              <a:off x="3739196" y="5719572"/>
              <a:ext cx="1664208" cy="612648"/>
            </a:xfrm>
            <a:prstGeom prst="rect">
              <a:avLst/>
            </a:prstGeom>
          </p:spPr>
        </p:pic>
      </p:grpSp>
      <p:sp>
        <p:nvSpPr>
          <p:cNvPr id="2" name="Title 1"/>
          <p:cNvSpPr>
            <a:spLocks noGrp="1"/>
          </p:cNvSpPr>
          <p:nvPr>
            <p:ph type="ctrTitle"/>
          </p:nvPr>
        </p:nvSpPr>
        <p:spPr>
          <a:xfrm>
            <a:off x="1921934" y="1811863"/>
            <a:ext cx="5308866" cy="1515533"/>
          </a:xfrm>
        </p:spPr>
        <p:txBody>
          <a:bodyPr anchor="b">
            <a:noAutofit/>
          </a:bodyPr>
          <a:lstStyle>
            <a:lvl1pPr algn="ctr">
              <a:defRPr sz="4800">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921934" y="3598327"/>
            <a:ext cx="5308866" cy="1377651"/>
          </a:xfrm>
        </p:spPr>
        <p:txBody>
          <a:bodyPr anchor="t">
            <a:normAutofit/>
          </a:bodyPr>
          <a:lstStyle>
            <a:lvl1pPr marL="0" indent="0" algn="ctr">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6065417" y="5054602"/>
            <a:ext cx="673276" cy="279400"/>
          </a:xfrm>
        </p:spPr>
        <p:txBody>
          <a:bodyPr/>
          <a:lstStyle/>
          <a:p>
            <a:pPr>
              <a:defRPr/>
            </a:pPr>
            <a:fld id="{1A759DE4-37CC-484D-8A32-900833F038EF}" type="datetimeFigureOut">
              <a:rPr lang="zh-CN" altLang="en-US" smtClean="0"/>
              <a:pPr>
                <a:defRPr/>
              </a:pPr>
              <a:t>2016/9/17</a:t>
            </a:fld>
            <a:endParaRPr lang="zh-CN" altLang="en-US"/>
          </a:p>
        </p:txBody>
      </p:sp>
      <p:sp>
        <p:nvSpPr>
          <p:cNvPr id="5" name="Footer Placeholder 4"/>
          <p:cNvSpPr>
            <a:spLocks noGrp="1"/>
          </p:cNvSpPr>
          <p:nvPr>
            <p:ph type="ftr" sz="quarter" idx="11"/>
          </p:nvPr>
        </p:nvSpPr>
        <p:spPr>
          <a:xfrm>
            <a:off x="1921934" y="5054602"/>
            <a:ext cx="4064860" cy="279400"/>
          </a:xfrm>
        </p:spPr>
        <p:txBody>
          <a:bodyPr/>
          <a:lstStyle/>
          <a:p>
            <a:pPr>
              <a:defRPr/>
            </a:pPr>
            <a:endParaRPr lang="zh-CN" altLang="en-US"/>
          </a:p>
        </p:txBody>
      </p:sp>
      <p:sp>
        <p:nvSpPr>
          <p:cNvPr id="6" name="Slide Number Placeholder 5"/>
          <p:cNvSpPr>
            <a:spLocks noGrp="1"/>
          </p:cNvSpPr>
          <p:nvPr>
            <p:ph type="sldNum" sz="quarter" idx="12"/>
          </p:nvPr>
        </p:nvSpPr>
        <p:spPr>
          <a:xfrm>
            <a:off x="6817317" y="5054602"/>
            <a:ext cx="413483" cy="279400"/>
          </a:xfrm>
        </p:spPr>
        <p:txBody>
          <a:bodyPr/>
          <a:lstStyle/>
          <a:p>
            <a:pPr>
              <a:defRPr/>
            </a:pPr>
            <a:fld id="{F2E70099-768D-4DD7-AB2D-BFECD0C72667}" type="slidenum">
              <a:rPr lang="zh-CN" altLang="en-US" smtClean="0"/>
              <a:pPr>
                <a:defRPr/>
              </a:pPr>
              <a:t>‹#›</a:t>
            </a:fld>
            <a:endParaRPr lang="zh-CN" altLang="en-US"/>
          </a:p>
        </p:txBody>
      </p:sp>
      <p:cxnSp>
        <p:nvCxnSpPr>
          <p:cNvPr id="15" name="Straight Connector 14"/>
          <p:cNvCxnSpPr/>
          <p:nvPr/>
        </p:nvCxnSpPr>
        <p:spPr>
          <a:xfrm>
            <a:off x="2019825" y="3471329"/>
            <a:ext cx="511308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467779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1176866" y="4815415"/>
            <a:ext cx="6798734" cy="566738"/>
          </a:xfrm>
        </p:spPr>
        <p:txBody>
          <a:bodyPr anchor="b">
            <a:normAutofit/>
          </a:bodyPr>
          <a:lstStyle>
            <a:lvl1pPr algn="ctr">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026260" y="1032933"/>
            <a:ext cx="7091482" cy="3361269"/>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176866" y="5382153"/>
            <a:ext cx="6798734" cy="493712"/>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pPr>
              <a:defRPr/>
            </a:pPr>
            <a:fld id="{AE5C7CAE-0F68-43DA-A57A-5BE4D5B851B4}" type="datetimeFigureOut">
              <a:rPr lang="zh-CN" altLang="en-US" smtClean="0"/>
              <a:pPr>
                <a:defRPr/>
              </a:pPr>
              <a:t>2016/9/17</a:t>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4A11BADE-767E-435C-993A-4EE0105ADBB9}" type="slidenum">
              <a:rPr lang="zh-CN" altLang="en-US" smtClean="0"/>
              <a:pPr>
                <a:defRPr/>
              </a:pPr>
              <a:t>‹#›</a:t>
            </a:fld>
            <a:endParaRPr lang="zh-CN" altLang="en-US"/>
          </a:p>
        </p:txBody>
      </p:sp>
    </p:spTree>
    <p:extLst>
      <p:ext uri="{BB962C8B-B14F-4D97-AF65-F5344CB8AC3E}">
        <p14:creationId xmlns:p14="http://schemas.microsoft.com/office/powerpoint/2010/main" val="49737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1176866" y="906873"/>
            <a:ext cx="6798734" cy="3097860"/>
          </a:xfrm>
        </p:spPr>
        <p:txBody>
          <a:bodyPr anchor="ctr">
            <a:normAutofit/>
          </a:bodyPr>
          <a:lstStyle>
            <a:lvl1pPr algn="ctr">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76865" y="4275666"/>
            <a:ext cx="6798736" cy="1600202"/>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pPr>
              <a:defRPr/>
            </a:pPr>
            <a:fld id="{AE5C7CAE-0F68-43DA-A57A-5BE4D5B851B4}" type="datetimeFigureOut">
              <a:rPr lang="zh-CN" altLang="en-US" smtClean="0"/>
              <a:pPr>
                <a:defRPr/>
              </a:pPr>
              <a:t>2016/9/17</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4A11BADE-767E-435C-993A-4EE0105ADBB9}" type="slidenum">
              <a:rPr lang="zh-CN" altLang="en-US" smtClean="0"/>
              <a:pPr>
                <a:defRPr/>
              </a:pPr>
              <a:t>‹#›</a:t>
            </a:fld>
            <a:endParaRPr lang="zh-CN" altLang="en-US"/>
          </a:p>
        </p:txBody>
      </p:sp>
      <p:cxnSp>
        <p:nvCxnSpPr>
          <p:cNvPr id="15" name="Straight Connector 14"/>
          <p:cNvCxnSpPr/>
          <p:nvPr/>
        </p:nvCxnSpPr>
        <p:spPr>
          <a:xfrm>
            <a:off x="1278465" y="4140199"/>
            <a:ext cx="6606425"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709926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1334333" y="982132"/>
            <a:ext cx="6400250" cy="2370668"/>
          </a:xfrm>
        </p:spPr>
        <p:txBody>
          <a:bodyPr anchor="ctr">
            <a:normAutofit/>
          </a:bodyPr>
          <a:lstStyle>
            <a:lvl1pPr algn="ctr">
              <a:defRPr sz="3200" b="0" cap="none">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1600200" y="3352799"/>
            <a:ext cx="5892798" cy="651933"/>
          </a:xfrm>
        </p:spPr>
        <p:txBody>
          <a:bodyPr anchor="ctr">
            <a:normAutofit/>
          </a:bodyPr>
          <a:lstStyle>
            <a:lvl1pPr marL="0" indent="0" algn="r">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1176863" y="4343400"/>
            <a:ext cx="6798738"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pPr>
              <a:defRPr/>
            </a:pPr>
            <a:fld id="{AE5C7CAE-0F68-43DA-A57A-5BE4D5B851B4}" type="datetimeFigureOut">
              <a:rPr lang="zh-CN" altLang="en-US" smtClean="0"/>
              <a:pPr>
                <a:defRPr/>
              </a:pPr>
              <a:t>2016/9/17</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4A11BADE-767E-435C-993A-4EE0105ADBB9}" type="slidenum">
              <a:rPr lang="zh-CN" altLang="en-US" smtClean="0"/>
              <a:pPr>
                <a:defRPr/>
              </a:pPr>
              <a:t>‹#›</a:t>
            </a:fld>
            <a:endParaRPr lang="zh-CN" altLang="en-US"/>
          </a:p>
        </p:txBody>
      </p:sp>
      <p:sp>
        <p:nvSpPr>
          <p:cNvPr id="14" name="TextBox 13"/>
          <p:cNvSpPr txBox="1"/>
          <p:nvPr/>
        </p:nvSpPr>
        <p:spPr>
          <a:xfrm>
            <a:off x="849969" y="905362"/>
            <a:ext cx="457319" cy="584776"/>
          </a:xfrm>
          <a:prstGeom prst="rect">
            <a:avLst/>
          </a:prstGeom>
        </p:spPr>
        <p:txBody>
          <a:bodyPr vert="horz" lIns="91440" tIns="45720" rIns="91440" bIns="45720" rtlCol="0" anchor="ctr">
            <a:noAutofit/>
          </a:bodyPr>
          <a:lstStyle/>
          <a:p>
            <a:pPr lvl="0"/>
            <a:r>
              <a:rPr lang="en-US" sz="7200" dirty="0">
                <a:solidFill>
                  <a:schemeClr val="tx1"/>
                </a:solidFill>
                <a:effectLst/>
              </a:rPr>
              <a:t>“</a:t>
            </a:r>
          </a:p>
        </p:txBody>
      </p:sp>
      <p:sp>
        <p:nvSpPr>
          <p:cNvPr id="15" name="TextBox 14"/>
          <p:cNvSpPr txBox="1"/>
          <p:nvPr/>
        </p:nvSpPr>
        <p:spPr>
          <a:xfrm>
            <a:off x="7633503" y="2827870"/>
            <a:ext cx="457319" cy="584776"/>
          </a:xfrm>
          <a:prstGeom prst="rect">
            <a:avLst/>
          </a:prstGeom>
        </p:spPr>
        <p:txBody>
          <a:bodyPr vert="horz" lIns="91440" tIns="45720" rIns="91440" bIns="45720" rtlCol="0" anchor="ctr">
            <a:noAutofit/>
          </a:bodyPr>
          <a:lstStyle/>
          <a:p>
            <a:pPr lvl="0" algn="r"/>
            <a:r>
              <a:rPr lang="en-US" sz="7200" dirty="0">
                <a:solidFill>
                  <a:schemeClr val="tx1"/>
                </a:solidFill>
                <a:effectLst/>
              </a:rPr>
              <a:t>”</a:t>
            </a:r>
          </a:p>
        </p:txBody>
      </p:sp>
      <p:cxnSp>
        <p:nvCxnSpPr>
          <p:cNvPr id="19" name="Straight Connector 18"/>
          <p:cNvCxnSpPr/>
          <p:nvPr/>
        </p:nvCxnSpPr>
        <p:spPr>
          <a:xfrm>
            <a:off x="1278466" y="4140199"/>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845032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1176869" y="3308581"/>
            <a:ext cx="6798728" cy="1468800"/>
          </a:xfrm>
        </p:spPr>
        <p:txBody>
          <a:bodyPr anchor="b">
            <a:normAutofit/>
          </a:bodyPr>
          <a:lstStyle>
            <a:lvl1pPr algn="l">
              <a:defRPr sz="32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76868" y="4777381"/>
            <a:ext cx="6798730" cy="8604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pPr>
              <a:defRPr/>
            </a:pPr>
            <a:fld id="{AE5C7CAE-0F68-43DA-A57A-5BE4D5B851B4}" type="datetimeFigureOut">
              <a:rPr lang="zh-CN" altLang="en-US" smtClean="0"/>
              <a:pPr>
                <a:defRPr/>
              </a:pPr>
              <a:t>2016/9/17</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4A11BADE-767E-435C-993A-4EE0105ADBB9}" type="slidenum">
              <a:rPr lang="zh-CN" altLang="en-US" smtClean="0"/>
              <a:pPr>
                <a:defRPr/>
              </a:pPr>
              <a:t>‹#›</a:t>
            </a:fld>
            <a:endParaRPr lang="zh-CN" altLang="en-US"/>
          </a:p>
        </p:txBody>
      </p:sp>
    </p:spTree>
    <p:extLst>
      <p:ext uri="{BB962C8B-B14F-4D97-AF65-F5344CB8AC3E}">
        <p14:creationId xmlns:p14="http://schemas.microsoft.com/office/powerpoint/2010/main" val="26860974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1409416" y="982132"/>
            <a:ext cx="6325168" cy="2243668"/>
          </a:xfrm>
        </p:spPr>
        <p:txBody>
          <a:bodyPr anchor="ctr">
            <a:normAutofit/>
          </a:bodyPr>
          <a:lstStyle>
            <a:lvl1pPr algn="ctr">
              <a:defRPr sz="3200" b="0" cap="none">
                <a:solidFill>
                  <a:schemeClr val="tx1"/>
                </a:solidFill>
              </a:defRPr>
            </a:lvl1pPr>
          </a:lstStyle>
          <a:p>
            <a:r>
              <a:rPr lang="zh-CN" altLang="en-US" smtClean="0"/>
              <a:t>单击此处编辑母版标题样式</a:t>
            </a:r>
            <a:endParaRPr lang="en-US" dirty="0"/>
          </a:p>
        </p:txBody>
      </p:sp>
      <p:sp>
        <p:nvSpPr>
          <p:cNvPr id="16" name="Text Placeholder 2"/>
          <p:cNvSpPr>
            <a:spLocks noGrp="1"/>
          </p:cNvSpPr>
          <p:nvPr>
            <p:ph type="body" idx="13"/>
          </p:nvPr>
        </p:nvSpPr>
        <p:spPr>
          <a:xfrm>
            <a:off x="1176868" y="3639312"/>
            <a:ext cx="6798730" cy="886968"/>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3" name="Text Placeholder 2"/>
          <p:cNvSpPr>
            <a:spLocks noGrp="1"/>
          </p:cNvSpPr>
          <p:nvPr>
            <p:ph type="body" idx="1"/>
          </p:nvPr>
        </p:nvSpPr>
        <p:spPr>
          <a:xfrm>
            <a:off x="1176865" y="4529667"/>
            <a:ext cx="6798736" cy="13462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pPr>
              <a:defRPr/>
            </a:pPr>
            <a:fld id="{AE5C7CAE-0F68-43DA-A57A-5BE4D5B851B4}" type="datetimeFigureOut">
              <a:rPr lang="zh-CN" altLang="en-US" smtClean="0"/>
              <a:pPr>
                <a:defRPr/>
              </a:pPr>
              <a:t>2016/9/17</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4A11BADE-767E-435C-993A-4EE0105ADBB9}" type="slidenum">
              <a:rPr lang="zh-CN" altLang="en-US" smtClean="0"/>
              <a:pPr>
                <a:defRPr/>
              </a:pPr>
              <a:t>‹#›</a:t>
            </a:fld>
            <a:endParaRPr lang="zh-CN" altLang="en-US"/>
          </a:p>
        </p:txBody>
      </p:sp>
      <p:sp>
        <p:nvSpPr>
          <p:cNvPr id="12" name="TextBox 11"/>
          <p:cNvSpPr txBox="1"/>
          <p:nvPr/>
        </p:nvSpPr>
        <p:spPr>
          <a:xfrm>
            <a:off x="878060" y="896895"/>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7649796" y="2607728"/>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278466" y="342900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510303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1176865" y="982131"/>
            <a:ext cx="6798734" cy="2294467"/>
          </a:xfrm>
        </p:spPr>
        <p:txBody>
          <a:bodyPr vert="horz" lIns="91440" tIns="45720" rIns="91440" bIns="45720" rtlCol="0" anchor="ctr">
            <a:normAutofit/>
          </a:bodyPr>
          <a:lstStyle>
            <a:lvl1pPr>
              <a:defRPr lang="en-US" sz="3200" b="0" dirty="0"/>
            </a:lvl1pPr>
          </a:lstStyle>
          <a:p>
            <a:pPr marL="0" lvl="0"/>
            <a:r>
              <a:rPr lang="zh-CN" altLang="en-US" smtClean="0"/>
              <a:t>单击此处编辑母版标题样式</a:t>
            </a:r>
            <a:endParaRPr lang="en-US" dirty="0"/>
          </a:p>
        </p:txBody>
      </p:sp>
      <p:sp>
        <p:nvSpPr>
          <p:cNvPr id="17" name="Text Placeholder 2"/>
          <p:cNvSpPr>
            <a:spLocks noGrp="1"/>
          </p:cNvSpPr>
          <p:nvPr>
            <p:ph type="body" idx="13"/>
          </p:nvPr>
        </p:nvSpPr>
        <p:spPr>
          <a:xfrm>
            <a:off x="1176868" y="3566160"/>
            <a:ext cx="6798730" cy="905256"/>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3" name="Text Placeholder 2"/>
          <p:cNvSpPr>
            <a:spLocks noGrp="1"/>
          </p:cNvSpPr>
          <p:nvPr>
            <p:ph type="body" idx="1"/>
          </p:nvPr>
        </p:nvSpPr>
        <p:spPr>
          <a:xfrm>
            <a:off x="1176866" y="4470400"/>
            <a:ext cx="6798734" cy="1405467"/>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pPr>
              <a:defRPr/>
            </a:pPr>
            <a:fld id="{AE5C7CAE-0F68-43DA-A57A-5BE4D5B851B4}" type="datetimeFigureOut">
              <a:rPr lang="zh-CN" altLang="en-US" smtClean="0"/>
              <a:pPr>
                <a:defRPr/>
              </a:pPr>
              <a:t>2016/9/17</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4A11BADE-767E-435C-993A-4EE0105ADBB9}" type="slidenum">
              <a:rPr lang="zh-CN" altLang="en-US" smtClean="0"/>
              <a:pPr>
                <a:defRPr/>
              </a:pPr>
              <a:t>‹#›</a:t>
            </a:fld>
            <a:endParaRPr lang="zh-CN" altLang="en-US"/>
          </a:p>
        </p:txBody>
      </p:sp>
      <p:cxnSp>
        <p:nvCxnSpPr>
          <p:cNvPr id="15" name="Straight Connector 14"/>
          <p:cNvCxnSpPr/>
          <p:nvPr/>
        </p:nvCxnSpPr>
        <p:spPr>
          <a:xfrm>
            <a:off x="1278469" y="3429000"/>
            <a:ext cx="6606421"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624434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176865" y="2490135"/>
            <a:ext cx="6798736" cy="3385733"/>
          </a:xfrm>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a:defRPr/>
            </a:pPr>
            <a:fld id="{0F6C25BA-6CAE-4052-9A8A-E2D48B167812}" type="datetimeFigureOut">
              <a:rPr lang="zh-CN" altLang="en-US" smtClean="0"/>
              <a:pPr>
                <a:defRPr/>
              </a:pPr>
              <a:t>2016/9/17</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014B6AE8-4B02-4F8B-892D-E3F69B7EB6D9}" type="slidenum">
              <a:rPr lang="zh-CN" altLang="en-US" smtClean="0"/>
              <a:pPr>
                <a:defRPr/>
              </a:pPr>
              <a:t>‹#›</a:t>
            </a:fld>
            <a:endParaRPr lang="zh-CN" altLang="en-US"/>
          </a:p>
        </p:txBody>
      </p:sp>
      <p:cxnSp>
        <p:nvCxnSpPr>
          <p:cNvPr id="14" name="Straight Connector 13"/>
          <p:cNvCxnSpPr/>
          <p:nvPr/>
        </p:nvCxnSpPr>
        <p:spPr>
          <a:xfrm>
            <a:off x="1278466" y="2354670"/>
            <a:ext cx="660642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734568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56667" y="906873"/>
            <a:ext cx="1618930" cy="496899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176867" y="906873"/>
            <a:ext cx="4915509" cy="4968993"/>
          </a:xfrm>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a:defRPr/>
            </a:pPr>
            <a:fld id="{AE5C7CAE-0F68-43DA-A57A-5BE4D5B851B4}" type="datetimeFigureOut">
              <a:rPr lang="zh-CN" altLang="en-US" smtClean="0"/>
              <a:pPr>
                <a:defRPr/>
              </a:pPr>
              <a:t>2016/9/17</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4A11BADE-767E-435C-993A-4EE0105ADBB9}" type="slidenum">
              <a:rPr lang="zh-CN" altLang="en-US" smtClean="0"/>
              <a:pPr>
                <a:defRPr/>
              </a:pPr>
              <a:t>‹#›</a:t>
            </a:fld>
            <a:endParaRPr lang="zh-CN" altLang="en-US"/>
          </a:p>
        </p:txBody>
      </p:sp>
      <p:cxnSp>
        <p:nvCxnSpPr>
          <p:cNvPr id="14" name="Straight Connector 13"/>
          <p:cNvCxnSpPr/>
          <p:nvPr/>
        </p:nvCxnSpPr>
        <p:spPr>
          <a:xfrm>
            <a:off x="6245512" y="906873"/>
            <a:ext cx="0" cy="4968993"/>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863281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cxnSp>
        <p:nvCxnSpPr>
          <p:cNvPr id="7" name="Straight Connector 6"/>
          <p:cNvCxnSpPr/>
          <p:nvPr/>
        </p:nvCxnSpPr>
        <p:spPr>
          <a:xfrm>
            <a:off x="1278466" y="2354670"/>
            <a:ext cx="6595533"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a:defRPr/>
            </a:pPr>
            <a:fld id="{7CF4E81F-35AE-49FD-ACD2-A00BFC26B794}" type="datetimeFigureOut">
              <a:rPr lang="zh-CN" altLang="en-US" smtClean="0"/>
              <a:pPr>
                <a:defRPr/>
              </a:pPr>
              <a:t>2016/9/17</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B8FA0229-8F0C-4928-87A4-9521871A465B}" type="slidenum">
              <a:rPr lang="zh-CN" altLang="en-US" smtClean="0"/>
              <a:pPr>
                <a:defRPr/>
              </a:pPr>
              <a:t>‹#›</a:t>
            </a:fld>
            <a:endParaRPr lang="zh-CN" altLang="en-US"/>
          </a:p>
        </p:txBody>
      </p:sp>
    </p:spTree>
    <p:extLst>
      <p:ext uri="{BB962C8B-B14F-4D97-AF65-F5344CB8AC3E}">
        <p14:creationId xmlns:p14="http://schemas.microsoft.com/office/powerpoint/2010/main" val="2122672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278465" y="1641413"/>
            <a:ext cx="6595534" cy="1822514"/>
          </a:xfrm>
        </p:spPr>
        <p:txBody>
          <a:bodyPr anchor="b">
            <a:normAutofit/>
          </a:bodyPr>
          <a:lstStyle>
            <a:lvl1pPr algn="ctr">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278465" y="3734859"/>
            <a:ext cx="6595534" cy="1090015"/>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pPr>
              <a:defRPr/>
            </a:pPr>
            <a:fld id="{ADACED4E-55C9-4CAC-A601-D50FA7554591}" type="datetimeFigureOut">
              <a:rPr lang="zh-CN" altLang="en-US" smtClean="0"/>
              <a:pPr>
                <a:defRPr/>
              </a:pPr>
              <a:t>2016/9/17</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22AB3E89-0068-4801-AC46-53F454194F83}" type="slidenum">
              <a:rPr lang="zh-CN" altLang="en-US" smtClean="0"/>
              <a:pPr>
                <a:defRPr/>
              </a:pPr>
              <a:t>‹#›</a:t>
            </a:fld>
            <a:endParaRPr lang="zh-CN" altLang="en-US"/>
          </a:p>
        </p:txBody>
      </p:sp>
      <p:cxnSp>
        <p:nvCxnSpPr>
          <p:cNvPr id="31" name="Straight Connector 30"/>
          <p:cNvCxnSpPr/>
          <p:nvPr/>
        </p:nvCxnSpPr>
        <p:spPr>
          <a:xfrm>
            <a:off x="1278466" y="3599392"/>
            <a:ext cx="659553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430482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cxnSp>
        <p:nvCxnSpPr>
          <p:cNvPr id="8" name="Straight Connector 7"/>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76866" y="915337"/>
            <a:ext cx="6798734" cy="1303867"/>
          </a:xfr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176866" y="2487168"/>
            <a:ext cx="3337560" cy="3447288"/>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45152" y="2487168"/>
            <a:ext cx="3337560" cy="3447288"/>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pPr>
              <a:defRPr/>
            </a:pPr>
            <a:fld id="{0163D28B-3252-4D4D-A120-0F4905A3606A}" type="datetimeFigureOut">
              <a:rPr lang="zh-CN" altLang="en-US" smtClean="0"/>
              <a:pPr>
                <a:defRPr/>
              </a:pPr>
              <a:t>2016/9/17</a:t>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17D96D14-BBB9-4DED-B1A0-A2007E32226A}" type="slidenum">
              <a:rPr lang="zh-CN" altLang="en-US" smtClean="0"/>
              <a:pPr>
                <a:defRPr/>
              </a:pPr>
              <a:t>‹#›</a:t>
            </a:fld>
            <a:endParaRPr lang="zh-CN" altLang="en-US"/>
          </a:p>
        </p:txBody>
      </p:sp>
    </p:spTree>
    <p:extLst>
      <p:ext uri="{BB962C8B-B14F-4D97-AF65-F5344CB8AC3E}">
        <p14:creationId xmlns:p14="http://schemas.microsoft.com/office/powerpoint/2010/main" val="4039417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76868"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176868" y="3243262"/>
            <a:ext cx="3337560" cy="2706624"/>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1832"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1832" y="3243262"/>
            <a:ext cx="3337560" cy="2706624"/>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pPr>
              <a:defRPr/>
            </a:pPr>
            <a:fld id="{5AB15233-02E9-4164-BB3F-FB77A22D9F05}" type="datetimeFigureOut">
              <a:rPr lang="zh-CN" altLang="en-US" smtClean="0"/>
              <a:pPr>
                <a:defRPr/>
              </a:pPr>
              <a:t>2016/9/17</a:t>
            </a:fld>
            <a:endParaRPr lang="zh-CN" altLang="en-US"/>
          </a:p>
        </p:txBody>
      </p:sp>
      <p:sp>
        <p:nvSpPr>
          <p:cNvPr id="8" name="Footer Placeholder 7"/>
          <p:cNvSpPr>
            <a:spLocks noGrp="1"/>
          </p:cNvSpPr>
          <p:nvPr>
            <p:ph type="ftr" sz="quarter" idx="11"/>
          </p:nvPr>
        </p:nvSpPr>
        <p:spPr/>
        <p:txBody>
          <a:bodyPr/>
          <a:lstStyle/>
          <a:p>
            <a:pPr>
              <a:defRPr/>
            </a:pPr>
            <a:endParaRPr lang="zh-CN" altLang="en-US"/>
          </a:p>
        </p:txBody>
      </p:sp>
      <p:sp>
        <p:nvSpPr>
          <p:cNvPr id="9" name="Slide Number Placeholder 8"/>
          <p:cNvSpPr>
            <a:spLocks noGrp="1"/>
          </p:cNvSpPr>
          <p:nvPr>
            <p:ph type="sldNum" sz="quarter" idx="12"/>
          </p:nvPr>
        </p:nvSpPr>
        <p:spPr/>
        <p:txBody>
          <a:bodyPr/>
          <a:lstStyle/>
          <a:p>
            <a:pPr>
              <a:defRPr/>
            </a:pPr>
            <a:fld id="{D0CD5A3E-B823-40F6-8458-C32EC614B38A}" type="slidenum">
              <a:rPr lang="zh-CN" altLang="en-US" smtClean="0"/>
              <a:pPr>
                <a:defRPr/>
              </a:pPr>
              <a:t>‹#›</a:t>
            </a:fld>
            <a:endParaRPr lang="zh-CN" altLang="en-US"/>
          </a:p>
        </p:txBody>
      </p:sp>
      <p:cxnSp>
        <p:nvCxnSpPr>
          <p:cNvPr id="41" name="Straight Connector 40"/>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035582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1176865" y="915337"/>
            <a:ext cx="6798735" cy="1303867"/>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pPr>
              <a:defRPr/>
            </a:pPr>
            <a:fld id="{FD9627D2-47DA-4A14-B8AC-9F44B20D5E9A}" type="datetimeFigureOut">
              <a:rPr lang="zh-CN" altLang="en-US" smtClean="0"/>
              <a:pPr>
                <a:defRPr/>
              </a:pPr>
              <a:t>2016/9/17</a:t>
            </a:fld>
            <a:endParaRPr lang="zh-CN" altLang="en-US"/>
          </a:p>
        </p:txBody>
      </p:sp>
      <p:sp>
        <p:nvSpPr>
          <p:cNvPr id="4" name="Footer Placeholder 3"/>
          <p:cNvSpPr>
            <a:spLocks noGrp="1"/>
          </p:cNvSpPr>
          <p:nvPr>
            <p:ph type="ftr" sz="quarter" idx="11"/>
          </p:nvPr>
        </p:nvSpPr>
        <p:spPr/>
        <p:txBody>
          <a:bodyPr/>
          <a:lstStyle/>
          <a:p>
            <a:pPr>
              <a:defRPr/>
            </a:pPr>
            <a:endParaRPr lang="zh-CN" altLang="en-US"/>
          </a:p>
        </p:txBody>
      </p:sp>
      <p:sp>
        <p:nvSpPr>
          <p:cNvPr id="5" name="Slide Number Placeholder 4"/>
          <p:cNvSpPr>
            <a:spLocks noGrp="1"/>
          </p:cNvSpPr>
          <p:nvPr>
            <p:ph type="sldNum" sz="quarter" idx="12"/>
          </p:nvPr>
        </p:nvSpPr>
        <p:spPr/>
        <p:txBody>
          <a:bodyPr/>
          <a:lstStyle/>
          <a:p>
            <a:pPr>
              <a:defRPr/>
            </a:pPr>
            <a:fld id="{3C84C474-FA70-440E-AFAB-8CFF72457E7A}" type="slidenum">
              <a:rPr lang="zh-CN" altLang="en-US" smtClean="0"/>
              <a:pPr>
                <a:defRPr/>
              </a:pPr>
              <a:t>‹#›</a:t>
            </a:fld>
            <a:endParaRPr lang="zh-CN" altLang="en-US"/>
          </a:p>
        </p:txBody>
      </p:sp>
      <p:cxnSp>
        <p:nvCxnSpPr>
          <p:cNvPr id="14" name="Straight Connector 13"/>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36666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147AE89-2BA7-4CED-A5B0-3C9733BDA429}" type="datetimeFigureOut">
              <a:rPr lang="zh-CN" altLang="en-US" smtClean="0"/>
              <a:pPr>
                <a:defRPr/>
              </a:pPr>
              <a:t>2016/9/17</a:t>
            </a:fld>
            <a:endParaRPr lang="zh-CN" altLang="en-US"/>
          </a:p>
        </p:txBody>
      </p:sp>
      <p:sp>
        <p:nvSpPr>
          <p:cNvPr id="3" name="Footer Placeholder 2"/>
          <p:cNvSpPr>
            <a:spLocks noGrp="1"/>
          </p:cNvSpPr>
          <p:nvPr>
            <p:ph type="ftr" sz="quarter" idx="11"/>
          </p:nvPr>
        </p:nvSpPr>
        <p:spPr/>
        <p:txBody>
          <a:bodyPr/>
          <a:lstStyle/>
          <a:p>
            <a:pPr>
              <a:defRPr/>
            </a:pPr>
            <a:endParaRPr lang="zh-CN" altLang="en-US"/>
          </a:p>
        </p:txBody>
      </p:sp>
      <p:sp>
        <p:nvSpPr>
          <p:cNvPr id="4" name="Slide Number Placeholder 3"/>
          <p:cNvSpPr>
            <a:spLocks noGrp="1"/>
          </p:cNvSpPr>
          <p:nvPr>
            <p:ph type="sldNum" sz="quarter" idx="12"/>
          </p:nvPr>
        </p:nvSpPr>
        <p:spPr/>
        <p:txBody>
          <a:bodyPr/>
          <a:lstStyle/>
          <a:p>
            <a:pPr>
              <a:defRPr/>
            </a:pPr>
            <a:fld id="{29369CFD-AA69-4E60-AED3-46A55A49E643}" type="slidenum">
              <a:rPr lang="zh-CN" altLang="en-US" smtClean="0"/>
              <a:pPr>
                <a:defRPr/>
              </a:pPr>
              <a:t>‹#›</a:t>
            </a:fld>
            <a:endParaRPr lang="zh-CN" altLang="en-US"/>
          </a:p>
        </p:txBody>
      </p:sp>
    </p:spTree>
    <p:extLst>
      <p:ext uri="{BB962C8B-B14F-4D97-AF65-F5344CB8AC3E}">
        <p14:creationId xmlns:p14="http://schemas.microsoft.com/office/powerpoint/2010/main" val="1364036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176865" y="1388534"/>
            <a:ext cx="2536798" cy="1371600"/>
          </a:xfrm>
        </p:spPr>
        <p:txBody>
          <a:bodyPr anchor="b">
            <a:normAutofit/>
          </a:bodyPr>
          <a:lstStyle>
            <a:lvl1pPr algn="ctr">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120062" y="982132"/>
            <a:ext cx="3855539" cy="4893735"/>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176865" y="3031065"/>
            <a:ext cx="2536798"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pPr>
              <a:defRPr/>
            </a:pPr>
            <a:fld id="{948BCBF8-7E47-4B79-87F3-9E204D703700}" type="datetimeFigureOut">
              <a:rPr lang="zh-CN" altLang="en-US" smtClean="0"/>
              <a:pPr>
                <a:defRPr/>
              </a:pPr>
              <a:t>2016/9/17</a:t>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B04385A7-8664-459A-94B7-D39262459A7E}" type="slidenum">
              <a:rPr lang="zh-CN" altLang="en-US" smtClean="0"/>
              <a:pPr>
                <a:defRPr/>
              </a:pPr>
              <a:t>‹#›</a:t>
            </a:fld>
            <a:endParaRPr lang="zh-CN" altLang="en-US"/>
          </a:p>
        </p:txBody>
      </p:sp>
      <p:cxnSp>
        <p:nvCxnSpPr>
          <p:cNvPr id="16" name="Straight Connector 15"/>
          <p:cNvCxnSpPr/>
          <p:nvPr/>
        </p:nvCxnSpPr>
        <p:spPr>
          <a:xfrm>
            <a:off x="1278466" y="2912533"/>
            <a:ext cx="233359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140281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176865" y="1883832"/>
            <a:ext cx="3632202" cy="1371600"/>
          </a:xfrm>
        </p:spPr>
        <p:txBody>
          <a:bodyPr anchor="b">
            <a:normAutofit/>
          </a:bodyPr>
          <a:lstStyle>
            <a:lvl1pPr algn="ctr">
              <a:defRPr sz="2400" b="0"/>
            </a:lvl1pPr>
          </a:lstStyle>
          <a:p>
            <a:r>
              <a:rPr lang="zh-CN" altLang="en-US" smtClean="0"/>
              <a:t>单击此处编辑母版标题样式</a:t>
            </a:r>
            <a:endParaRPr lang="en-US" dirty="0"/>
          </a:p>
        </p:txBody>
      </p:sp>
      <p:sp>
        <p:nvSpPr>
          <p:cNvPr id="17" name="Picture Placeholder 2"/>
          <p:cNvSpPr>
            <a:spLocks noGrp="1" noChangeAspect="1"/>
          </p:cNvSpPr>
          <p:nvPr>
            <p:ph type="pic" idx="1"/>
          </p:nvPr>
        </p:nvSpPr>
        <p:spPr>
          <a:xfrm>
            <a:off x="5183070" y="1032933"/>
            <a:ext cx="2929463" cy="4792136"/>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176865" y="3255432"/>
            <a:ext cx="3632201" cy="182880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pPr>
              <a:defRPr/>
            </a:pPr>
            <a:fld id="{86965A09-08EA-440E-8DF6-431F47C71E26}" type="datetimeFigureOut">
              <a:rPr lang="zh-CN" altLang="en-US" smtClean="0"/>
              <a:pPr>
                <a:defRPr/>
              </a:pPr>
              <a:t>2016/9/17</a:t>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EF636EFF-CBE3-4E8C-A385-B992B2BE02AD}" type="slidenum">
              <a:rPr lang="zh-CN" altLang="en-US" smtClean="0"/>
              <a:pPr>
                <a:defRPr/>
              </a:pPr>
              <a:t>‹#›</a:t>
            </a:fld>
            <a:endParaRPr lang="zh-CN" altLang="en-US"/>
          </a:p>
        </p:txBody>
      </p:sp>
    </p:spTree>
    <p:extLst>
      <p:ext uri="{BB962C8B-B14F-4D97-AF65-F5344CB8AC3E}">
        <p14:creationId xmlns:p14="http://schemas.microsoft.com/office/powerpoint/2010/main" val="20815225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0" y="0"/>
            <a:ext cx="9144000" cy="6858001"/>
            <a:chOff x="0" y="0"/>
            <a:chExt cx="9144000" cy="6858001"/>
          </a:xfrm>
        </p:grpSpPr>
        <p:pic>
          <p:nvPicPr>
            <p:cNvPr id="8" name="Picture 7" descr="SD-PanelContent-V.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8"/>
            <p:cNvSpPr/>
            <p:nvPr/>
          </p:nvSpPr>
          <p:spPr>
            <a:xfrm>
              <a:off x="553888" y="542807"/>
              <a:ext cx="8039776" cy="5756392"/>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rot="5400000">
              <a:off x="4221675" y="39689"/>
              <a:ext cx="68580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rot="5400000">
              <a:off x="4221675" y="6211888"/>
              <a:ext cx="685800" cy="606425"/>
            </a:xfrm>
            <a:prstGeom prst="rect">
              <a:avLst/>
            </a:prstGeom>
          </p:spPr>
        </p:pic>
      </p:grpSp>
      <p:sp>
        <p:nvSpPr>
          <p:cNvPr id="2" name="Title Placeholder 1"/>
          <p:cNvSpPr>
            <a:spLocks noGrp="1"/>
          </p:cNvSpPr>
          <p:nvPr>
            <p:ph type="title"/>
          </p:nvPr>
        </p:nvSpPr>
        <p:spPr>
          <a:xfrm>
            <a:off x="1176866" y="915337"/>
            <a:ext cx="6798734" cy="1303867"/>
          </a:xfrm>
          <a:prstGeom prst="rect">
            <a:avLst/>
          </a:prstGeom>
          <a:effectLst/>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76865" y="2490135"/>
            <a:ext cx="6798736" cy="3444997"/>
          </a:xfrm>
          <a:prstGeom prst="rect">
            <a:avLst/>
          </a:prstGeom>
        </p:spPr>
        <p:txBody>
          <a:bodyPr vert="horz" lIns="91440" tIns="45720" rIns="91440" bIns="45720" rtlCol="0" anchor="t">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356670" y="5960533"/>
            <a:ext cx="1148283"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a:defRPr/>
            </a:pPr>
            <a:endParaRPr lang="en-US" altLang="zh-CN">
              <a:solidFill>
                <a:srgbClr val="FFFFFF"/>
              </a:solidFill>
              <a:ea typeface="宋体" panose="02010600030101010101" pitchFamily="2" charset="-122"/>
            </a:endParaRPr>
          </a:p>
        </p:txBody>
      </p:sp>
      <p:sp>
        <p:nvSpPr>
          <p:cNvPr id="5" name="Footer Placeholder 4"/>
          <p:cNvSpPr>
            <a:spLocks noGrp="1"/>
          </p:cNvSpPr>
          <p:nvPr>
            <p:ph type="ftr" sz="quarter" idx="3"/>
          </p:nvPr>
        </p:nvSpPr>
        <p:spPr>
          <a:xfrm>
            <a:off x="1176865" y="5960533"/>
            <a:ext cx="5104667"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pPr>
              <a:defRPr/>
            </a:pPr>
            <a:endParaRPr lang="en-US" altLang="zh-CN">
              <a:solidFill>
                <a:srgbClr val="FFFFFF"/>
              </a:solidFill>
              <a:ea typeface="宋体" panose="02010600030101010101" pitchFamily="2" charset="-122"/>
            </a:endParaRPr>
          </a:p>
        </p:txBody>
      </p:sp>
      <p:sp>
        <p:nvSpPr>
          <p:cNvPr id="6" name="Slide Number Placeholder 5"/>
          <p:cNvSpPr>
            <a:spLocks noGrp="1"/>
          </p:cNvSpPr>
          <p:nvPr>
            <p:ph type="sldNum" sz="quarter" idx="4"/>
          </p:nvPr>
        </p:nvSpPr>
        <p:spPr>
          <a:xfrm>
            <a:off x="7580091" y="5960533"/>
            <a:ext cx="39551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a:defRPr/>
            </a:pPr>
            <a:fld id="{1837535A-24E2-4601-9887-A1BCDF7C4395}" type="slidenum">
              <a:rPr lang="en-US" altLang="zh-CN" smtClean="0">
                <a:solidFill>
                  <a:srgbClr val="FFFFFF"/>
                </a:solidFill>
                <a:latin typeface="Arial" panose="020B0604020202020204" pitchFamily="34" charset="0"/>
                <a:ea typeface="宋体" panose="02010600030101010101" pitchFamily="2" charset="-122"/>
              </a:rPr>
              <a:pPr>
                <a:defRPr/>
              </a:pPr>
              <a:t>‹#›</a:t>
            </a:fld>
            <a:endParaRPr lang="en-US" altLang="zh-CN">
              <a:solidFill>
                <a:srgbClr val="FFFFFF"/>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42188499"/>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 id="2147483774" r:id="rId14"/>
    <p:sldLayoutId id="2147483775" r:id="rId15"/>
    <p:sldLayoutId id="2147483776" r:id="rId16"/>
    <p:sldLayoutId id="2147483777" r:id="rId17"/>
  </p:sldLayoutIdLst>
  <p:txStyles>
    <p:titleStyle>
      <a:lvl1pPr algn="ctr" defTabSz="457200" rtl="0" eaLnBrk="1" latinLnBrk="0" hangingPunct="1">
        <a:spcBef>
          <a:spcPct val="0"/>
        </a:spcBef>
        <a:buNone/>
        <a:defRPr sz="40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0.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a:xfrm>
            <a:off x="1835696" y="3212976"/>
            <a:ext cx="5308866" cy="1515533"/>
          </a:xfrm>
        </p:spPr>
        <p:txBody>
          <a:bodyPr/>
          <a:lstStyle/>
          <a:p>
            <a:pPr eaLnBrk="1" hangingPunct="1"/>
            <a:r>
              <a:rPr lang="zh-CN" altLang="en-US" dirty="0" smtClean="0"/>
              <a:t>第一课时</a:t>
            </a:r>
          </a:p>
        </p:txBody>
      </p:sp>
      <p:sp>
        <p:nvSpPr>
          <p:cNvPr id="3" name="副标题 2"/>
          <p:cNvSpPr>
            <a:spLocks noGrp="1"/>
          </p:cNvSpPr>
          <p:nvPr>
            <p:ph type="subTitle" idx="1"/>
          </p:nvPr>
        </p:nvSpPr>
        <p:spPr>
          <a:xfrm>
            <a:off x="1907704" y="2204864"/>
            <a:ext cx="5308866" cy="1377651"/>
          </a:xfrm>
        </p:spPr>
        <p:txBody>
          <a:bodyPr rtlCol="0">
            <a:normAutofit/>
          </a:bodyPr>
          <a:lstStyle/>
          <a:p>
            <a:pPr eaLnBrk="1" fontAlgn="auto" hangingPunct="1">
              <a:spcAft>
                <a:spcPts val="0"/>
              </a:spcAft>
              <a:buFont typeface="Wingdings 2"/>
              <a:buNone/>
              <a:defRPr/>
            </a:pPr>
            <a:r>
              <a:rPr lang="zh-CN" altLang="en-US" sz="4800" dirty="0" smtClean="0">
                <a:latin typeface="+mj-ea"/>
                <a:ea typeface="+mj-ea"/>
              </a:rPr>
              <a:t>莎利文</a:t>
            </a:r>
            <a:r>
              <a:rPr lang="zh-CN" altLang="en-US" sz="4800" dirty="0">
                <a:latin typeface="+mj-ea"/>
                <a:ea typeface="+mj-ea"/>
              </a:rPr>
              <a:t>老师</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a:xfrm>
            <a:off x="989251" y="908720"/>
            <a:ext cx="7283567" cy="1303867"/>
          </a:xfrm>
        </p:spPr>
        <p:txBody>
          <a:bodyPr>
            <a:noAutofit/>
          </a:bodyPr>
          <a:lstStyle/>
          <a:p>
            <a:pPr eaLnBrk="1" hangingPunct="1"/>
            <a:r>
              <a:rPr lang="zh-CN" altLang="en-US" b="1" dirty="0" smtClean="0">
                <a:solidFill>
                  <a:srgbClr val="FF0000"/>
                </a:solidFill>
              </a:rPr>
              <a:t>（二）利用文本训练（</a:t>
            </a:r>
            <a:r>
              <a:rPr lang="en-US" altLang="zh-CN" b="1" dirty="0" smtClean="0">
                <a:solidFill>
                  <a:srgbClr val="FF0000"/>
                </a:solidFill>
              </a:rPr>
              <a:t>25</a:t>
            </a:r>
            <a:r>
              <a:rPr lang="zh-CN" altLang="en-US" b="1" dirty="0" smtClean="0">
                <a:solidFill>
                  <a:srgbClr val="FF0000"/>
                </a:solidFill>
              </a:rPr>
              <a:t>分钟）</a:t>
            </a:r>
          </a:p>
        </p:txBody>
      </p:sp>
      <p:sp>
        <p:nvSpPr>
          <p:cNvPr id="25602" name="TextBox 2"/>
          <p:cNvSpPr txBox="1">
            <a:spLocks noChangeArrowheads="1"/>
          </p:cNvSpPr>
          <p:nvPr/>
        </p:nvSpPr>
        <p:spPr bwMode="auto">
          <a:xfrm>
            <a:off x="755576" y="2420888"/>
            <a:ext cx="7776864" cy="3139321"/>
          </a:xfrm>
          <a:prstGeom prst="rect">
            <a:avLst/>
          </a:prstGeom>
          <a:noFill/>
          <a:ln w="9525">
            <a:noFill/>
            <a:miter lim="800000"/>
            <a:headEnd/>
            <a:tailEnd/>
          </a:ln>
        </p:spPr>
        <p:txBody>
          <a:bodyPr wrap="square">
            <a:spAutoFit/>
          </a:bodyPr>
          <a:lstStyle/>
          <a:p>
            <a:pPr>
              <a:lnSpc>
                <a:spcPct val="150000"/>
              </a:lnSpc>
            </a:pPr>
            <a:r>
              <a:rPr lang="zh-CN" altLang="en-US" sz="4400" dirty="0">
                <a:latin typeface="+mj-ea"/>
                <a:ea typeface="+mj-ea"/>
              </a:rPr>
              <a:t>通读文本：</a:t>
            </a:r>
            <a:endParaRPr lang="en-US" altLang="zh-CN" sz="4400" dirty="0">
              <a:latin typeface="+mj-ea"/>
              <a:ea typeface="+mj-ea"/>
            </a:endParaRPr>
          </a:p>
          <a:p>
            <a:pPr>
              <a:lnSpc>
                <a:spcPct val="150000"/>
              </a:lnSpc>
            </a:pPr>
            <a:r>
              <a:rPr lang="en-US" altLang="zh-CN" sz="4400" b="1" dirty="0">
                <a:latin typeface="+mj-ea"/>
                <a:ea typeface="+mj-ea"/>
              </a:rPr>
              <a:t>1.</a:t>
            </a:r>
            <a:r>
              <a:rPr lang="zh-CN" altLang="en-US" sz="4400" b="1" dirty="0">
                <a:latin typeface="+mj-ea"/>
                <a:ea typeface="+mj-ea"/>
              </a:rPr>
              <a:t>默读：</a:t>
            </a:r>
            <a:r>
              <a:rPr lang="zh-CN" altLang="en-US" sz="4400" b="1" dirty="0">
                <a:solidFill>
                  <a:srgbClr val="FF0000"/>
                </a:solidFill>
                <a:latin typeface="+mj-ea"/>
                <a:ea typeface="+mj-ea"/>
              </a:rPr>
              <a:t>圈画重点</a:t>
            </a:r>
            <a:r>
              <a:rPr lang="zh-CN" altLang="en-US" sz="4400" b="1" dirty="0">
                <a:solidFill>
                  <a:srgbClr val="000099"/>
                </a:solidFill>
                <a:latin typeface="+mj-ea"/>
                <a:ea typeface="+mj-ea"/>
              </a:rPr>
              <a:t>词语</a:t>
            </a:r>
            <a:r>
              <a:rPr lang="zh-CN" altLang="en-US" sz="4400" b="1" dirty="0">
                <a:solidFill>
                  <a:srgbClr val="FF0000"/>
                </a:solidFill>
                <a:latin typeface="+mj-ea"/>
                <a:ea typeface="+mj-ea"/>
              </a:rPr>
              <a:t>，并且进行</a:t>
            </a:r>
            <a:r>
              <a:rPr lang="zh-CN" altLang="en-US" sz="4400" b="1" dirty="0">
                <a:solidFill>
                  <a:srgbClr val="000099"/>
                </a:solidFill>
                <a:latin typeface="+mj-ea"/>
                <a:ea typeface="+mj-ea"/>
              </a:rPr>
              <a:t>读音或理解</a:t>
            </a:r>
            <a:r>
              <a:rPr lang="zh-CN" altLang="en-US" sz="4400" b="1" dirty="0">
                <a:solidFill>
                  <a:srgbClr val="FF0000"/>
                </a:solidFill>
                <a:latin typeface="+mj-ea"/>
                <a:ea typeface="+mj-ea"/>
              </a:rPr>
              <a:t>的批注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1"/>
                                        </p:tgtEl>
                                        <p:attrNameLst>
                                          <p:attrName>style.visibility</p:attrName>
                                        </p:attrNameLst>
                                      </p:cBhvr>
                                      <p:to>
                                        <p:strVal val="visible"/>
                                      </p:to>
                                    </p:set>
                                    <p:animEffect transition="in" filter="blinds(horizontal)">
                                      <p:cBhvr>
                                        <p:cTn id="7" dur="500"/>
                                        <p:tgtEl>
                                          <p:spTgt spid="2560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5602">
                                            <p:txEl>
                                              <p:pRg st="0" end="0"/>
                                            </p:txEl>
                                          </p:spTgt>
                                        </p:tgtEl>
                                        <p:attrNameLst>
                                          <p:attrName>style.visibility</p:attrName>
                                        </p:attrNameLst>
                                      </p:cBhvr>
                                      <p:to>
                                        <p:strVal val="visible"/>
                                      </p:to>
                                    </p:set>
                                    <p:animEffect transition="in" filter="box(in)">
                                      <p:cBhvr>
                                        <p:cTn id="12" dur="500"/>
                                        <p:tgtEl>
                                          <p:spTgt spid="25602">
                                            <p:txEl>
                                              <p:pRg st="0" end="0"/>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25602">
                                            <p:txEl>
                                              <p:pRg st="1" end="1"/>
                                            </p:txEl>
                                          </p:spTgt>
                                        </p:tgtEl>
                                        <p:attrNameLst>
                                          <p:attrName>style.visibility</p:attrName>
                                        </p:attrNameLst>
                                      </p:cBhvr>
                                      <p:to>
                                        <p:strVal val="visible"/>
                                      </p:to>
                                    </p:set>
                                    <p:animEffect transition="in" filter="box(in)">
                                      <p:cBhvr>
                                        <p:cTn id="15" dur="500"/>
                                        <p:tgtEl>
                                          <p:spTgt spid="2560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Grp="1" noChangeArrowheads="1"/>
          </p:cNvSpPr>
          <p:nvPr>
            <p:ph type="title"/>
          </p:nvPr>
        </p:nvSpPr>
        <p:spPr bwMode="auto">
          <a:xfrm>
            <a:off x="1176865" y="1182550"/>
            <a:ext cx="6798735" cy="769441"/>
          </a:xfrm>
          <a:prstGeom prst="rect">
            <a:avLst/>
          </a:prstGeom>
          <a:noFill/>
          <a:ln w="9525">
            <a:noFill/>
            <a:miter lim="800000"/>
            <a:headEnd/>
            <a:tailEnd/>
          </a:ln>
        </p:spPr>
        <p:txBody>
          <a:bodyPr>
            <a:spAutoFit/>
          </a:bodyPr>
          <a:lstStyle/>
          <a:p>
            <a:r>
              <a:rPr lang="en-US" altLang="zh-CN" sz="4400" b="1" dirty="0" smtClean="0">
                <a:solidFill>
                  <a:srgbClr val="FF0000"/>
                </a:solidFill>
                <a:latin typeface="+mj-ea"/>
              </a:rPr>
              <a:t>2</a:t>
            </a:r>
            <a:r>
              <a:rPr lang="zh-CN" altLang="en-US" sz="4400" b="1" dirty="0">
                <a:solidFill>
                  <a:srgbClr val="FF0000"/>
                </a:solidFill>
                <a:latin typeface="+mj-ea"/>
              </a:rPr>
              <a:t>、</a:t>
            </a:r>
            <a:r>
              <a:rPr lang="zh-CN" altLang="en-US" sz="4400" b="1" dirty="0" smtClean="0">
                <a:solidFill>
                  <a:srgbClr val="FF0000"/>
                </a:solidFill>
                <a:latin typeface="+mj-ea"/>
              </a:rPr>
              <a:t>检测</a:t>
            </a:r>
            <a:r>
              <a:rPr lang="zh-CN" altLang="en-US" sz="4400" b="1" dirty="0">
                <a:solidFill>
                  <a:srgbClr val="FF0000"/>
                </a:solidFill>
                <a:latin typeface="+mj-ea"/>
              </a:rPr>
              <a:t>：字音我会</a:t>
            </a:r>
            <a:r>
              <a:rPr lang="zh-CN" altLang="en-US" sz="4400" b="1" dirty="0" smtClean="0">
                <a:solidFill>
                  <a:srgbClr val="FF0000"/>
                </a:solidFill>
                <a:latin typeface="+mj-ea"/>
              </a:rPr>
              <a:t>读</a:t>
            </a:r>
            <a:endParaRPr lang="zh-CN" altLang="en-US" sz="4400" b="1" dirty="0">
              <a:solidFill>
                <a:srgbClr val="FF0000"/>
              </a:solidFill>
              <a:latin typeface="+mj-ea"/>
            </a:endParaRPr>
          </a:p>
        </p:txBody>
      </p:sp>
      <p:sp>
        <p:nvSpPr>
          <p:cNvPr id="4" name="文本框 3"/>
          <p:cNvSpPr txBox="1"/>
          <p:nvPr/>
        </p:nvSpPr>
        <p:spPr>
          <a:xfrm>
            <a:off x="827584" y="2492896"/>
            <a:ext cx="7992888" cy="2554545"/>
          </a:xfrm>
          <a:prstGeom prst="rect">
            <a:avLst/>
          </a:prstGeom>
          <a:noFill/>
        </p:spPr>
        <p:txBody>
          <a:bodyPr wrap="square" rtlCol="0">
            <a:spAutoFit/>
          </a:bodyPr>
          <a:lstStyle/>
          <a:p>
            <a:r>
              <a:rPr lang="zh-CN" altLang="en-US" sz="4000" b="1" dirty="0" smtClean="0">
                <a:latin typeface="+mj-ea"/>
                <a:ea typeface="+mj-ea"/>
              </a:rPr>
              <a:t>感</a:t>
            </a:r>
            <a:r>
              <a:rPr lang="zh-CN" altLang="en-US" sz="4000" b="1" dirty="0" smtClean="0">
                <a:solidFill>
                  <a:srgbClr val="FF0000"/>
                </a:solidFill>
                <a:latin typeface="+mj-ea"/>
                <a:ea typeface="+mj-ea"/>
              </a:rPr>
              <a:t>慨</a:t>
            </a:r>
            <a:r>
              <a:rPr lang="zh-CN" altLang="en-US" sz="4000" b="1" dirty="0" smtClean="0">
                <a:latin typeface="+mj-ea"/>
                <a:ea typeface="+mj-ea"/>
              </a:rPr>
              <a:t>   搓</a:t>
            </a:r>
            <a:r>
              <a:rPr lang="zh-CN" altLang="en-US" sz="4000" b="1" dirty="0" smtClean="0">
                <a:solidFill>
                  <a:srgbClr val="FF0000"/>
                </a:solidFill>
                <a:latin typeface="+mj-ea"/>
                <a:ea typeface="+mj-ea"/>
              </a:rPr>
              <a:t>捻</a:t>
            </a:r>
            <a:r>
              <a:rPr lang="zh-CN" altLang="en-US" sz="4000" b="1" dirty="0" smtClean="0">
                <a:latin typeface="+mj-ea"/>
                <a:ea typeface="+mj-ea"/>
              </a:rPr>
              <a:t>    </a:t>
            </a:r>
            <a:r>
              <a:rPr lang="zh-CN" altLang="en-US" sz="4000" b="1" dirty="0" smtClean="0">
                <a:solidFill>
                  <a:srgbClr val="FF0000"/>
                </a:solidFill>
                <a:latin typeface="+mj-ea"/>
                <a:ea typeface="+mj-ea"/>
              </a:rPr>
              <a:t>抚</a:t>
            </a:r>
            <a:r>
              <a:rPr lang="zh-CN" altLang="en-US" sz="4000" b="1" dirty="0" smtClean="0">
                <a:latin typeface="+mj-ea"/>
                <a:ea typeface="+mj-ea"/>
              </a:rPr>
              <a:t>弄   </a:t>
            </a:r>
            <a:r>
              <a:rPr lang="zh-CN" altLang="en-US" sz="4000" b="1" dirty="0" smtClean="0">
                <a:solidFill>
                  <a:srgbClr val="FF0000"/>
                </a:solidFill>
                <a:latin typeface="+mj-ea"/>
                <a:ea typeface="+mj-ea"/>
              </a:rPr>
              <a:t>膝</a:t>
            </a:r>
            <a:r>
              <a:rPr lang="zh-CN" altLang="en-US" sz="4000" b="1" dirty="0" smtClean="0">
                <a:latin typeface="+mj-ea"/>
                <a:ea typeface="+mj-ea"/>
              </a:rPr>
              <a:t>上    </a:t>
            </a:r>
            <a:r>
              <a:rPr lang="zh-CN" altLang="en-US" sz="4000" b="1" dirty="0" smtClean="0">
                <a:solidFill>
                  <a:srgbClr val="FF0000"/>
                </a:solidFill>
                <a:latin typeface="+mj-ea"/>
                <a:ea typeface="+mj-ea"/>
              </a:rPr>
              <a:t>暂</a:t>
            </a:r>
            <a:r>
              <a:rPr lang="zh-CN" altLang="en-US" sz="4000" b="1" dirty="0" smtClean="0">
                <a:latin typeface="+mj-ea"/>
                <a:ea typeface="+mj-ea"/>
              </a:rPr>
              <a:t>时   </a:t>
            </a:r>
            <a:r>
              <a:rPr lang="zh-CN" altLang="en-US" sz="4000" b="1" dirty="0" smtClean="0">
                <a:solidFill>
                  <a:srgbClr val="FF0000"/>
                </a:solidFill>
                <a:latin typeface="+mj-ea"/>
                <a:ea typeface="+mj-ea"/>
              </a:rPr>
              <a:t>奥</a:t>
            </a:r>
            <a:r>
              <a:rPr lang="zh-CN" altLang="en-US" sz="4000" b="1" dirty="0" smtClean="0">
                <a:latin typeface="+mj-ea"/>
                <a:ea typeface="+mj-ea"/>
              </a:rPr>
              <a:t>秘  </a:t>
            </a:r>
            <a:r>
              <a:rPr lang="en-US" altLang="zh-CN" sz="4000" b="1" dirty="0" smtClean="0">
                <a:latin typeface="+mj-ea"/>
                <a:ea typeface="+mj-ea"/>
              </a:rPr>
              <a:t>  </a:t>
            </a:r>
            <a:r>
              <a:rPr lang="zh-CN" altLang="en-US" sz="4000" b="1" dirty="0" smtClean="0">
                <a:solidFill>
                  <a:srgbClr val="FF0000"/>
                </a:solidFill>
                <a:latin typeface="+mj-ea"/>
                <a:ea typeface="+mj-ea"/>
              </a:rPr>
              <a:t>惭</a:t>
            </a:r>
            <a:r>
              <a:rPr lang="zh-CN" altLang="en-US" sz="4000" b="1" dirty="0" smtClean="0">
                <a:latin typeface="+mj-ea"/>
                <a:ea typeface="+mj-ea"/>
              </a:rPr>
              <a:t>愧   </a:t>
            </a:r>
            <a:r>
              <a:rPr lang="zh-CN" altLang="en-US" sz="4000" b="1" dirty="0" smtClean="0">
                <a:solidFill>
                  <a:srgbClr val="FF0000"/>
                </a:solidFill>
                <a:latin typeface="+mj-ea"/>
                <a:ea typeface="+mj-ea"/>
              </a:rPr>
              <a:t>悔</a:t>
            </a:r>
            <a:r>
              <a:rPr lang="zh-CN" altLang="en-US" sz="4000" b="1" dirty="0" smtClean="0">
                <a:latin typeface="+mj-ea"/>
                <a:ea typeface="+mj-ea"/>
              </a:rPr>
              <a:t>恨   </a:t>
            </a:r>
            <a:r>
              <a:rPr lang="zh-CN" altLang="en-US" sz="4000" b="1" dirty="0" smtClean="0">
                <a:solidFill>
                  <a:srgbClr val="FF0000"/>
                </a:solidFill>
                <a:latin typeface="+mj-ea"/>
                <a:ea typeface="+mj-ea"/>
              </a:rPr>
              <a:t>譬</a:t>
            </a:r>
            <a:r>
              <a:rPr lang="zh-CN" altLang="en-US" sz="4000" b="1" dirty="0" smtClean="0">
                <a:latin typeface="+mj-ea"/>
                <a:ea typeface="+mj-ea"/>
              </a:rPr>
              <a:t>如   </a:t>
            </a:r>
            <a:r>
              <a:rPr lang="zh-CN" altLang="en-US" sz="4000" b="1" dirty="0" smtClean="0">
                <a:solidFill>
                  <a:srgbClr val="FF0000"/>
                </a:solidFill>
                <a:latin typeface="+mj-ea"/>
                <a:ea typeface="+mj-ea"/>
              </a:rPr>
              <a:t>寂</a:t>
            </a:r>
            <a:r>
              <a:rPr lang="zh-CN" altLang="en-US" sz="4000" b="1" dirty="0" smtClean="0">
                <a:latin typeface="+mj-ea"/>
                <a:ea typeface="+mj-ea"/>
              </a:rPr>
              <a:t>静    </a:t>
            </a:r>
            <a:r>
              <a:rPr lang="zh-CN" altLang="en-US" sz="4000" b="1" dirty="0" smtClean="0">
                <a:solidFill>
                  <a:srgbClr val="FF0000"/>
                </a:solidFill>
                <a:latin typeface="+mj-ea"/>
                <a:ea typeface="+mj-ea"/>
              </a:rPr>
              <a:t>栖</a:t>
            </a:r>
            <a:r>
              <a:rPr lang="zh-CN" altLang="en-US" sz="4000" b="1" dirty="0" smtClean="0">
                <a:latin typeface="+mj-ea"/>
                <a:ea typeface="+mj-ea"/>
              </a:rPr>
              <a:t>息   </a:t>
            </a:r>
            <a:r>
              <a:rPr lang="zh-CN" altLang="en-US" sz="4000" b="1" dirty="0" smtClean="0">
                <a:latin typeface="+mj-ea"/>
                <a:ea typeface="+mj-ea"/>
              </a:rPr>
              <a:t>困</a:t>
            </a:r>
            <a:r>
              <a:rPr lang="zh-CN" altLang="en-US" sz="4000" b="1" dirty="0" smtClean="0">
                <a:solidFill>
                  <a:srgbClr val="FF0000"/>
                </a:solidFill>
                <a:latin typeface="+mj-ea"/>
                <a:ea typeface="+mj-ea"/>
              </a:rPr>
              <a:t>惑</a:t>
            </a:r>
            <a:endParaRPr lang="en-US" altLang="zh-CN" sz="4000" b="1" dirty="0" smtClean="0">
              <a:solidFill>
                <a:srgbClr val="FF0000"/>
              </a:solidFill>
              <a:latin typeface="+mj-ea"/>
              <a:ea typeface="+mj-ea"/>
            </a:endParaRPr>
          </a:p>
          <a:p>
            <a:r>
              <a:rPr lang="zh-CN" altLang="en-US" sz="4000" b="1" dirty="0" smtClean="0">
                <a:latin typeface="+mj-ea"/>
                <a:ea typeface="+mj-ea"/>
              </a:rPr>
              <a:t>疲惫不堪  小心翼翼   美不胜收</a:t>
            </a:r>
            <a:endParaRPr lang="zh-CN" altLang="en-US" sz="4000" b="1" dirty="0">
              <a:latin typeface="+mj-ea"/>
              <a:ea typeface="+mj-ea"/>
            </a:endParaRPr>
          </a:p>
        </p:txBody>
      </p:sp>
    </p:spTree>
    <p:extLst>
      <p:ext uri="{BB962C8B-B14F-4D97-AF65-F5344CB8AC3E}">
        <p14:creationId xmlns:p14="http://schemas.microsoft.com/office/powerpoint/2010/main" val="8634262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a:spLocks noChangeArrowheads="1"/>
          </p:cNvSpPr>
          <p:nvPr/>
        </p:nvSpPr>
        <p:spPr bwMode="auto">
          <a:xfrm>
            <a:off x="1187624" y="1412776"/>
            <a:ext cx="6912768" cy="3908762"/>
          </a:xfrm>
          <a:prstGeom prst="rect">
            <a:avLst/>
          </a:prstGeom>
          <a:noFill/>
          <a:ln w="9525">
            <a:noFill/>
            <a:miter lim="800000"/>
            <a:headEnd/>
            <a:tailEnd/>
          </a:ln>
        </p:spPr>
        <p:txBody>
          <a:bodyPr wrap="square">
            <a:spAutoFit/>
          </a:bodyPr>
          <a:lstStyle/>
          <a:p>
            <a:r>
              <a:rPr lang="en-US" altLang="zh-CN" sz="4400" b="1" dirty="0">
                <a:latin typeface="隶书" panose="02010509060101010101" pitchFamily="49" charset="-122"/>
                <a:ea typeface="隶书" panose="02010509060101010101" pitchFamily="49" charset="-122"/>
              </a:rPr>
              <a:t>3.</a:t>
            </a:r>
            <a:r>
              <a:rPr lang="zh-CN" altLang="en-US" sz="4400" b="1" dirty="0">
                <a:latin typeface="隶书" panose="02010509060101010101" pitchFamily="49" charset="-122"/>
                <a:ea typeface="隶书" panose="02010509060101010101" pitchFamily="49" charset="-122"/>
              </a:rPr>
              <a:t>朗读课文</a:t>
            </a:r>
            <a:r>
              <a:rPr lang="zh-CN" altLang="en-US" sz="4400" b="1" dirty="0" smtClean="0">
                <a:latin typeface="隶书" panose="02010509060101010101" pitchFamily="49" charset="-122"/>
                <a:ea typeface="隶书" panose="02010509060101010101" pitchFamily="49" charset="-122"/>
              </a:rPr>
              <a:t>：</a:t>
            </a:r>
            <a:endParaRPr lang="en-US" altLang="zh-CN" sz="4400" b="1" dirty="0" smtClean="0">
              <a:latin typeface="隶书" panose="02010509060101010101" pitchFamily="49" charset="-122"/>
              <a:ea typeface="隶书" panose="02010509060101010101" pitchFamily="49" charset="-122"/>
            </a:endParaRPr>
          </a:p>
          <a:p>
            <a:endParaRPr lang="en-US" altLang="zh-CN" sz="4000" dirty="0">
              <a:latin typeface="隶书" panose="02010509060101010101" pitchFamily="49" charset="-122"/>
              <a:ea typeface="隶书" panose="02010509060101010101" pitchFamily="49" charset="-122"/>
            </a:endParaRPr>
          </a:p>
          <a:p>
            <a:r>
              <a:rPr lang="zh-CN" altLang="en-US" sz="4400" b="1" dirty="0">
                <a:solidFill>
                  <a:srgbClr val="FF0000"/>
                </a:solidFill>
                <a:latin typeface="隶书" panose="02010509060101010101" pitchFamily="49" charset="-122"/>
                <a:ea typeface="隶书" panose="02010509060101010101" pitchFamily="49" charset="-122"/>
              </a:rPr>
              <a:t>要求：准确、流利</a:t>
            </a:r>
            <a:endParaRPr lang="en-US" altLang="zh-CN" sz="4400" b="1" dirty="0">
              <a:solidFill>
                <a:srgbClr val="FF0000"/>
              </a:solidFill>
              <a:latin typeface="隶书" panose="02010509060101010101" pitchFamily="49" charset="-122"/>
              <a:ea typeface="隶书" panose="02010509060101010101" pitchFamily="49" charset="-122"/>
            </a:endParaRPr>
          </a:p>
          <a:p>
            <a:r>
              <a:rPr lang="zh-CN" altLang="en-US" sz="4000" b="1" dirty="0">
                <a:solidFill>
                  <a:srgbClr val="FF0000"/>
                </a:solidFill>
                <a:latin typeface="隶书" panose="02010509060101010101" pitchFamily="49" charset="-122"/>
                <a:ea typeface="隶书" panose="02010509060101010101" pitchFamily="49" charset="-122"/>
              </a:rPr>
              <a:t>（</a:t>
            </a:r>
            <a:r>
              <a:rPr lang="en-US" altLang="zh-CN" sz="4000" b="1" dirty="0">
                <a:solidFill>
                  <a:srgbClr val="FF0000"/>
                </a:solidFill>
                <a:latin typeface="隶书" panose="02010509060101010101" pitchFamily="49" charset="-122"/>
                <a:ea typeface="隶书" panose="02010509060101010101" pitchFamily="49" charset="-122"/>
              </a:rPr>
              <a:t>1</a:t>
            </a:r>
            <a:r>
              <a:rPr lang="zh-CN" altLang="en-US" sz="4000" b="1" dirty="0">
                <a:solidFill>
                  <a:srgbClr val="FF0000"/>
                </a:solidFill>
                <a:latin typeface="隶书" panose="02010509060101010101" pitchFamily="49" charset="-122"/>
                <a:ea typeface="隶书" panose="02010509060101010101" pitchFamily="49" charset="-122"/>
              </a:rPr>
              <a:t>）自由读</a:t>
            </a:r>
            <a:endParaRPr lang="en-US" altLang="zh-CN" sz="4000" b="1" dirty="0">
              <a:solidFill>
                <a:srgbClr val="FF0000"/>
              </a:solidFill>
              <a:latin typeface="隶书" panose="02010509060101010101" pitchFamily="49" charset="-122"/>
              <a:ea typeface="隶书" panose="02010509060101010101" pitchFamily="49" charset="-122"/>
            </a:endParaRPr>
          </a:p>
          <a:p>
            <a:r>
              <a:rPr lang="zh-CN" altLang="en-US" sz="4000" b="1" dirty="0">
                <a:solidFill>
                  <a:srgbClr val="FF0000"/>
                </a:solidFill>
                <a:latin typeface="隶书" panose="02010509060101010101" pitchFamily="49" charset="-122"/>
                <a:ea typeface="隶书" panose="02010509060101010101" pitchFamily="49" charset="-122"/>
              </a:rPr>
              <a:t>（</a:t>
            </a:r>
            <a:r>
              <a:rPr lang="en-US" altLang="zh-CN" sz="4000" b="1" dirty="0">
                <a:solidFill>
                  <a:srgbClr val="FF0000"/>
                </a:solidFill>
                <a:latin typeface="隶书" panose="02010509060101010101" pitchFamily="49" charset="-122"/>
                <a:ea typeface="隶书" panose="02010509060101010101" pitchFamily="49" charset="-122"/>
              </a:rPr>
              <a:t>2</a:t>
            </a:r>
            <a:r>
              <a:rPr lang="zh-CN" altLang="en-US" sz="4000" b="1" dirty="0">
                <a:solidFill>
                  <a:srgbClr val="FF0000"/>
                </a:solidFill>
                <a:latin typeface="隶书" panose="02010509060101010101" pitchFamily="49" charset="-122"/>
                <a:ea typeface="隶书" panose="02010509060101010101" pitchFamily="49" charset="-122"/>
              </a:rPr>
              <a:t>）小组合作读</a:t>
            </a:r>
          </a:p>
          <a:p>
            <a:r>
              <a:rPr lang="zh-CN" altLang="en-US" sz="4000" b="1" dirty="0">
                <a:solidFill>
                  <a:srgbClr val="FF0000"/>
                </a:solidFill>
                <a:latin typeface="隶书" panose="02010509060101010101" pitchFamily="49" charset="-122"/>
                <a:ea typeface="隶书" panose="02010509060101010101" pitchFamily="49" charset="-122"/>
              </a:rPr>
              <a:t>（</a:t>
            </a:r>
            <a:r>
              <a:rPr lang="en-US" altLang="zh-CN" sz="4000" b="1" dirty="0">
                <a:solidFill>
                  <a:srgbClr val="FF0000"/>
                </a:solidFill>
                <a:latin typeface="隶书" panose="02010509060101010101" pitchFamily="49" charset="-122"/>
                <a:ea typeface="隶书" panose="02010509060101010101" pitchFamily="49" charset="-122"/>
              </a:rPr>
              <a:t>3</a:t>
            </a:r>
            <a:r>
              <a:rPr lang="zh-CN" altLang="en-US" sz="4000" b="1" dirty="0">
                <a:solidFill>
                  <a:srgbClr val="FF0000"/>
                </a:solidFill>
                <a:latin typeface="隶书" panose="02010509060101010101" pitchFamily="49" charset="-122"/>
                <a:ea typeface="隶书" panose="02010509060101010101" pitchFamily="49" charset="-122"/>
              </a:rPr>
              <a:t>）全班展示</a:t>
            </a:r>
          </a:p>
        </p:txBody>
      </p:sp>
    </p:spTree>
    <p:extLst>
      <p:ext uri="{BB962C8B-B14F-4D97-AF65-F5344CB8AC3E}">
        <p14:creationId xmlns:p14="http://schemas.microsoft.com/office/powerpoint/2010/main" val="3636275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755576" y="836712"/>
            <a:ext cx="7344816" cy="4154984"/>
          </a:xfrm>
          <a:prstGeom prst="rect">
            <a:avLst/>
          </a:prstGeom>
          <a:noFill/>
          <a:ln w="9525">
            <a:noFill/>
            <a:miter lim="800000"/>
            <a:headEnd/>
            <a:tailEnd/>
          </a:ln>
        </p:spPr>
        <p:txBody>
          <a:bodyPr wrap="square">
            <a:spAutoFit/>
          </a:bodyPr>
          <a:lstStyle/>
          <a:p>
            <a:r>
              <a:rPr lang="en-US" altLang="zh-CN" sz="4400" b="1" dirty="0" smtClean="0">
                <a:latin typeface="+mj-ea"/>
                <a:ea typeface="+mj-ea"/>
              </a:rPr>
              <a:t>4</a:t>
            </a:r>
            <a:r>
              <a:rPr lang="zh-CN" altLang="en-US" sz="4400" b="1" dirty="0" smtClean="0">
                <a:latin typeface="+mj-ea"/>
                <a:ea typeface="+mj-ea"/>
              </a:rPr>
              <a:t>、讲述文章主要内容：要求讲清楚，讲具体。</a:t>
            </a:r>
            <a:endParaRPr lang="en-US" altLang="zh-CN" sz="4400" b="1" dirty="0" smtClean="0">
              <a:latin typeface="+mj-ea"/>
              <a:ea typeface="+mj-ea"/>
            </a:endParaRPr>
          </a:p>
          <a:p>
            <a:endParaRPr lang="en-US" altLang="zh-CN" sz="4400" b="1" dirty="0" smtClean="0">
              <a:solidFill>
                <a:srgbClr val="FF0000"/>
              </a:solidFill>
              <a:latin typeface="+mj-ea"/>
              <a:ea typeface="+mj-ea"/>
            </a:endParaRPr>
          </a:p>
          <a:p>
            <a:r>
              <a:rPr lang="zh-CN" altLang="en-US" sz="4400" b="1" dirty="0" smtClean="0">
                <a:solidFill>
                  <a:srgbClr val="FF0000"/>
                </a:solidFill>
                <a:latin typeface="+mj-ea"/>
                <a:ea typeface="+mj-ea"/>
              </a:rPr>
              <a:t>（</a:t>
            </a:r>
            <a:r>
              <a:rPr lang="en-US" altLang="zh-CN" sz="4400" b="1" dirty="0" smtClean="0">
                <a:solidFill>
                  <a:srgbClr val="FF0000"/>
                </a:solidFill>
                <a:latin typeface="+mj-ea"/>
                <a:ea typeface="+mj-ea"/>
              </a:rPr>
              <a:t>1</a:t>
            </a:r>
            <a:r>
              <a:rPr lang="zh-CN" altLang="en-US" sz="4400" b="1" dirty="0" smtClean="0">
                <a:solidFill>
                  <a:srgbClr val="FF0000"/>
                </a:solidFill>
                <a:latin typeface="+mj-ea"/>
                <a:ea typeface="+mj-ea"/>
              </a:rPr>
              <a:t>）师友互讲</a:t>
            </a:r>
            <a:endParaRPr lang="en-US" altLang="zh-CN" sz="4400" b="1" dirty="0" smtClean="0">
              <a:solidFill>
                <a:srgbClr val="FF0000"/>
              </a:solidFill>
              <a:latin typeface="+mj-ea"/>
              <a:ea typeface="+mj-ea"/>
            </a:endParaRPr>
          </a:p>
          <a:p>
            <a:endParaRPr lang="en-US" altLang="zh-CN" sz="4400" b="1" dirty="0" smtClean="0">
              <a:solidFill>
                <a:srgbClr val="FF0000"/>
              </a:solidFill>
              <a:latin typeface="+mj-ea"/>
              <a:ea typeface="+mj-ea"/>
            </a:endParaRPr>
          </a:p>
          <a:p>
            <a:r>
              <a:rPr lang="zh-CN" altLang="en-US" sz="4400" b="1" dirty="0" smtClean="0">
                <a:solidFill>
                  <a:srgbClr val="FF0000"/>
                </a:solidFill>
                <a:latin typeface="+mj-ea"/>
                <a:ea typeface="+mj-ea"/>
              </a:rPr>
              <a:t>（</a:t>
            </a:r>
            <a:r>
              <a:rPr lang="en-US" altLang="zh-CN" sz="4400" b="1" dirty="0" smtClean="0">
                <a:solidFill>
                  <a:srgbClr val="FF0000"/>
                </a:solidFill>
                <a:latin typeface="+mj-ea"/>
                <a:ea typeface="+mj-ea"/>
              </a:rPr>
              <a:t>2</a:t>
            </a:r>
            <a:r>
              <a:rPr lang="zh-CN" altLang="en-US" sz="4400" b="1" dirty="0" smtClean="0">
                <a:solidFill>
                  <a:srgbClr val="FF0000"/>
                </a:solidFill>
                <a:latin typeface="+mj-ea"/>
                <a:ea typeface="+mj-ea"/>
              </a:rPr>
              <a:t>）班级展示</a:t>
            </a:r>
            <a:endParaRPr lang="zh-CN" altLang="en-US" sz="4400" b="1" dirty="0">
              <a:solidFill>
                <a:srgbClr val="FF0000"/>
              </a:solidFill>
              <a:latin typeface="+mj-ea"/>
              <a:ea typeface="+mj-ea"/>
            </a:endParaRPr>
          </a:p>
        </p:txBody>
      </p:sp>
    </p:spTree>
    <p:extLst>
      <p:ext uri="{BB962C8B-B14F-4D97-AF65-F5344CB8AC3E}">
        <p14:creationId xmlns:p14="http://schemas.microsoft.com/office/powerpoint/2010/main" val="25642136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Box 1"/>
          <p:cNvSpPr txBox="1">
            <a:spLocks noChangeArrowheads="1"/>
          </p:cNvSpPr>
          <p:nvPr/>
        </p:nvSpPr>
        <p:spPr bwMode="auto">
          <a:xfrm>
            <a:off x="1476375" y="981075"/>
            <a:ext cx="6732933" cy="830997"/>
          </a:xfrm>
          <a:prstGeom prst="rect">
            <a:avLst/>
          </a:prstGeom>
          <a:noFill/>
          <a:ln w="9525">
            <a:noFill/>
            <a:miter lim="800000"/>
            <a:headEnd/>
            <a:tailEnd/>
          </a:ln>
        </p:spPr>
        <p:txBody>
          <a:bodyPr wrap="none">
            <a:spAutoFit/>
          </a:bodyPr>
          <a:lstStyle/>
          <a:p>
            <a:r>
              <a:rPr lang="zh-CN" altLang="en-US" sz="4800" b="1" dirty="0">
                <a:latin typeface="隶书" panose="02010509060101010101" pitchFamily="49" charset="-122"/>
                <a:ea typeface="隶书" panose="02010509060101010101" pitchFamily="49" charset="-122"/>
              </a:rPr>
              <a:t>三、总结反馈（</a:t>
            </a:r>
            <a:r>
              <a:rPr lang="en-US" altLang="zh-CN" sz="4800" b="1" dirty="0">
                <a:latin typeface="隶书" panose="02010509060101010101" pitchFamily="49" charset="-122"/>
                <a:ea typeface="隶书" panose="02010509060101010101" pitchFamily="49" charset="-122"/>
              </a:rPr>
              <a:t>5</a:t>
            </a:r>
            <a:r>
              <a:rPr lang="zh-CN" altLang="en-US" sz="4800" b="1" dirty="0">
                <a:latin typeface="隶书" panose="02010509060101010101" pitchFamily="49" charset="-122"/>
                <a:ea typeface="隶书" panose="02010509060101010101" pitchFamily="49" charset="-122"/>
              </a:rPr>
              <a:t>分钟</a:t>
            </a:r>
            <a:r>
              <a:rPr lang="zh-CN" altLang="en-US" sz="4800" b="1" dirty="0" smtClean="0">
                <a:latin typeface="隶书" panose="02010509060101010101" pitchFamily="49" charset="-122"/>
                <a:ea typeface="隶书" panose="02010509060101010101" pitchFamily="49" charset="-122"/>
              </a:rPr>
              <a:t>）</a:t>
            </a:r>
            <a:endParaRPr lang="zh-CN" altLang="en-US" sz="4800" b="1" dirty="0">
              <a:latin typeface="隶书" panose="02010509060101010101" pitchFamily="49" charset="-122"/>
              <a:ea typeface="隶书" panose="02010509060101010101" pitchFamily="49" charset="-122"/>
            </a:endParaRPr>
          </a:p>
        </p:txBody>
      </p:sp>
      <p:sp>
        <p:nvSpPr>
          <p:cNvPr id="30723" name="TextBox 3"/>
          <p:cNvSpPr txBox="1">
            <a:spLocks noChangeArrowheads="1"/>
          </p:cNvSpPr>
          <p:nvPr/>
        </p:nvSpPr>
        <p:spPr bwMode="auto">
          <a:xfrm>
            <a:off x="1114433" y="1988840"/>
            <a:ext cx="7345999" cy="3785652"/>
          </a:xfrm>
          <a:prstGeom prst="rect">
            <a:avLst/>
          </a:prstGeom>
          <a:noFill/>
          <a:ln w="9525">
            <a:noFill/>
            <a:miter lim="800000"/>
            <a:headEnd/>
            <a:tailEnd/>
          </a:ln>
        </p:spPr>
        <p:txBody>
          <a:bodyPr wrap="square">
            <a:spAutoFit/>
          </a:bodyPr>
          <a:lstStyle/>
          <a:p>
            <a:r>
              <a:rPr lang="zh-CN" altLang="en-US" sz="4000" b="1" dirty="0">
                <a:solidFill>
                  <a:srgbClr val="000099"/>
                </a:solidFill>
                <a:latin typeface="+mj-ea"/>
                <a:ea typeface="+mj-ea"/>
              </a:rPr>
              <a:t>布置作业</a:t>
            </a:r>
            <a:r>
              <a:rPr lang="zh-CN" altLang="en-US" sz="4000" b="1" dirty="0" smtClean="0">
                <a:solidFill>
                  <a:srgbClr val="000099"/>
                </a:solidFill>
                <a:latin typeface="+mj-ea"/>
                <a:ea typeface="+mj-ea"/>
              </a:rPr>
              <a:t>：</a:t>
            </a:r>
            <a:endParaRPr lang="en-US" altLang="zh-CN" sz="4000" b="1" dirty="0" smtClean="0">
              <a:solidFill>
                <a:srgbClr val="000099"/>
              </a:solidFill>
              <a:latin typeface="+mj-ea"/>
              <a:ea typeface="+mj-ea"/>
            </a:endParaRPr>
          </a:p>
          <a:p>
            <a:endParaRPr lang="en-US" altLang="zh-CN" sz="4000" b="1" dirty="0" smtClean="0">
              <a:solidFill>
                <a:srgbClr val="000099"/>
              </a:solidFill>
              <a:latin typeface="+mj-ea"/>
              <a:ea typeface="+mj-ea"/>
            </a:endParaRPr>
          </a:p>
          <a:p>
            <a:r>
              <a:rPr lang="en-US" altLang="zh-CN" sz="4000" b="1" dirty="0" smtClean="0">
                <a:solidFill>
                  <a:srgbClr val="000099"/>
                </a:solidFill>
                <a:latin typeface="+mj-ea"/>
                <a:ea typeface="+mj-ea"/>
              </a:rPr>
              <a:t>1.</a:t>
            </a:r>
            <a:r>
              <a:rPr lang="zh-CN" altLang="en-US" sz="4000" b="1" dirty="0" smtClean="0">
                <a:solidFill>
                  <a:srgbClr val="000099"/>
                </a:solidFill>
                <a:latin typeface="+mj-ea"/>
                <a:ea typeface="+mj-ea"/>
              </a:rPr>
              <a:t>抄写</a:t>
            </a:r>
            <a:r>
              <a:rPr lang="zh-CN" altLang="en-US" sz="4000" b="1" dirty="0">
                <a:solidFill>
                  <a:srgbClr val="000099"/>
                </a:solidFill>
                <a:latin typeface="+mj-ea"/>
                <a:ea typeface="+mj-ea"/>
              </a:rPr>
              <a:t>词语（各一组</a:t>
            </a:r>
            <a:r>
              <a:rPr lang="zh-CN" altLang="en-US" sz="4000" b="1" dirty="0" smtClean="0">
                <a:solidFill>
                  <a:srgbClr val="000099"/>
                </a:solidFill>
                <a:latin typeface="+mj-ea"/>
                <a:ea typeface="+mj-ea"/>
              </a:rPr>
              <a:t>）</a:t>
            </a:r>
            <a:endParaRPr lang="en-US" altLang="zh-CN" sz="4000" b="1" dirty="0" smtClean="0">
              <a:solidFill>
                <a:srgbClr val="000099"/>
              </a:solidFill>
              <a:latin typeface="+mj-ea"/>
              <a:ea typeface="+mj-ea"/>
            </a:endParaRPr>
          </a:p>
          <a:p>
            <a:endParaRPr lang="en-US" altLang="zh-CN" sz="4000" b="1" dirty="0">
              <a:solidFill>
                <a:srgbClr val="000099"/>
              </a:solidFill>
              <a:latin typeface="+mj-ea"/>
              <a:ea typeface="+mj-ea"/>
            </a:endParaRPr>
          </a:p>
          <a:p>
            <a:r>
              <a:rPr lang="en-US" altLang="zh-CN" sz="4000" b="1" dirty="0" smtClean="0">
                <a:solidFill>
                  <a:srgbClr val="000099"/>
                </a:solidFill>
                <a:latin typeface="+mj-ea"/>
                <a:ea typeface="+mj-ea"/>
              </a:rPr>
              <a:t>2.</a:t>
            </a:r>
            <a:r>
              <a:rPr lang="zh-CN" altLang="en-US" sz="4000" b="1" dirty="0" smtClean="0">
                <a:solidFill>
                  <a:srgbClr val="000099"/>
                </a:solidFill>
                <a:latin typeface="+mj-ea"/>
                <a:ea typeface="+mj-ea"/>
              </a:rPr>
              <a:t>搜集古今中外那些付出艰辛而成功的残疾人故事。</a:t>
            </a:r>
            <a:endParaRPr lang="zh-CN" altLang="en-US" sz="4000" b="1" dirty="0">
              <a:solidFill>
                <a:srgbClr val="000099"/>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1">
                                            <p:txEl>
                                              <p:pRg st="0" end="0"/>
                                            </p:txEl>
                                          </p:spTgt>
                                        </p:tgtEl>
                                        <p:attrNameLst>
                                          <p:attrName>style.visibility</p:attrName>
                                        </p:attrNameLst>
                                      </p:cBhvr>
                                      <p:to>
                                        <p:strVal val="visible"/>
                                      </p:to>
                                    </p:set>
                                    <p:animEffect transition="in" filter="blinds(horizontal)">
                                      <p:cBhvr>
                                        <p:cTn id="7" dur="500"/>
                                        <p:tgtEl>
                                          <p:spTgt spid="307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0723">
                                            <p:txEl>
                                              <p:pRg st="0" end="0"/>
                                            </p:txEl>
                                          </p:spTgt>
                                        </p:tgtEl>
                                        <p:attrNameLst>
                                          <p:attrName>style.visibility</p:attrName>
                                        </p:attrNameLst>
                                      </p:cBhvr>
                                      <p:to>
                                        <p:strVal val="visible"/>
                                      </p:to>
                                    </p:set>
                                    <p:animEffect transition="in" filter="box(in)">
                                      <p:cBhvr>
                                        <p:cTn id="12" dur="500"/>
                                        <p:tgtEl>
                                          <p:spTgt spid="3072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0723">
                                            <p:txEl>
                                              <p:pRg st="2" end="2"/>
                                            </p:txEl>
                                          </p:spTgt>
                                        </p:tgtEl>
                                        <p:attrNameLst>
                                          <p:attrName>style.visibility</p:attrName>
                                        </p:attrNameLst>
                                      </p:cBhvr>
                                      <p:to>
                                        <p:strVal val="visible"/>
                                      </p:to>
                                    </p:set>
                                    <p:animEffect transition="in" filter="box(in)">
                                      <p:cBhvr>
                                        <p:cTn id="17" dur="500"/>
                                        <p:tgtEl>
                                          <p:spTgt spid="307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0723">
                                            <p:txEl>
                                              <p:pRg st="4" end="4"/>
                                            </p:txEl>
                                          </p:spTgt>
                                        </p:tgtEl>
                                        <p:attrNameLst>
                                          <p:attrName>style.visibility</p:attrName>
                                        </p:attrNameLst>
                                      </p:cBhvr>
                                      <p:to>
                                        <p:strVal val="visible"/>
                                      </p:to>
                                    </p:set>
                                    <p:animEffect transition="in" filter="box(in)">
                                      <p:cBhvr>
                                        <p:cTn id="22" dur="500"/>
                                        <p:tgtEl>
                                          <p:spTgt spid="307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1"/>
          <p:cNvSpPr>
            <a:spLocks noGrp="1"/>
          </p:cNvSpPr>
          <p:nvPr>
            <p:ph type="title"/>
          </p:nvPr>
        </p:nvSpPr>
        <p:spPr/>
        <p:txBody>
          <a:bodyPr/>
          <a:lstStyle/>
          <a:p>
            <a:pPr eaLnBrk="1" hangingPunct="1"/>
            <a:r>
              <a:rPr lang="zh-CN" altLang="en-US" smtClean="0"/>
              <a:t>一、</a:t>
            </a:r>
            <a:r>
              <a:rPr lang="zh-CN" altLang="zh-CN" smtClean="0"/>
              <a:t>常规训练（</a:t>
            </a:r>
            <a:r>
              <a:rPr lang="en-US" altLang="zh-CN" smtClean="0"/>
              <a:t>10</a:t>
            </a:r>
            <a:r>
              <a:rPr lang="zh-CN" altLang="zh-CN" smtClean="0"/>
              <a:t>分钟）</a:t>
            </a:r>
            <a:endParaRPr lang="zh-CN" altLang="en-US" smtClean="0"/>
          </a:p>
        </p:txBody>
      </p:sp>
      <p:sp>
        <p:nvSpPr>
          <p:cNvPr id="14338" name="内容占位符 2"/>
          <p:cNvSpPr>
            <a:spLocks noGrp="1"/>
          </p:cNvSpPr>
          <p:nvPr>
            <p:ph idx="1"/>
          </p:nvPr>
        </p:nvSpPr>
        <p:spPr/>
        <p:txBody>
          <a:bodyPr/>
          <a:lstStyle/>
          <a:p>
            <a:pPr marL="0" indent="0" eaLnBrk="1" hangingPunct="1">
              <a:buFont typeface="Wingdings 2" pitchFamily="18" charset="2"/>
              <a:buNone/>
            </a:pPr>
            <a:r>
              <a:rPr lang="zh-CN" altLang="en-US" sz="8000" b="1" smtClean="0">
                <a:solidFill>
                  <a:srgbClr val="000000"/>
                </a:solidFill>
              </a:rPr>
              <a:t>       弟子规</a:t>
            </a:r>
            <a:endParaRPr lang="zh-CN" altLang="en-US" sz="800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Rot="1" noChangeArrowheads="1"/>
          </p:cNvSpPr>
          <p:nvPr/>
        </p:nvSpPr>
        <p:spPr bwMode="auto">
          <a:xfrm>
            <a:off x="179512" y="116632"/>
            <a:ext cx="8713787" cy="626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95000"/>
              <a:buFont typeface="Wingdings" panose="05000000000000000000" pitchFamily="2" charset="2"/>
              <a:buChar char="w"/>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folHlink"/>
              </a:buClr>
              <a:buSzPct val="90000"/>
              <a:buFont typeface="Wingdings" panose="05000000000000000000" pitchFamily="2" charset="2"/>
              <a:buChar char="ª"/>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Font typeface="Wingdings" panose="05000000000000000000" pitchFamily="2" charset="2"/>
              <a:buChar char="w"/>
              <a:defRPr sz="2400">
                <a:solidFill>
                  <a:schemeClr val="tx1"/>
                </a:solidFill>
                <a:latin typeface="+mn-lt"/>
                <a:ea typeface="+mn-ea"/>
              </a:defRPr>
            </a:lvl3pPr>
            <a:lvl4pPr marL="1600200" indent="-228600" algn="l" rtl="0" eaLnBrk="0" fontAlgn="base" hangingPunct="0">
              <a:spcBef>
                <a:spcPct val="20000"/>
              </a:spcBef>
              <a:spcAft>
                <a:spcPct val="0"/>
              </a:spcAft>
              <a:buClr>
                <a:schemeClr val="folHlink"/>
              </a:buClr>
              <a:buSzPct val="90000"/>
              <a:buFont typeface="Wingdings" panose="05000000000000000000" pitchFamily="2" charset="2"/>
              <a:buChar char="ª"/>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Font typeface="Wingdings" panose="05000000000000000000" pitchFamily="2" charset="2"/>
              <a:buChar char="w"/>
              <a:defRPr sz="2000">
                <a:solidFill>
                  <a:schemeClr val="tx1"/>
                </a:solidFill>
                <a:latin typeface="+mn-lt"/>
                <a:ea typeface="+mn-ea"/>
              </a:defRPr>
            </a:lvl5pPr>
            <a:lvl6pPr marL="2514600" indent="-228600" algn="l" rtl="0" fontAlgn="base">
              <a:spcBef>
                <a:spcPct val="20000"/>
              </a:spcBef>
              <a:spcAft>
                <a:spcPct val="0"/>
              </a:spcAft>
              <a:buClr>
                <a:schemeClr val="hlink"/>
              </a:buClr>
              <a:buFont typeface="Wingdings" pitchFamily="2" charset="2"/>
              <a:buChar char="w"/>
              <a:defRPr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pitchFamily="2" charset="2"/>
              <a:buChar char="w"/>
              <a:defRPr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pitchFamily="2" charset="2"/>
              <a:buChar char="w"/>
              <a:defRPr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pitchFamily="2" charset="2"/>
              <a:buChar char="w"/>
              <a:defRPr sz="2000">
                <a:solidFill>
                  <a:schemeClr val="tx1"/>
                </a:solidFill>
                <a:latin typeface="+mn-lt"/>
                <a:ea typeface="+mn-ea"/>
              </a:defRPr>
            </a:lvl9pPr>
          </a:lstStyle>
          <a:p>
            <a:pPr marL="342900" marR="0" lvl="0" indent="-342900" algn="ctr" defTabSz="914400" rtl="0" eaLnBrk="1" fontAlgn="base" latinLnBrk="0" hangingPunct="1">
              <a:lnSpc>
                <a:spcPct val="90000"/>
              </a:lnSpc>
              <a:spcBef>
                <a:spcPct val="20000"/>
              </a:spcBef>
              <a:spcAft>
                <a:spcPct val="0"/>
              </a:spcAft>
              <a:buClr>
                <a:srgbClr val="CCECFF"/>
              </a:buClr>
              <a:buSzPct val="95000"/>
              <a:buFont typeface="Wingdings" panose="05000000000000000000" pitchFamily="2" charset="2"/>
              <a:buChar char="w"/>
              <a:tabLst/>
              <a:defRPr/>
            </a:pPr>
            <a:r>
              <a:rPr kumimoji="0" lang="en-US" altLang="zh-CN" sz="3200" b="1" i="0" u="none" strike="noStrike" kern="0" cap="none" spc="0" normalizeH="0" baseline="0" noProof="0" dirty="0" smtClean="0">
                <a:ln>
                  <a:noFill/>
                </a:ln>
                <a:solidFill>
                  <a:srgbClr val="000000"/>
                </a:solidFill>
                <a:effectLst/>
                <a:uLnTx/>
                <a:uFillTx/>
                <a:latin typeface="隶书" panose="02010509060101010101" pitchFamily="49" charset="-122"/>
                <a:ea typeface="隶书" panose="02010509060101010101" pitchFamily="49" charset="-122"/>
              </a:rPr>
              <a:t/>
            </a:r>
            <a:br>
              <a:rPr kumimoji="0" lang="en-US" altLang="zh-CN" sz="3200" b="1" i="0" u="none" strike="noStrike" kern="0" cap="none" spc="0" normalizeH="0" baseline="0" noProof="0" dirty="0" smtClean="0">
                <a:ln>
                  <a:noFill/>
                </a:ln>
                <a:solidFill>
                  <a:srgbClr val="000000"/>
                </a:solidFill>
                <a:effectLst/>
                <a:uLnTx/>
                <a:uFillTx/>
                <a:latin typeface="隶书" panose="02010509060101010101" pitchFamily="49" charset="-122"/>
                <a:ea typeface="隶书" panose="02010509060101010101" pitchFamily="49" charset="-122"/>
              </a:rPr>
            </a:br>
            <a:r>
              <a:rPr kumimoji="0" lang="zh-CN" altLang="en-US" sz="3200" b="1" i="0" u="none" strike="noStrike" kern="0" cap="none" spc="0" normalizeH="0" baseline="0" noProof="0" dirty="0" smtClean="0">
                <a:ln>
                  <a:noFill/>
                </a:ln>
                <a:solidFill>
                  <a:srgbClr val="002060"/>
                </a:solidFill>
                <a:effectLst/>
                <a:uLnTx/>
                <a:uFillTx/>
                <a:latin typeface="隶书" panose="02010509060101010101" pitchFamily="49" charset="-122"/>
                <a:ea typeface="隶书" panose="02010509060101010101" pitchFamily="49" charset="-122"/>
              </a:rPr>
              <a:t>长者立     幼勿坐     长者坐     命乃坐</a:t>
            </a:r>
            <a:r>
              <a:rPr kumimoji="0" lang="en-US" altLang="zh-CN" sz="3200" b="1" i="0" u="none" strike="noStrike" kern="0" cap="none" spc="0" normalizeH="0" baseline="0" noProof="0" dirty="0" smtClean="0">
                <a:ln>
                  <a:noFill/>
                </a:ln>
                <a:solidFill>
                  <a:srgbClr val="002060"/>
                </a:solidFill>
                <a:effectLst/>
                <a:uLnTx/>
                <a:uFillTx/>
                <a:latin typeface="隶书" panose="02010509060101010101" pitchFamily="49" charset="-122"/>
                <a:ea typeface="隶书" panose="02010509060101010101" pitchFamily="49" charset="-122"/>
              </a:rPr>
              <a:t/>
            </a:r>
            <a:br>
              <a:rPr kumimoji="0" lang="en-US" altLang="zh-CN" sz="3200" b="1" i="0" u="none" strike="noStrike" kern="0" cap="none" spc="0" normalizeH="0" baseline="0" noProof="0" dirty="0" smtClean="0">
                <a:ln>
                  <a:noFill/>
                </a:ln>
                <a:solidFill>
                  <a:srgbClr val="002060"/>
                </a:solidFill>
                <a:effectLst/>
                <a:uLnTx/>
                <a:uFillTx/>
                <a:latin typeface="隶书" panose="02010509060101010101" pitchFamily="49" charset="-122"/>
                <a:ea typeface="隶书" panose="02010509060101010101" pitchFamily="49" charset="-122"/>
              </a:rPr>
            </a:br>
            <a:r>
              <a:rPr kumimoji="0" lang="en-US" altLang="zh-CN" sz="3200" b="1" i="0" u="none" strike="noStrike" kern="0" cap="none" spc="0" normalizeH="0" baseline="0" noProof="0" dirty="0" smtClean="0">
                <a:ln>
                  <a:noFill/>
                </a:ln>
                <a:solidFill>
                  <a:srgbClr val="002060"/>
                </a:solidFill>
                <a:effectLst/>
                <a:uLnTx/>
                <a:uFillTx/>
                <a:latin typeface="隶书" panose="02010509060101010101" pitchFamily="49" charset="-122"/>
                <a:ea typeface="隶书" panose="02010509060101010101" pitchFamily="49" charset="-122"/>
              </a:rPr>
              <a:t> </a:t>
            </a:r>
            <a:r>
              <a:rPr kumimoji="0" lang="zh-CN" altLang="en-US" sz="3200" b="1" i="0" u="none" strike="noStrike" kern="0" cap="none" spc="0" normalizeH="0" baseline="0" noProof="0" dirty="0" smtClean="0">
                <a:ln>
                  <a:noFill/>
                </a:ln>
                <a:solidFill>
                  <a:srgbClr val="002060"/>
                </a:solidFill>
                <a:effectLst/>
                <a:uLnTx/>
                <a:uFillTx/>
                <a:latin typeface="隶书" panose="02010509060101010101" pitchFamily="49" charset="-122"/>
                <a:ea typeface="隶书" panose="02010509060101010101" pitchFamily="49" charset="-122"/>
              </a:rPr>
              <a:t>尊长前     声要低     低不闻     却非宜</a:t>
            </a:r>
            <a:r>
              <a:rPr kumimoji="0" lang="en-US" altLang="zh-CN" sz="3200" b="1" i="0" u="none" strike="noStrike" kern="0" cap="none" spc="0" normalizeH="0" baseline="0" noProof="0" dirty="0" smtClean="0">
                <a:ln>
                  <a:noFill/>
                </a:ln>
                <a:solidFill>
                  <a:srgbClr val="002060"/>
                </a:solidFill>
                <a:effectLst/>
                <a:uLnTx/>
                <a:uFillTx/>
                <a:latin typeface="隶书" panose="02010509060101010101" pitchFamily="49" charset="-122"/>
                <a:ea typeface="隶书" panose="02010509060101010101" pitchFamily="49" charset="-122"/>
              </a:rPr>
              <a:t>    </a:t>
            </a:r>
            <a:br>
              <a:rPr kumimoji="0" lang="en-US" altLang="zh-CN" sz="3200" b="1" i="0" u="none" strike="noStrike" kern="0" cap="none" spc="0" normalizeH="0" baseline="0" noProof="0" dirty="0" smtClean="0">
                <a:ln>
                  <a:noFill/>
                </a:ln>
                <a:solidFill>
                  <a:srgbClr val="002060"/>
                </a:solidFill>
                <a:effectLst/>
                <a:uLnTx/>
                <a:uFillTx/>
                <a:latin typeface="隶书" panose="02010509060101010101" pitchFamily="49" charset="-122"/>
                <a:ea typeface="隶书" panose="02010509060101010101" pitchFamily="49" charset="-122"/>
              </a:rPr>
            </a:br>
            <a:r>
              <a:rPr kumimoji="0" lang="zh-CN" altLang="en-US" sz="3200" b="1" i="0" u="none" strike="noStrike" kern="0" cap="none" spc="0" normalizeH="0" baseline="0" noProof="0" dirty="0" smtClean="0">
                <a:ln>
                  <a:noFill/>
                </a:ln>
                <a:solidFill>
                  <a:srgbClr val="002060"/>
                </a:solidFill>
                <a:effectLst/>
                <a:uLnTx/>
                <a:uFillTx/>
                <a:latin typeface="隶书" panose="02010509060101010101" pitchFamily="49" charset="-122"/>
                <a:ea typeface="隶书" panose="02010509060101010101" pitchFamily="49" charset="-122"/>
              </a:rPr>
              <a:t>进必趋     退必迟     问起对     视勿移</a:t>
            </a:r>
            <a:r>
              <a:rPr kumimoji="0" lang="en-US" altLang="zh-CN" sz="3200" b="1" i="0" u="none" strike="noStrike" kern="0" cap="none" spc="0" normalizeH="0" baseline="0" noProof="0" dirty="0" smtClean="0">
                <a:ln>
                  <a:noFill/>
                </a:ln>
                <a:solidFill>
                  <a:srgbClr val="002060"/>
                </a:solidFill>
                <a:effectLst/>
                <a:uLnTx/>
                <a:uFillTx/>
                <a:latin typeface="隶书" panose="02010509060101010101" pitchFamily="49" charset="-122"/>
                <a:ea typeface="隶书" panose="02010509060101010101" pitchFamily="49" charset="-122"/>
              </a:rPr>
              <a:t/>
            </a:r>
            <a:br>
              <a:rPr kumimoji="0" lang="en-US" altLang="zh-CN" sz="3200" b="1" i="0" u="none" strike="noStrike" kern="0" cap="none" spc="0" normalizeH="0" baseline="0" noProof="0" dirty="0" smtClean="0">
                <a:ln>
                  <a:noFill/>
                </a:ln>
                <a:solidFill>
                  <a:srgbClr val="002060"/>
                </a:solidFill>
                <a:effectLst/>
                <a:uLnTx/>
                <a:uFillTx/>
                <a:latin typeface="隶书" panose="02010509060101010101" pitchFamily="49" charset="-122"/>
                <a:ea typeface="隶书" panose="02010509060101010101" pitchFamily="49" charset="-122"/>
              </a:rPr>
            </a:br>
            <a:r>
              <a:rPr kumimoji="0" lang="zh-CN" altLang="en-US" sz="3200" b="1" i="0" u="none" strike="noStrike" kern="0" cap="none" spc="0" normalizeH="0" baseline="0" noProof="0" dirty="0" smtClean="0">
                <a:ln>
                  <a:noFill/>
                </a:ln>
                <a:solidFill>
                  <a:srgbClr val="002060"/>
                </a:solidFill>
                <a:effectLst/>
                <a:uLnTx/>
                <a:uFillTx/>
                <a:latin typeface="隶书" panose="02010509060101010101" pitchFamily="49" charset="-122"/>
                <a:ea typeface="隶书" panose="02010509060101010101" pitchFamily="49" charset="-122"/>
              </a:rPr>
              <a:t>事诸父     如事父     事诸兄     如事兄</a:t>
            </a:r>
          </a:p>
          <a:p>
            <a:pPr marL="0" marR="0" lvl="0" indent="0" defTabSz="914400" rtl="0" eaLnBrk="1" fontAlgn="base" latinLnBrk="0" hangingPunct="1">
              <a:lnSpc>
                <a:spcPct val="90000"/>
              </a:lnSpc>
              <a:spcBef>
                <a:spcPct val="20000"/>
              </a:spcBef>
              <a:spcAft>
                <a:spcPct val="0"/>
              </a:spcAft>
              <a:buClr>
                <a:srgbClr val="CCECFF"/>
              </a:buClr>
              <a:buSzPct val="95000"/>
              <a:buNone/>
              <a:tabLst/>
              <a:defRPr/>
            </a:pPr>
            <a:r>
              <a:rPr kumimoji="0" lang="zh-CN" altLang="en-US" b="1" i="0" u="none" strike="noStrike" kern="0" cap="none" spc="0" normalizeH="0" baseline="0" noProof="0" dirty="0" smtClean="0">
                <a:ln>
                  <a:noFill/>
                </a:ln>
                <a:solidFill>
                  <a:srgbClr val="000000"/>
                </a:solidFill>
                <a:effectLst/>
                <a:uLnTx/>
                <a:uFillTx/>
                <a:latin typeface="Arial"/>
                <a:ea typeface="隶书" panose="02010509060101010101" pitchFamily="49" charset="-122"/>
              </a:rPr>
              <a:t> 易解：与长辈在一起，长辈站立时，晚辈不可  自行就坐，长辈坐定以后，吩咐坐下才可以就坐。与尊长交谈，声音要低，如果声音太低让人听不清楚，也是不适宜的。有事要到尊长面前，应快步向前，退回时要慢一些。当长辈问话时，要站起来回答，眼睛不可东张西望。对待叔叔、伯伯等尊长，要如同对待自己的父亲一般孝顺恭敬，对待同族的兄长（堂兄姊、表兄姊），要如同对待自己的胞兄一样友爱恭敬。</a:t>
            </a:r>
            <a:r>
              <a:rPr kumimoji="0" lang="zh-CN" altLang="en-US" b="1" i="0" u="none" strike="noStrike" kern="0" cap="none" spc="0" normalizeH="0" baseline="0" noProof="0" dirty="0" smtClean="0">
                <a:ln>
                  <a:noFill/>
                </a:ln>
                <a:solidFill>
                  <a:srgbClr val="000000"/>
                </a:solidFill>
                <a:effectLst/>
                <a:uLnTx/>
                <a:uFillTx/>
                <a:latin typeface="Arial"/>
                <a:ea typeface="宋体"/>
              </a:rPr>
              <a:t> </a:t>
            </a:r>
          </a:p>
          <a:p>
            <a:pPr marL="342900" marR="0" lvl="0" indent="-342900" algn="ctr" defTabSz="914400" rtl="0" eaLnBrk="1" fontAlgn="base" latinLnBrk="0" hangingPunct="1">
              <a:lnSpc>
                <a:spcPct val="90000"/>
              </a:lnSpc>
              <a:spcBef>
                <a:spcPct val="20000"/>
              </a:spcBef>
              <a:spcAft>
                <a:spcPct val="0"/>
              </a:spcAft>
              <a:buClr>
                <a:srgbClr val="CCECFF"/>
              </a:buClr>
              <a:buSzPct val="95000"/>
              <a:buFont typeface="Wingdings" panose="05000000000000000000" pitchFamily="2" charset="2"/>
              <a:buChar char="w"/>
              <a:tabLst/>
              <a:defRPr/>
            </a:pPr>
            <a:endParaRPr kumimoji="0" lang="zh-CN" altLang="en-US" sz="2800" b="1" i="0" u="none" strike="noStrike" kern="0" cap="none" spc="0" normalizeH="0" baseline="0" noProof="0" dirty="0" smtClean="0">
              <a:ln>
                <a:noFill/>
              </a:ln>
              <a:solidFill>
                <a:srgbClr val="000000"/>
              </a:solidFill>
              <a:effectLst/>
              <a:uLnTx/>
              <a:uFillTx/>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056890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p:nvPr>
        </p:nvSpPr>
        <p:spPr/>
        <p:txBody>
          <a:bodyPr/>
          <a:lstStyle/>
          <a:p>
            <a:pPr eaLnBrk="1" hangingPunct="1"/>
            <a:r>
              <a:rPr lang="zh-CN" altLang="en-US" smtClean="0"/>
              <a:t>二、</a:t>
            </a:r>
            <a:r>
              <a:rPr lang="zh-CN" altLang="zh-CN" smtClean="0"/>
              <a:t>理解运用（</a:t>
            </a:r>
            <a:r>
              <a:rPr lang="en-US" altLang="zh-CN" smtClean="0"/>
              <a:t>30</a:t>
            </a:r>
            <a:r>
              <a:rPr lang="zh-CN" altLang="zh-CN" smtClean="0"/>
              <a:t>分钟）</a:t>
            </a:r>
            <a:endParaRPr lang="zh-CN" altLang="en-US" smtClean="0"/>
          </a:p>
        </p:txBody>
      </p:sp>
      <p:sp>
        <p:nvSpPr>
          <p:cNvPr id="21506" name="内容占位符 2"/>
          <p:cNvSpPr>
            <a:spLocks noGrp="1"/>
          </p:cNvSpPr>
          <p:nvPr>
            <p:ph idx="1"/>
          </p:nvPr>
        </p:nvSpPr>
        <p:spPr/>
        <p:txBody>
          <a:bodyPr/>
          <a:lstStyle/>
          <a:p>
            <a:pPr eaLnBrk="1" hangingPunct="1"/>
            <a:r>
              <a:rPr lang="zh-CN" altLang="zh-CN" sz="4000" smtClean="0"/>
              <a:t>利用文本，进行听说读写的训练。</a:t>
            </a:r>
            <a:br>
              <a:rPr lang="zh-CN" altLang="zh-CN" sz="4000" smtClean="0"/>
            </a:br>
            <a:endParaRPr lang="zh-CN" altLang="en-US" sz="400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55576" y="764704"/>
            <a:ext cx="7632848" cy="5663089"/>
          </a:xfrm>
          <a:prstGeom prst="rect">
            <a:avLst/>
          </a:prstGeom>
        </p:spPr>
        <p:txBody>
          <a:bodyPr wrap="square">
            <a:spAutoFit/>
          </a:bodyPr>
          <a:lstStyle/>
          <a:p>
            <a:r>
              <a:rPr lang="zh-CN" altLang="en-US" sz="2800" dirty="0">
                <a:latin typeface="+mj-ea"/>
                <a:ea typeface="+mj-ea"/>
              </a:rPr>
              <a:t>　 </a:t>
            </a:r>
            <a:r>
              <a:rPr lang="zh-CN" altLang="en-US" sz="3600" b="1" dirty="0">
                <a:latin typeface="+mj-ea"/>
                <a:ea typeface="+mj-ea"/>
              </a:rPr>
              <a:t>海伦</a:t>
            </a:r>
            <a:r>
              <a:rPr lang="en-US" altLang="zh-CN" sz="3600" b="1" dirty="0">
                <a:latin typeface="+mj-ea"/>
                <a:ea typeface="+mj-ea"/>
              </a:rPr>
              <a:t>•</a:t>
            </a:r>
            <a:r>
              <a:rPr lang="zh-CN" altLang="en-US" sz="3600" b="1" dirty="0">
                <a:latin typeface="+mj-ea"/>
                <a:ea typeface="+mj-ea"/>
              </a:rPr>
              <a:t>凯勒，一位谱写出人类文明史上辉煌生命赞歌的盲聋哑人，被马克</a:t>
            </a:r>
            <a:r>
              <a:rPr lang="en-US" altLang="zh-CN" sz="3600" b="1" dirty="0">
                <a:latin typeface="+mj-ea"/>
                <a:ea typeface="+mj-ea"/>
              </a:rPr>
              <a:t>•</a:t>
            </a:r>
            <a:r>
              <a:rPr lang="zh-CN" altLang="en-US" sz="3600" b="1" dirty="0">
                <a:latin typeface="+mj-ea"/>
                <a:ea typeface="+mj-ea"/>
              </a:rPr>
              <a:t>吐温赞誉为与拿破仑并提的</a:t>
            </a:r>
            <a:r>
              <a:rPr lang="en-US" altLang="zh-CN" sz="3600" b="1" dirty="0">
                <a:latin typeface="+mj-ea"/>
                <a:ea typeface="+mj-ea"/>
              </a:rPr>
              <a:t>19</a:t>
            </a:r>
            <a:r>
              <a:rPr lang="zh-CN" altLang="en-US" sz="3600" b="1" dirty="0">
                <a:latin typeface="+mj-ea"/>
                <a:ea typeface="+mj-ea"/>
              </a:rPr>
              <a:t>世纪的了不起人物。她的传奇人生，照亮了人类精神的殿堂，向世人昭示着残疾人的尊严和伟大。今天，我们一起走进</a:t>
            </a:r>
            <a:r>
              <a:rPr lang="en-US" altLang="zh-CN" sz="3600" b="1" dirty="0">
                <a:solidFill>
                  <a:srgbClr val="3818F6"/>
                </a:solidFill>
                <a:latin typeface="+mj-ea"/>
                <a:ea typeface="+mj-ea"/>
                <a:cs typeface="楷体_GB2312"/>
              </a:rPr>
              <a:t>《</a:t>
            </a:r>
            <a:r>
              <a:rPr lang="zh-CN" altLang="en-US" sz="3600" b="1" dirty="0">
                <a:solidFill>
                  <a:srgbClr val="3818F6"/>
                </a:solidFill>
                <a:latin typeface="+mj-ea"/>
                <a:ea typeface="+mj-ea"/>
                <a:cs typeface="楷体_GB2312"/>
              </a:rPr>
              <a:t>莎利文老师</a:t>
            </a:r>
            <a:r>
              <a:rPr lang="en-US" altLang="zh-CN" sz="3600" b="1" dirty="0">
                <a:solidFill>
                  <a:srgbClr val="3818F6"/>
                </a:solidFill>
                <a:latin typeface="+mj-ea"/>
                <a:ea typeface="+mj-ea"/>
                <a:cs typeface="楷体_GB2312"/>
              </a:rPr>
              <a:t>》</a:t>
            </a:r>
            <a:r>
              <a:rPr lang="zh-CN" altLang="en-US" sz="3600" b="1" dirty="0">
                <a:latin typeface="+mj-ea"/>
                <a:ea typeface="+mj-ea"/>
              </a:rPr>
              <a:t>，去感受一个病弱生命的顽强成长的足迹和引领她人生转机走向光明的</a:t>
            </a:r>
            <a:r>
              <a:rPr lang="zh-CN" altLang="en-US" sz="3600" b="1" dirty="0">
                <a:solidFill>
                  <a:srgbClr val="0000FF"/>
                </a:solidFill>
                <a:latin typeface="+mj-ea"/>
                <a:ea typeface="+mj-ea"/>
              </a:rPr>
              <a:t>莎</a:t>
            </a:r>
            <a:r>
              <a:rPr lang="zh-CN" altLang="en-US" sz="3600" b="1" dirty="0">
                <a:solidFill>
                  <a:srgbClr val="0000FF"/>
                </a:solidFill>
                <a:latin typeface="+mj-ea"/>
                <a:ea typeface="+mj-ea"/>
                <a:cs typeface="楷体_GB2312"/>
              </a:rPr>
              <a:t>利文</a:t>
            </a:r>
            <a:r>
              <a:rPr lang="zh-CN" altLang="en-US" sz="3600" b="1" dirty="0">
                <a:latin typeface="+mj-ea"/>
                <a:ea typeface="+mj-ea"/>
              </a:rPr>
              <a:t>老师。</a:t>
            </a:r>
            <a:endParaRPr lang="en-US" altLang="zh-CN" sz="3600" b="1" dirty="0">
              <a:solidFill>
                <a:srgbClr val="3818F6"/>
              </a:solidFill>
              <a:latin typeface="+mj-ea"/>
              <a:ea typeface="+mj-ea"/>
              <a:cs typeface="楷体_GB2312"/>
            </a:endParaRPr>
          </a:p>
          <a:p>
            <a:endParaRPr lang="en-US" altLang="zh-CN" b="1" dirty="0">
              <a:solidFill>
                <a:srgbClr val="3818F6"/>
              </a:solidFill>
              <a:latin typeface="+mj-ea"/>
              <a:ea typeface="+mj-ea"/>
              <a:cs typeface="楷体_GB2312"/>
            </a:endParaRPr>
          </a:p>
          <a:p>
            <a:endParaRPr lang="zh-CN" altLang="en-US" sz="2000" b="1" dirty="0">
              <a:solidFill>
                <a:srgbClr val="CC0099"/>
              </a:solidFill>
              <a:latin typeface="+mj-ea"/>
              <a:ea typeface="+mj-ea"/>
              <a:cs typeface="楷体_GB2312"/>
            </a:endParaRPr>
          </a:p>
        </p:txBody>
      </p:sp>
    </p:spTree>
    <p:extLst>
      <p:ext uri="{BB962C8B-B14F-4D97-AF65-F5344CB8AC3E}">
        <p14:creationId xmlns:p14="http://schemas.microsoft.com/office/powerpoint/2010/main" val="21991094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taoshu"/>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63989" y="404664"/>
            <a:ext cx="33655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Oval 3" descr="图片1"/>
          <p:cNvSpPr>
            <a:spLocks noChangeArrowheads="1"/>
          </p:cNvSpPr>
          <p:nvPr/>
        </p:nvSpPr>
        <p:spPr bwMode="auto">
          <a:xfrm>
            <a:off x="395536" y="1478856"/>
            <a:ext cx="2693987" cy="4525963"/>
          </a:xfrm>
          <a:prstGeom prst="ellipse">
            <a:avLst/>
          </a:prstGeom>
          <a:blipFill dpi="0" rotWithShape="1">
            <a:blip r:embed="rId3" cstate="print"/>
            <a:srcRect/>
            <a:stretch>
              <a:fillRect/>
            </a:stretch>
          </a:blipFill>
          <a:ln w="38100">
            <a:solidFill>
              <a:srgbClr val="CC0000"/>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20" name="Rectangle 4"/>
          <p:cNvSpPr>
            <a:spLocks noChangeArrowheads="1"/>
          </p:cNvSpPr>
          <p:nvPr/>
        </p:nvSpPr>
        <p:spPr bwMode="auto">
          <a:xfrm>
            <a:off x="3067794" y="936625"/>
            <a:ext cx="5705475"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dirty="0">
                <a:solidFill>
                  <a:srgbClr val="0000FF"/>
                </a:solidFill>
                <a:latin typeface="宋体" panose="02010600030101010101" pitchFamily="2" charset="-122"/>
              </a:rPr>
              <a:t> </a:t>
            </a:r>
            <a:r>
              <a:rPr lang="zh-CN" altLang="zh-CN" sz="2800" b="1" dirty="0">
                <a:solidFill>
                  <a:srgbClr val="0000FF"/>
                </a:solidFill>
                <a:latin typeface="隶书" panose="02010509060101010101" pitchFamily="49" charset="-122"/>
                <a:ea typeface="隶书" panose="02010509060101010101" pitchFamily="49" charset="-122"/>
              </a:rPr>
              <a:t>  </a:t>
            </a:r>
            <a:r>
              <a:rPr lang="zh-CN" altLang="zh-CN" sz="2800" b="1" dirty="0">
                <a:solidFill>
                  <a:schemeClr val="bg1"/>
                </a:solidFill>
                <a:latin typeface="隶书" panose="02010509060101010101" pitchFamily="49" charset="-122"/>
                <a:ea typeface="隶书" panose="02010509060101010101" pitchFamily="49" charset="-122"/>
              </a:rPr>
              <a:t> </a:t>
            </a:r>
            <a:r>
              <a:rPr lang="zh-CN" sz="2800" b="1" dirty="0">
                <a:solidFill>
                  <a:srgbClr val="0000FF"/>
                </a:solidFill>
                <a:latin typeface="隶书" panose="02010509060101010101" pitchFamily="49" charset="-122"/>
                <a:ea typeface="隶书" panose="02010509060101010101" pitchFamily="49" charset="-122"/>
              </a:rPr>
              <a:t>海伦</a:t>
            </a:r>
            <a:r>
              <a:rPr lang="zh-CN" altLang="zh-CN" sz="2800" b="1" dirty="0">
                <a:solidFill>
                  <a:srgbClr val="0000FF"/>
                </a:solidFill>
                <a:latin typeface="隶书" panose="02010509060101010101" pitchFamily="49" charset="-122"/>
                <a:ea typeface="隶书" panose="02010509060101010101" pitchFamily="49" charset="-122"/>
              </a:rPr>
              <a:t>·</a:t>
            </a:r>
            <a:r>
              <a:rPr lang="zh-CN" sz="2800" b="1" dirty="0">
                <a:solidFill>
                  <a:srgbClr val="0000FF"/>
                </a:solidFill>
                <a:latin typeface="隶书" panose="02010509060101010101" pitchFamily="49" charset="-122"/>
                <a:ea typeface="隶书" panose="02010509060101010101" pitchFamily="49" charset="-122"/>
              </a:rPr>
              <a:t>凯勒</a:t>
            </a:r>
            <a:r>
              <a:rPr lang="zh-CN" altLang="zh-CN" sz="2800" b="1" dirty="0">
                <a:solidFill>
                  <a:srgbClr val="0000FF"/>
                </a:solidFill>
                <a:latin typeface="隶书" panose="02010509060101010101" pitchFamily="49" charset="-122"/>
                <a:ea typeface="隶书" panose="02010509060101010101" pitchFamily="49" charset="-122"/>
              </a:rPr>
              <a:t>(</a:t>
            </a:r>
            <a:r>
              <a:rPr lang="zh-CN" altLang="zh-CN" sz="2800" b="1" dirty="0" smtClean="0">
                <a:solidFill>
                  <a:srgbClr val="0000FF"/>
                </a:solidFill>
                <a:latin typeface="隶书" panose="02010509060101010101" pitchFamily="49" charset="-122"/>
                <a:ea typeface="隶书" panose="02010509060101010101" pitchFamily="49" charset="-122"/>
              </a:rPr>
              <a:t>1880</a:t>
            </a:r>
            <a:r>
              <a:rPr lang="en-US" altLang="zh-CN" sz="2800" b="1" dirty="0" smtClean="0">
                <a:solidFill>
                  <a:srgbClr val="0000FF"/>
                </a:solidFill>
                <a:latin typeface="隶书" panose="02010509060101010101" pitchFamily="49" charset="-122"/>
                <a:ea typeface="隶书" panose="02010509060101010101" pitchFamily="49" charset="-122"/>
              </a:rPr>
              <a:t>—</a:t>
            </a:r>
            <a:r>
              <a:rPr lang="zh-CN" altLang="zh-CN" sz="2800" b="1" dirty="0" smtClean="0">
                <a:solidFill>
                  <a:srgbClr val="0000FF"/>
                </a:solidFill>
                <a:latin typeface="隶书" panose="02010509060101010101" pitchFamily="49" charset="-122"/>
                <a:ea typeface="隶书" panose="02010509060101010101" pitchFamily="49" charset="-122"/>
              </a:rPr>
              <a:t>1968</a:t>
            </a:r>
            <a:r>
              <a:rPr lang="zh-CN" altLang="zh-CN" sz="2800" b="1" dirty="0">
                <a:solidFill>
                  <a:srgbClr val="0000FF"/>
                </a:solidFill>
                <a:latin typeface="隶书" panose="02010509060101010101" pitchFamily="49" charset="-122"/>
                <a:ea typeface="隶书" panose="02010509060101010101" pitchFamily="49" charset="-122"/>
              </a:rPr>
              <a:t>)</a:t>
            </a:r>
            <a:r>
              <a:rPr lang="zh-CN" sz="2800" b="1" dirty="0">
                <a:solidFill>
                  <a:srgbClr val="0000FF"/>
                </a:solidFill>
                <a:latin typeface="隶书" panose="02010509060101010101" pitchFamily="49" charset="-122"/>
                <a:ea typeface="隶书" panose="02010509060101010101" pitchFamily="49" charset="-122"/>
              </a:rPr>
              <a:t>，美国著名女作家、教育家、社会活动家。她生于亚拉巴马州，在波士顿柏金斯盲人学校莎莉文老师的协助下，她学会了阅读、写作，还学会了说话，上了大学。一生致力于救助伤残儿童、保护妇女权益和争取种族平等的社会活动，</a:t>
            </a:r>
            <a:r>
              <a:rPr lang="zh-CN" altLang="zh-CN" sz="2800" b="1" dirty="0">
                <a:solidFill>
                  <a:srgbClr val="0000FF"/>
                </a:solidFill>
                <a:latin typeface="隶书" panose="02010509060101010101" pitchFamily="49" charset="-122"/>
                <a:ea typeface="隶书" panose="02010509060101010101" pitchFamily="49" charset="-122"/>
              </a:rPr>
              <a:t>1964</a:t>
            </a:r>
            <a:r>
              <a:rPr lang="zh-CN" sz="2800" b="1" dirty="0">
                <a:solidFill>
                  <a:srgbClr val="0000FF"/>
                </a:solidFill>
                <a:latin typeface="隶书" panose="02010509060101010101" pitchFamily="49" charset="-122"/>
                <a:ea typeface="隶书" panose="02010509060101010101" pitchFamily="49" charset="-122"/>
              </a:rPr>
              <a:t>年获总统自由勋章。她的事迹曾两次被拍成电影。主要作品有</a:t>
            </a:r>
            <a:r>
              <a:rPr lang="zh-CN" altLang="zh-CN" sz="2800" b="1" dirty="0">
                <a:solidFill>
                  <a:srgbClr val="0000FF"/>
                </a:solidFill>
                <a:latin typeface="隶书" panose="02010509060101010101" pitchFamily="49" charset="-122"/>
                <a:ea typeface="隶书" panose="02010509060101010101" pitchFamily="49" charset="-122"/>
              </a:rPr>
              <a:t>《</a:t>
            </a:r>
            <a:r>
              <a:rPr lang="zh-CN" sz="2800" b="1" dirty="0">
                <a:solidFill>
                  <a:srgbClr val="0000FF"/>
                </a:solidFill>
                <a:latin typeface="隶书" panose="02010509060101010101" pitchFamily="49" charset="-122"/>
                <a:ea typeface="隶书" panose="02010509060101010101" pitchFamily="49" charset="-122"/>
              </a:rPr>
              <a:t>我生活的故事</a:t>
            </a:r>
            <a:r>
              <a:rPr lang="zh-CN" altLang="zh-CN" sz="2800" b="1" dirty="0">
                <a:solidFill>
                  <a:srgbClr val="0000FF"/>
                </a:solidFill>
                <a:latin typeface="隶书" panose="02010509060101010101" pitchFamily="49" charset="-122"/>
                <a:ea typeface="隶书" panose="02010509060101010101" pitchFamily="49" charset="-122"/>
              </a:rPr>
              <a:t>》《</a:t>
            </a:r>
            <a:r>
              <a:rPr lang="zh-CN" sz="2800" b="1" dirty="0">
                <a:solidFill>
                  <a:srgbClr val="0000FF"/>
                </a:solidFill>
                <a:latin typeface="隶书" panose="02010509060101010101" pitchFamily="49" charset="-122"/>
                <a:ea typeface="隶书" panose="02010509060101010101" pitchFamily="49" charset="-122"/>
              </a:rPr>
              <a:t>我的一生</a:t>
            </a:r>
            <a:r>
              <a:rPr lang="zh-CN" altLang="zh-CN" sz="2800" b="1" dirty="0">
                <a:solidFill>
                  <a:srgbClr val="0000FF"/>
                </a:solidFill>
                <a:latin typeface="隶书" panose="02010509060101010101" pitchFamily="49" charset="-122"/>
                <a:ea typeface="隶书" panose="02010509060101010101" pitchFamily="49" charset="-122"/>
              </a:rPr>
              <a:t>》《</a:t>
            </a:r>
            <a:r>
              <a:rPr lang="zh-CN" sz="2800" b="1" dirty="0">
                <a:solidFill>
                  <a:srgbClr val="0000FF"/>
                </a:solidFill>
                <a:latin typeface="隶书" panose="02010509060101010101" pitchFamily="49" charset="-122"/>
                <a:ea typeface="隶书" panose="02010509060101010101" pitchFamily="49" charset="-122"/>
              </a:rPr>
              <a:t>走出黑暗</a:t>
            </a:r>
            <a:r>
              <a:rPr lang="zh-CN" altLang="zh-CN" sz="2800" b="1" dirty="0">
                <a:solidFill>
                  <a:srgbClr val="0000FF"/>
                </a:solidFill>
                <a:latin typeface="隶书" panose="02010509060101010101" pitchFamily="49" charset="-122"/>
                <a:ea typeface="隶书" panose="02010509060101010101" pitchFamily="49" charset="-122"/>
              </a:rPr>
              <a:t>》《</a:t>
            </a:r>
            <a:r>
              <a:rPr lang="zh-CN" sz="2800" b="1" dirty="0">
                <a:solidFill>
                  <a:srgbClr val="0000FF"/>
                </a:solidFill>
                <a:latin typeface="隶书" panose="02010509060101010101" pitchFamily="49" charset="-122"/>
                <a:ea typeface="隶书" panose="02010509060101010101" pitchFamily="49" charset="-122"/>
              </a:rPr>
              <a:t>乐观</a:t>
            </a:r>
            <a:r>
              <a:rPr lang="zh-CN" altLang="zh-CN" sz="2800" b="1" dirty="0">
                <a:solidFill>
                  <a:srgbClr val="0000FF"/>
                </a:solidFill>
                <a:latin typeface="隶书" panose="02010509060101010101" pitchFamily="49" charset="-122"/>
                <a:ea typeface="隶书" panose="02010509060101010101" pitchFamily="49" charset="-122"/>
              </a:rPr>
              <a:t>》《</a:t>
            </a:r>
            <a:r>
              <a:rPr lang="zh-CN" sz="2800" b="1" dirty="0">
                <a:solidFill>
                  <a:srgbClr val="0000FF"/>
                </a:solidFill>
                <a:latin typeface="隶书" panose="02010509060101010101" pitchFamily="49" charset="-122"/>
                <a:ea typeface="隶书" panose="02010509060101010101" pitchFamily="49" charset="-122"/>
              </a:rPr>
              <a:t>假如给我三天光明</a:t>
            </a:r>
            <a:r>
              <a:rPr lang="zh-CN" altLang="zh-CN" sz="2800" b="1" dirty="0">
                <a:solidFill>
                  <a:srgbClr val="0000FF"/>
                </a:solidFill>
                <a:latin typeface="隶书" panose="02010509060101010101" pitchFamily="49" charset="-122"/>
                <a:ea typeface="隶书" panose="02010509060101010101" pitchFamily="49" charset="-122"/>
              </a:rPr>
              <a:t>》</a:t>
            </a:r>
            <a:r>
              <a:rPr lang="zh-CN" sz="2800" b="1" dirty="0">
                <a:solidFill>
                  <a:srgbClr val="0000FF"/>
                </a:solidFill>
                <a:latin typeface="隶书" panose="02010509060101010101" pitchFamily="49" charset="-122"/>
                <a:ea typeface="隶书" panose="02010509060101010101" pitchFamily="49" charset="-122"/>
              </a:rPr>
              <a:t>等</a:t>
            </a:r>
            <a:r>
              <a:rPr lang="zh-CN" sz="2400" b="1" dirty="0">
                <a:solidFill>
                  <a:srgbClr val="0000FF"/>
                </a:solidFill>
                <a:latin typeface="隶书" panose="02010509060101010101" pitchFamily="49" charset="-122"/>
                <a:ea typeface="隶书" panose="02010509060101010101" pitchFamily="49" charset="-122"/>
              </a:rPr>
              <a:t>。</a:t>
            </a:r>
          </a:p>
        </p:txBody>
      </p:sp>
      <p:pic>
        <p:nvPicPr>
          <p:cNvPr id="9221" name="Picture 5" descr="图片21"/>
          <p:cNvPicPr>
            <a:picLocks noChangeAspect="1" noChangeArrowheads="1"/>
          </p:cNvPicPr>
          <p:nvPr/>
        </p:nvPicPr>
        <p:blipFill>
          <a:blip r:embed="rId4" cstate="print">
            <a:extLst>
              <a:ext uri="{28A0092B-C50C-407E-A947-70E740481C1C}">
                <a14:useLocalDpi xmlns:a14="http://schemas.microsoft.com/office/drawing/2010/main" val="0"/>
              </a:ext>
            </a:extLst>
          </a:blip>
          <a:srcRect t="33333"/>
          <a:stretch>
            <a:fillRect/>
          </a:stretch>
        </p:blipFill>
        <p:spPr bwMode="auto">
          <a:xfrm>
            <a:off x="611560" y="603250"/>
            <a:ext cx="279717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5315044"/>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extLst>
              <p:ext uri="{D42A27DB-BD31-4B8C-83A1-F6EECF244321}">
                <p14:modId xmlns:p14="http://schemas.microsoft.com/office/powerpoint/2010/main" val="815159606"/>
              </p:ext>
            </p:extLst>
          </p:nvPr>
        </p:nvGraphicFramePr>
        <p:xfrm>
          <a:off x="0" y="-14288"/>
          <a:ext cx="9144000" cy="6845301"/>
        </p:xfrm>
        <a:graphic>
          <a:graphicData uri="http://schemas.openxmlformats.org/presentationml/2006/ole">
            <mc:AlternateContent xmlns:mc="http://schemas.openxmlformats.org/markup-compatibility/2006">
              <mc:Choice xmlns:v="urn:schemas-microsoft-com:vml" Requires="v">
                <p:oleObj spid="_x0000_s1055" name="幻灯片" r:id="rId3" imgW="10046176" imgH="7534558" progId="PowerPoint.Slide.8">
                  <p:embed/>
                </p:oleObj>
              </mc:Choice>
              <mc:Fallback>
                <p:oleObj name="幻灯片" r:id="rId3" imgW="10046176" imgH="7534558" progId="PowerPoint.Slide.8">
                  <p:embed/>
                  <p:pic>
                    <p:nvPicPr>
                      <p:cNvPr id="0" name="Picture 7"/>
                      <p:cNvPicPr>
                        <a:picLocks noChangeAspect="1" noChangeArrowheads="1"/>
                      </p:cNvPicPr>
                      <p:nvPr/>
                    </p:nvPicPr>
                    <p:blipFill>
                      <a:blip r:embed="rId4"/>
                      <a:srcRect/>
                      <a:stretch>
                        <a:fillRect/>
                      </a:stretch>
                    </p:blipFill>
                    <p:spPr bwMode="auto">
                      <a:xfrm>
                        <a:off x="0" y="-14288"/>
                        <a:ext cx="9144000" cy="6845301"/>
                      </a:xfrm>
                      <a:prstGeom prst="rect">
                        <a:avLst/>
                      </a:prstGeom>
                      <a:noFill/>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826927771"/>
      </p:ext>
    </p:extLst>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83568" y="620688"/>
            <a:ext cx="7560840" cy="5147563"/>
          </a:xfrm>
          <a:prstGeom prst="rect">
            <a:avLst/>
          </a:prstGeom>
        </p:spPr>
        <p:txBody>
          <a:bodyPr wrap="square">
            <a:spAutoFit/>
          </a:bodyPr>
          <a:lstStyle/>
          <a:p>
            <a:pPr>
              <a:lnSpc>
                <a:spcPct val="150000"/>
              </a:lnSpc>
            </a:pPr>
            <a:r>
              <a:rPr lang="zh-CN" altLang="en-US" sz="2800" b="1" dirty="0">
                <a:solidFill>
                  <a:srgbClr val="0E4A79"/>
                </a:solidFill>
                <a:latin typeface="+mj-ea"/>
                <a:ea typeface="+mj-ea"/>
              </a:rPr>
              <a:t>　</a:t>
            </a:r>
            <a:r>
              <a:rPr lang="zh-CN" altLang="en-US" sz="3200" b="1" dirty="0">
                <a:solidFill>
                  <a:srgbClr val="0E4A79"/>
                </a:solidFill>
                <a:latin typeface="+mj-ea"/>
                <a:ea typeface="+mj-ea"/>
              </a:rPr>
              <a:t>①顽强的毅力可以征服世界上的任何一座高峰</a:t>
            </a:r>
            <a:r>
              <a:rPr lang="zh-CN" altLang="en-US" sz="3200" b="1" dirty="0" smtClean="0">
                <a:solidFill>
                  <a:srgbClr val="0E4A79"/>
                </a:solidFill>
                <a:latin typeface="+mj-ea"/>
                <a:ea typeface="+mj-ea"/>
              </a:rPr>
              <a:t>。</a:t>
            </a:r>
            <a:r>
              <a:rPr lang="zh-CN" altLang="en-US" sz="3200" b="1" dirty="0" smtClean="0">
                <a:latin typeface="+mj-ea"/>
                <a:ea typeface="+mj-ea"/>
              </a:rPr>
              <a:t>       </a:t>
            </a:r>
            <a:r>
              <a:rPr lang="en-US" altLang="zh-CN" sz="3200" b="1" dirty="0" smtClean="0">
                <a:solidFill>
                  <a:srgbClr val="0E4A79"/>
                </a:solidFill>
                <a:latin typeface="+mj-ea"/>
                <a:ea typeface="+mj-ea"/>
              </a:rPr>
              <a:t>—</a:t>
            </a:r>
            <a:r>
              <a:rPr lang="zh-CN" altLang="en-US" sz="3200" b="1" dirty="0">
                <a:solidFill>
                  <a:srgbClr val="0E4A79"/>
                </a:solidFill>
                <a:latin typeface="+mj-ea"/>
                <a:ea typeface="+mj-ea"/>
              </a:rPr>
              <a:t>荻更斯</a:t>
            </a:r>
            <a:r>
              <a:rPr lang="zh-CN" altLang="en-US" sz="3200" b="1" dirty="0">
                <a:latin typeface="+mj-ea"/>
                <a:ea typeface="+mj-ea"/>
              </a:rPr>
              <a:t/>
            </a:r>
            <a:br>
              <a:rPr lang="zh-CN" altLang="en-US" sz="3200" b="1" dirty="0">
                <a:latin typeface="+mj-ea"/>
                <a:ea typeface="+mj-ea"/>
              </a:rPr>
            </a:br>
            <a:r>
              <a:rPr lang="zh-CN" altLang="en-US" sz="3200" b="1" dirty="0" smtClean="0">
                <a:solidFill>
                  <a:srgbClr val="0E4A79"/>
                </a:solidFill>
                <a:latin typeface="+mj-ea"/>
                <a:ea typeface="+mj-ea"/>
              </a:rPr>
              <a:t>  ②</a:t>
            </a:r>
            <a:r>
              <a:rPr lang="zh-CN" altLang="en-US" sz="3200" b="1" dirty="0">
                <a:solidFill>
                  <a:srgbClr val="0E4A79"/>
                </a:solidFill>
                <a:latin typeface="+mj-ea"/>
                <a:ea typeface="+mj-ea"/>
              </a:rPr>
              <a:t>苦难对于天才是一块垫脚石，对于能干的人是一笔财富，对于弱者是一个万丈深渊</a:t>
            </a:r>
            <a:r>
              <a:rPr lang="zh-CN" altLang="en-US" sz="3200" b="1" dirty="0" smtClean="0">
                <a:solidFill>
                  <a:srgbClr val="0E4A79"/>
                </a:solidFill>
                <a:latin typeface="+mj-ea"/>
                <a:ea typeface="+mj-ea"/>
              </a:rPr>
              <a:t>。</a:t>
            </a:r>
            <a:r>
              <a:rPr lang="zh-CN" altLang="en-US" sz="3200" b="1" dirty="0" smtClean="0">
                <a:latin typeface="+mj-ea"/>
                <a:ea typeface="+mj-ea"/>
              </a:rPr>
              <a:t>         </a:t>
            </a:r>
            <a:r>
              <a:rPr lang="en-US" altLang="zh-CN" sz="3200" b="1" dirty="0" smtClean="0">
                <a:solidFill>
                  <a:srgbClr val="0E4A79"/>
                </a:solidFill>
                <a:latin typeface="+mj-ea"/>
                <a:ea typeface="+mj-ea"/>
              </a:rPr>
              <a:t>—</a:t>
            </a:r>
            <a:r>
              <a:rPr lang="zh-CN" altLang="en-US" sz="3200" b="1" dirty="0">
                <a:solidFill>
                  <a:srgbClr val="0E4A79"/>
                </a:solidFill>
                <a:latin typeface="+mj-ea"/>
                <a:ea typeface="+mj-ea"/>
              </a:rPr>
              <a:t>巴尔扎克</a:t>
            </a:r>
            <a:r>
              <a:rPr lang="zh-CN" altLang="en-US" sz="3200" b="1" dirty="0">
                <a:latin typeface="+mj-ea"/>
                <a:ea typeface="+mj-ea"/>
              </a:rPr>
              <a:t/>
            </a:r>
            <a:br>
              <a:rPr lang="zh-CN" altLang="en-US" sz="3200" b="1" dirty="0">
                <a:latin typeface="+mj-ea"/>
                <a:ea typeface="+mj-ea"/>
              </a:rPr>
            </a:br>
            <a:r>
              <a:rPr lang="zh-CN" altLang="en-US" sz="3200" b="1" dirty="0" smtClean="0">
                <a:solidFill>
                  <a:srgbClr val="0E4A79"/>
                </a:solidFill>
                <a:latin typeface="+mj-ea"/>
                <a:ea typeface="+mj-ea"/>
              </a:rPr>
              <a:t>  ③</a:t>
            </a:r>
            <a:r>
              <a:rPr lang="zh-CN" altLang="en-US" sz="3200" b="1" dirty="0">
                <a:solidFill>
                  <a:srgbClr val="0E4A79"/>
                </a:solidFill>
                <a:latin typeface="+mj-ea"/>
                <a:ea typeface="+mj-ea"/>
              </a:rPr>
              <a:t>顺境中的美德是自制，逆境中的美德是</a:t>
            </a:r>
            <a:r>
              <a:rPr lang="zh-CN" altLang="en-US" sz="3200" b="1" dirty="0" smtClean="0">
                <a:solidFill>
                  <a:srgbClr val="0E4A79"/>
                </a:solidFill>
                <a:latin typeface="+mj-ea"/>
                <a:ea typeface="+mj-ea"/>
              </a:rPr>
              <a:t>不屈不挠。</a:t>
            </a:r>
            <a:r>
              <a:rPr lang="zh-CN" altLang="en-US" sz="3200" b="1" dirty="0">
                <a:latin typeface="+mj-ea"/>
                <a:ea typeface="+mj-ea"/>
              </a:rPr>
              <a:t> </a:t>
            </a:r>
            <a:r>
              <a:rPr lang="zh-CN" altLang="en-US" sz="3200" b="1" dirty="0" smtClean="0">
                <a:latin typeface="+mj-ea"/>
                <a:ea typeface="+mj-ea"/>
              </a:rPr>
              <a:t>  </a:t>
            </a:r>
            <a:r>
              <a:rPr lang="en-US" altLang="zh-CN" sz="3200" b="1" dirty="0" smtClean="0">
                <a:solidFill>
                  <a:srgbClr val="0E4A79"/>
                </a:solidFill>
                <a:latin typeface="+mj-ea"/>
                <a:ea typeface="+mj-ea"/>
              </a:rPr>
              <a:t>—</a:t>
            </a:r>
            <a:r>
              <a:rPr lang="zh-CN" altLang="en-US" sz="3200" b="1" dirty="0">
                <a:solidFill>
                  <a:srgbClr val="0E4A79"/>
                </a:solidFill>
                <a:latin typeface="+mj-ea"/>
                <a:ea typeface="+mj-ea"/>
              </a:rPr>
              <a:t>培根</a:t>
            </a:r>
            <a:endParaRPr lang="zh-CN" altLang="en-US" sz="3200" b="1" dirty="0">
              <a:latin typeface="+mj-ea"/>
              <a:ea typeface="+mj-ea"/>
            </a:endParaRPr>
          </a:p>
        </p:txBody>
      </p:sp>
    </p:spTree>
    <p:extLst>
      <p:ext uri="{BB962C8B-B14F-4D97-AF65-F5344CB8AC3E}">
        <p14:creationId xmlns:p14="http://schemas.microsoft.com/office/powerpoint/2010/main" val="40780195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1265"/>
          <p:cNvSpPr>
            <a:spLocks noGrp="1"/>
          </p:cNvSpPr>
          <p:nvPr>
            <p:ph type="title"/>
          </p:nvPr>
        </p:nvSpPr>
        <p:spPr>
          <a:xfrm>
            <a:off x="251520" y="764704"/>
            <a:ext cx="8281987" cy="1143000"/>
          </a:xfrm>
        </p:spPr>
        <p:txBody>
          <a:bodyPr rtlCol="0">
            <a:normAutofit fontScale="90000"/>
          </a:bodyPr>
          <a:lstStyle/>
          <a:p>
            <a:pPr eaLnBrk="1" fontAlgn="auto" hangingPunct="1">
              <a:spcAft>
                <a:spcPts val="0"/>
              </a:spcAft>
              <a:defRPr/>
            </a:pPr>
            <a:r>
              <a:rPr lang="zh-CN" altLang="en-US" sz="4400" noProof="1" smtClean="0"/>
              <a:t>（一）学法探究（</a:t>
            </a:r>
            <a:r>
              <a:rPr lang="en-US" altLang="zh-CN" sz="4400" noProof="1"/>
              <a:t>2</a:t>
            </a:r>
            <a:r>
              <a:rPr lang="zh-CN" altLang="en-US" sz="4400" noProof="1" smtClean="0"/>
              <a:t>分钟）</a:t>
            </a:r>
            <a:r>
              <a:rPr lang="en-US" altLang="zh-CN" noProof="1" smtClean="0"/>
              <a:t/>
            </a:r>
            <a:br>
              <a:rPr lang="en-US" altLang="zh-CN" noProof="1" smtClean="0"/>
            </a:br>
            <a:endParaRPr lang="zh-CN" altLang="en-US" noProof="1"/>
          </a:p>
        </p:txBody>
      </p:sp>
      <p:sp>
        <p:nvSpPr>
          <p:cNvPr id="11267" name="内容占位符 11266"/>
          <p:cNvSpPr>
            <a:spLocks noGrp="1" noChangeArrowheads="1"/>
          </p:cNvSpPr>
          <p:nvPr>
            <p:ph idx="1"/>
          </p:nvPr>
        </p:nvSpPr>
        <p:spPr>
          <a:xfrm>
            <a:off x="1115616" y="1628800"/>
            <a:ext cx="5941665" cy="3600400"/>
          </a:xfrm>
        </p:spPr>
        <p:txBody>
          <a:bodyPr>
            <a:normAutofit/>
          </a:bodyPr>
          <a:lstStyle/>
          <a:p>
            <a:pPr marL="0" indent="0" eaLnBrk="1" hangingPunct="1">
              <a:buNone/>
            </a:pPr>
            <a:r>
              <a:rPr lang="zh-CN" altLang="en-US" sz="3600" b="1" noProof="1" smtClean="0">
                <a:solidFill>
                  <a:srgbClr val="FF0000"/>
                </a:solidFill>
              </a:rPr>
              <a:t>“关于讲述” ：</a:t>
            </a:r>
            <a:endParaRPr lang="zh-CN" altLang="zh-CN" sz="3600" b="1" noProof="1" smtClean="0">
              <a:solidFill>
                <a:srgbClr val="FF0000"/>
              </a:solidFill>
            </a:endParaRPr>
          </a:p>
          <a:p>
            <a:pPr marL="0" indent="0" eaLnBrk="1" hangingPunct="1">
              <a:buNone/>
            </a:pPr>
            <a:r>
              <a:rPr lang="en-US" altLang="zh-CN" sz="3600" b="1" noProof="1" smtClean="0">
                <a:solidFill>
                  <a:srgbClr val="FF0000"/>
                </a:solidFill>
              </a:rPr>
              <a:t>   </a:t>
            </a:r>
          </a:p>
          <a:p>
            <a:pPr marL="0" indent="0" eaLnBrk="1" hangingPunct="1">
              <a:buNone/>
            </a:pPr>
            <a:r>
              <a:rPr lang="en-US" altLang="zh-CN" sz="3600" b="1" noProof="1">
                <a:solidFill>
                  <a:schemeClr val="tx1"/>
                </a:solidFill>
              </a:rPr>
              <a:t> </a:t>
            </a:r>
            <a:r>
              <a:rPr lang="en-US" altLang="zh-CN" sz="3600" b="1" noProof="1" smtClean="0">
                <a:solidFill>
                  <a:schemeClr val="tx1"/>
                </a:solidFill>
              </a:rPr>
              <a:t>  </a:t>
            </a:r>
            <a:r>
              <a:rPr lang="zh-CN" altLang="zh-CN" sz="3600" b="1" noProof="1" smtClean="0">
                <a:solidFill>
                  <a:schemeClr val="tx1"/>
                </a:solidFill>
              </a:rPr>
              <a:t>1.</a:t>
            </a:r>
            <a:r>
              <a:rPr lang="zh-CN" altLang="en-US" sz="3600" b="1" noProof="1" smtClean="0">
                <a:solidFill>
                  <a:schemeClr val="tx1"/>
                </a:solidFill>
              </a:rPr>
              <a:t>清楚</a:t>
            </a:r>
            <a:endParaRPr lang="en-US" altLang="zh-CN" sz="3600" b="1" noProof="1" smtClean="0">
              <a:solidFill>
                <a:schemeClr val="tx1"/>
              </a:solidFill>
            </a:endParaRPr>
          </a:p>
          <a:p>
            <a:pPr marL="0" indent="0" eaLnBrk="1" hangingPunct="1">
              <a:buNone/>
            </a:pPr>
            <a:endParaRPr lang="zh-CN" altLang="zh-CN" sz="3600" b="1" noProof="1" smtClean="0">
              <a:solidFill>
                <a:schemeClr val="tx1"/>
              </a:solidFill>
            </a:endParaRPr>
          </a:p>
          <a:p>
            <a:pPr marL="0" indent="0" eaLnBrk="1" hangingPunct="1">
              <a:buNone/>
            </a:pPr>
            <a:r>
              <a:rPr lang="en-US" altLang="zh-CN" sz="3600" b="1" noProof="1" smtClean="0">
                <a:solidFill>
                  <a:schemeClr val="tx1"/>
                </a:solidFill>
              </a:rPr>
              <a:t>   </a:t>
            </a:r>
            <a:r>
              <a:rPr lang="zh-CN" altLang="zh-CN" sz="3600" b="1" noProof="1" smtClean="0">
                <a:solidFill>
                  <a:schemeClr val="tx1"/>
                </a:solidFill>
              </a:rPr>
              <a:t>2.</a:t>
            </a:r>
            <a:r>
              <a:rPr lang="zh-CN" altLang="en-US" sz="3600" b="1" noProof="1" smtClean="0">
                <a:solidFill>
                  <a:schemeClr val="tx1"/>
                </a:solidFill>
              </a:rPr>
              <a:t>具体</a:t>
            </a:r>
            <a:endParaRPr lang="zh-CN" altLang="zh-CN" sz="3600" b="1" noProof="1" smtClean="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ppt_x"/>
                                          </p:val>
                                        </p:tav>
                                        <p:tav tm="100000">
                                          <p:val>
                                            <p:strVal val="#ppt_x"/>
                                          </p:val>
                                        </p:tav>
                                      </p:tavLst>
                                    </p:anim>
                                    <p:anim calcmode="lin" valueType="num">
                                      <p:cBhvr additive="base">
                                        <p:cTn id="8"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267">
                                            <p:txEl>
                                              <p:pRg st="0" end="0"/>
                                            </p:txEl>
                                          </p:spTgt>
                                        </p:tgtEl>
                                        <p:attrNameLst>
                                          <p:attrName>style.visibility</p:attrName>
                                        </p:attrNameLst>
                                      </p:cBhvr>
                                      <p:to>
                                        <p:strVal val="visible"/>
                                      </p:to>
                                    </p:set>
                                    <p:anim calcmode="lin" valueType="num">
                                      <p:cBhvr additive="base">
                                        <p:cTn id="13"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11267">
                                            <p:txEl>
                                              <p:pRg st="1" end="1"/>
                                            </p:txEl>
                                          </p:spTgt>
                                        </p:tgtEl>
                                        <p:attrNameLst>
                                          <p:attrName>style.visibility</p:attrName>
                                        </p:attrNameLst>
                                      </p:cBhvr>
                                      <p:to>
                                        <p:strVal val="visible"/>
                                      </p:to>
                                    </p:set>
                                    <p:animEffect transition="in" filter="box(in)">
                                      <p:cBhvr>
                                        <p:cTn id="19" dur="500"/>
                                        <p:tgtEl>
                                          <p:spTgt spid="11267">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11267">
                                            <p:txEl>
                                              <p:pRg st="2" end="2"/>
                                            </p:txEl>
                                          </p:spTgt>
                                        </p:tgtEl>
                                        <p:attrNameLst>
                                          <p:attrName>style.visibility</p:attrName>
                                        </p:attrNameLst>
                                      </p:cBhvr>
                                      <p:to>
                                        <p:strVal val="visible"/>
                                      </p:to>
                                    </p:set>
                                    <p:animEffect transition="in" filter="box(in)">
                                      <p:cBhvr>
                                        <p:cTn id="24" dur="500"/>
                                        <p:tgtEl>
                                          <p:spTgt spid="11267">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11267">
                                            <p:txEl>
                                              <p:pRg st="4" end="4"/>
                                            </p:txEl>
                                          </p:spTgt>
                                        </p:tgtEl>
                                        <p:attrNameLst>
                                          <p:attrName>style.visibility</p:attrName>
                                        </p:attrNameLst>
                                      </p:cBhvr>
                                      <p:to>
                                        <p:strVal val="visible"/>
                                      </p:to>
                                    </p:set>
                                    <p:animEffect transition="in" filter="blinds(horizontal)">
                                      <p:cBhvr>
                                        <p:cTn id="29" dur="500"/>
                                        <p:tgtEl>
                                          <p:spTgt spid="1126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环保">
  <a:themeElements>
    <a:clrScheme name="环保">
      <a:dk1>
        <a:sysClr val="windowText" lastClr="000000"/>
      </a:dk1>
      <a:lt1>
        <a:sysClr val="window" lastClr="FFFFFF"/>
      </a:lt1>
      <a:dk2>
        <a:srgbClr val="212121"/>
      </a:dk2>
      <a:lt2>
        <a:srgbClr val="DADADA"/>
      </a:lt2>
      <a:accent1>
        <a:srgbClr val="B15E28"/>
      </a:accent1>
      <a:accent2>
        <a:srgbClr val="B13228"/>
      </a:accent2>
      <a:accent3>
        <a:srgbClr val="8B7B56"/>
      </a:accent3>
      <a:accent4>
        <a:srgbClr val="E09C41"/>
      </a:accent4>
      <a:accent5>
        <a:srgbClr val="9EAE51"/>
      </a:accent5>
      <a:accent6>
        <a:srgbClr val="6E7355"/>
      </a:accent6>
      <a:hlink>
        <a:srgbClr val="D37A21"/>
      </a:hlink>
      <a:folHlink>
        <a:srgbClr val="CA8F55"/>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环保">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rotWithShape="1">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039A4B3-0617-4CFC-B614-27363ECC28AC}"/>
    </a:ext>
  </a:extLst>
</a:theme>
</file>

<file path=docProps/app.xml><?xml version="1.0" encoding="utf-8"?>
<Properties xmlns="http://schemas.openxmlformats.org/officeDocument/2006/extended-properties" xmlns:vt="http://schemas.openxmlformats.org/officeDocument/2006/docPropsVTypes">
  <Template/>
  <TotalTime>315</TotalTime>
  <Words>191</Words>
  <Paragraphs>40</Paragraphs>
  <Slides>14</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14</vt:i4>
      </vt:variant>
    </vt:vector>
  </HeadingPairs>
  <TitlesOfParts>
    <vt:vector size="25" baseType="lpstr">
      <vt:lpstr>华文楷体</vt:lpstr>
      <vt:lpstr>楷体_GB2312</vt:lpstr>
      <vt:lpstr>隶书</vt:lpstr>
      <vt:lpstr>宋体</vt:lpstr>
      <vt:lpstr>Arial</vt:lpstr>
      <vt:lpstr>Franklin Gothic Book</vt:lpstr>
      <vt:lpstr>Franklin Gothic Medium</vt:lpstr>
      <vt:lpstr>Wingdings</vt:lpstr>
      <vt:lpstr>Wingdings 2</vt:lpstr>
      <vt:lpstr>环保</vt:lpstr>
      <vt:lpstr>幻灯片</vt:lpstr>
      <vt:lpstr>第一课时</vt:lpstr>
      <vt:lpstr>一、常规训练（10分钟）</vt:lpstr>
      <vt:lpstr>PowerPoint 演示文稿</vt:lpstr>
      <vt:lpstr>二、理解运用（30分钟）</vt:lpstr>
      <vt:lpstr>PowerPoint 演示文稿</vt:lpstr>
      <vt:lpstr>PowerPoint 演示文稿</vt:lpstr>
      <vt:lpstr>PowerPoint 演示文稿</vt:lpstr>
      <vt:lpstr>PowerPoint 演示文稿</vt:lpstr>
      <vt:lpstr>（一）学法探究（2分钟） </vt:lpstr>
      <vt:lpstr>（二）利用文本训练（25分钟）</vt:lpstr>
      <vt:lpstr>2、检测：字音我会读</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MY6Z-JSJ</cp:lastModifiedBy>
  <dcterms:created xsi:type="dcterms:W3CDTF">2016-08-31T02:42:35Z</dcterms:created>
  <dcterms:modified xsi:type="dcterms:W3CDTF">2018-09-23T06:22:17Z</dcterms:modified>
  <cp:category/>
</cp:coreProperties>
</file>