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7"/>
  </p:handoutMasterIdLst>
  <p:sldIdLst>
    <p:sldId id="338" r:id="rId3"/>
    <p:sldId id="325" r:id="rId4"/>
    <p:sldId id="328" r:id="rId6"/>
    <p:sldId id="326" r:id="rId7"/>
    <p:sldId id="329" r:id="rId8"/>
    <p:sldId id="327" r:id="rId9"/>
    <p:sldId id="330" r:id="rId10"/>
    <p:sldId id="312" r:id="rId11"/>
    <p:sldId id="304" r:id="rId12"/>
    <p:sldId id="320" r:id="rId13"/>
    <p:sldId id="303" r:id="rId14"/>
    <p:sldId id="310" r:id="rId15"/>
    <p:sldId id="315" r:id="rId16"/>
    <p:sldId id="317" r:id="rId17"/>
    <p:sldId id="318" r:id="rId18"/>
    <p:sldId id="319" r:id="rId19"/>
    <p:sldId id="308" r:id="rId20"/>
    <p:sldId id="311" r:id="rId21"/>
    <p:sldId id="307" r:id="rId22"/>
    <p:sldId id="332" r:id="rId23"/>
    <p:sldId id="334" r:id="rId24"/>
    <p:sldId id="335" r:id="rId25"/>
    <p:sldId id="337" r:id="rId26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algn="l" defTabSz="6858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6FBFE"/>
    <a:srgbClr val="57D2E3"/>
    <a:srgbClr val="21B1C5"/>
    <a:srgbClr val="B2F3FC"/>
    <a:srgbClr val="4BCFE1"/>
    <a:srgbClr val="CC0000"/>
    <a:srgbClr val="008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1944" y="-972"/>
      </p:cViewPr>
      <p:guideLst>
        <p:guide orient="horz" pos="1620"/>
        <p:guide pos="291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7" d="100"/>
          <a:sy n="57" d="100"/>
        </p:scale>
        <p:origin x="2808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550FE26-3EA2-4000-88A0-DA6B57D9A993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0" hangingPunct="0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7AE24C8-1D27-423D-8816-B600EF5CA3F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2772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277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2774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B8931496-4CFE-47E9-BA28-B109F5230C2C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3012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9" rIns="91436" bIns="45719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4301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9" rIns="91436" bIns="45719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43014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86AA8C5-E771-4986-B332-5A441B86B48A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91854FC-DD50-49F4-ACBA-4074F7259E48}" type="slidenum">
              <a:rPr lang="zh-CN" altLang="en-US" smtClean="0"/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4820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9" rIns="91436" bIns="45719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4821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9" rIns="91436" bIns="45719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4822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0CA4249-2C82-48AC-BBE9-1C12140CE75C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5844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9" rIns="91436" bIns="45719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584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9" rIns="91436" bIns="45719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584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53179157-6196-4027-AF8C-12ADCE0D4AE2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6868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9" rIns="91436" bIns="45719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6869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9" rIns="91436" bIns="45719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6870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BBC4552-FD7B-4952-A96D-7DAB1A3F2FA6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37892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9" rIns="91436" bIns="45719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7893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6" tIns="45719" rIns="91436" bIns="45719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</a:t>
            </a:r>
            <a:r>
              <a:rPr lang="en-US" altLang="zh-CN" smtClean="0">
                <a:solidFill>
                  <a:srgbClr val="000000"/>
                </a:solidFill>
              </a:rPr>
              <a:t>http://www.lspjy.com</a:t>
            </a:r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37894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A65032F5-F7A0-40F3-BACE-6A44A64E972E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8916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8917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8918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35BC9C97-FA83-4C78-9EE6-6D69F6A57DD6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39940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9941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39942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6D5B09BB-0B98-4673-8960-B52214AEA50A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 smtClean="0"/>
          </a:p>
        </p:txBody>
      </p:sp>
      <p:sp>
        <p:nvSpPr>
          <p:cNvPr id="40964" name="页眉占位符 3"/>
          <p:cNvSpPr>
            <a:spLocks noGrp="1"/>
          </p:cNvSpPr>
          <p:nvPr>
            <p:ph type="hdr" sz="quarter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40965" name="页脚占位符 4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mtClean="0">
                <a:solidFill>
                  <a:srgbClr val="000000"/>
                </a:solidFill>
              </a:rPr>
              <a:t>绿色圃中小学教育网http://www.lspjy.com</a:t>
            </a:r>
            <a:endParaRPr lang="zh-CN" altLang="zh-CN" smtClean="0">
              <a:solidFill>
                <a:srgbClr val="000000"/>
              </a:solidFill>
            </a:endParaRPr>
          </a:p>
        </p:txBody>
      </p:sp>
      <p:sp>
        <p:nvSpPr>
          <p:cNvPr id="40966" name="灯片编号占位符 5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8B87075E-33AB-49F5-9AC0-97B68C19FC38}" type="slidenum">
              <a:rPr lang="zh-CN" altLang="en-US" smtClean="0">
                <a:solidFill>
                  <a:srgbClr val="000000"/>
                </a:solidFill>
              </a:rPr>
            </a:fld>
            <a:endParaRPr lang="en-US" altLang="zh-CN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4" Type="http://schemas.openxmlformats.org/officeDocument/2006/relationships/tags" Target="../tags/tag42.xml"/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tags" Target="../tags/tag48.xml"/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4" Type="http://schemas.openxmlformats.org/officeDocument/2006/relationships/tags" Target="../tags/tag63.xml"/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674690" y="724681"/>
            <a:ext cx="3622610" cy="3622610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/>
        </p:spPr>
      </p:pic>
      <p:cxnSp>
        <p:nvCxnSpPr>
          <p:cNvPr id="10" name="直接连接符 9"/>
          <p:cNvCxnSpPr/>
          <p:nvPr/>
        </p:nvCxnSpPr>
        <p:spPr>
          <a:xfrm>
            <a:off x="4103085" y="1362758"/>
            <a:ext cx="1" cy="343093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359184" y="1088572"/>
            <a:ext cx="715004" cy="2695556"/>
          </a:xfrm>
        </p:spPr>
        <p:txBody>
          <a:bodyPr vert="eaVert" wrap="square" anchor="ctr" anchorCtr="0">
            <a:normAutofit/>
          </a:bodyPr>
          <a:lstStyle>
            <a:lvl1pPr algn="ctr">
              <a:lnSpc>
                <a:spcPct val="90000"/>
              </a:lnSpc>
              <a:defRPr sz="41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929182" y="1705851"/>
            <a:ext cx="352019" cy="2078279"/>
          </a:xfrm>
        </p:spPr>
        <p:txBody>
          <a:bodyPr vert="eaVert" anchor="ctr" anchorCtr="0">
            <a:normAutofit/>
          </a:bodyPr>
          <a:lstStyle>
            <a:lvl1pPr marL="0" indent="0" algn="ctr">
              <a:lnSpc>
                <a:spcPct val="90000"/>
              </a:lnSpc>
              <a:buNone/>
              <a:defRPr sz="150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249EE-058C-4683-B72F-E983EB4B1B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4BB8C-9527-4AD5-817B-ADF2A6F36A67}" type="slidenum">
              <a:rPr lang="zh-CN" altLang="en-US" smtClean="0"/>
            </a:fld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931952" y="1030811"/>
            <a:ext cx="800100" cy="100012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216917" y="3334072"/>
            <a:ext cx="407721" cy="4247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413659"/>
            <a:ext cx="7886700" cy="416922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A3B94-F543-4327-8020-4B087AB071C8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9FDA05-E90D-4605-99DC-D91893ED4C58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F34B6-190D-4A63-AC60-AC8811392D5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ECA83-E9D9-4B2E-8F4F-10CA6C8F123C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BC38D9-CF5F-4C35-BCB7-5EF6B4CCA1C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EDD958-9731-4198-874D-805D44AB4CC0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34707-362B-4B72-B3F9-F6675065BE4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B6D2D7-CCE9-47F0-AB48-BB073942C91E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110950-1AF2-461A-AC78-7AA3061BA8A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048C1E-AC57-4421-B902-E2236DE03959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37548C-8D57-4E61-B14B-DC2834603E0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D6EC83-415C-41FF-B90A-31A00DE0922D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C22E8-7FA0-4BF4-A84D-313C4DB93C6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4F9B85-16E0-4491-B8F3-CE7FD7F4FAE9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41F104-7641-4A29-B6E3-94BD264F2F0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4B4E0-5D85-40F5-894B-2F64D8EEE7C5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998590-F978-4DF0-BE22-C4E010CA1E5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0E37-9C07-4D94-9C72-B398075BF200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249EE-058C-4683-B72F-E983EB4B1B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4BB8C-9527-4AD5-817B-ADF2A6F36A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757B1-719D-4569-88BC-6574AB8AB5D3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BB5F6-CE36-4C0A-B7C2-2A15662965FC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10307-CA90-470C-B072-3455BEE0922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B8E578-BE0E-42CE-AA05-E14827C45A25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3C14F-86D6-4479-B91E-D06DC4F0B759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1F003-A54B-43A5-BE6F-D627173A33A9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AC0F2-4C75-4312-8270-815A2E1BBF55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DF06E9-AF9B-4A63-A0B4-35C12223659C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E6309-0D53-4A34-8D60-9996F0725521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839A2-4710-45AD-B71F-E169CC4A2C72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6AF4D7-748D-4CE2-B668-BE8CE2EA8E0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E328AD-5252-4372-8628-9BA83B2F2F6D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6CA2F-A07A-4963-9A8B-C535FE0594B2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A0A981-75D9-40E6-B669-AAA3236CACB9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041A52-5DA1-4FB9-8388-D18BEB1B051A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0118A-004B-4BAD-ABD8-26AF499E0160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6DEE8-CDFF-47FF-A639-5361B53E6BCE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F2FAF9-91C9-437F-BBDF-AA25715978C2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F48FC-7525-4173-BC98-0B66B45337E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E401D6-26EC-4871-AB38-999FBB53681B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748710" y="374387"/>
            <a:ext cx="3021806" cy="2800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3331540" y="873208"/>
            <a:ext cx="2730612" cy="2730612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24599" y="2406154"/>
            <a:ext cx="2344494" cy="484748"/>
          </a:xfrm>
        </p:spPr>
        <p:txBody>
          <a:bodyPr wrap="square" anchor="t" anchorCtr="0">
            <a:normAutofit/>
          </a:bodyPr>
          <a:lstStyle>
            <a:lvl1pPr algn="ctr">
              <a:lnSpc>
                <a:spcPct val="90000"/>
              </a:lnSpc>
              <a:defRPr sz="30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3524599" y="1438397"/>
            <a:ext cx="2344494" cy="900247"/>
          </a:xfrm>
        </p:spPr>
        <p:txBody>
          <a:bodyPr anchor="b" anchorCtr="0">
            <a:normAutofit/>
          </a:bodyPr>
          <a:lstStyle>
            <a:lvl1pPr marL="0" indent="0" algn="ctr">
              <a:lnSpc>
                <a:spcPct val="90000"/>
              </a:lnSpc>
              <a:buNone/>
              <a:defRPr sz="6000">
                <a:solidFill>
                  <a:schemeClr val="tx2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249EE-058C-4683-B72F-E983EB4B1B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4BB8C-9527-4AD5-817B-ADF2A6F36A67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471111" y="1629712"/>
            <a:ext cx="1985963" cy="235029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4D4255-B552-45D8-B26F-A2B907B487E0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5CF975-A787-476D-AB91-122B12EC938A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AAED23-E2AF-4B9E-A9E4-E29ECFF603CF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3F9CC9-1A5A-4FEB-916B-F6C4D9FD5575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4B320-050F-4B30-977F-1D961788A1E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6ADA62-ED57-4E7D-8ECD-AC8F82DF8727}" type="slidenum">
              <a:rPr lang="zh-CN" altLang="en-US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249EE-058C-4683-B72F-E983EB4B1B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4BB8C-9527-4AD5-817B-ADF2A6F36A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1976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3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3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249EE-058C-4683-B72F-E983EB4B1B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4BB8C-9527-4AD5-817B-ADF2A6F36A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681835" y="724681"/>
            <a:ext cx="3622610" cy="3622610"/>
          </a:xfrm>
          <a:custGeom>
            <a:avLst/>
            <a:gdLst>
              <a:gd name="connsiteX0" fmla="*/ 2043404 w 4086808"/>
              <a:gd name="connsiteY0" fmla="*/ 0 h 4086808"/>
              <a:gd name="connsiteX1" fmla="*/ 4086808 w 4086808"/>
              <a:gd name="connsiteY1" fmla="*/ 2043404 h 4086808"/>
              <a:gd name="connsiteX2" fmla="*/ 2043404 w 4086808"/>
              <a:gd name="connsiteY2" fmla="*/ 4086808 h 4086808"/>
              <a:gd name="connsiteX3" fmla="*/ 0 w 4086808"/>
              <a:gd name="connsiteY3" fmla="*/ 2043404 h 4086808"/>
              <a:gd name="connsiteX4" fmla="*/ 2043404 w 4086808"/>
              <a:gd name="connsiteY4" fmla="*/ 0 h 408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86808" h="4086808">
                <a:moveTo>
                  <a:pt x="2043404" y="0"/>
                </a:moveTo>
                <a:cubicBezTo>
                  <a:pt x="3171945" y="0"/>
                  <a:pt x="4086808" y="914863"/>
                  <a:pt x="4086808" y="2043404"/>
                </a:cubicBezTo>
                <a:cubicBezTo>
                  <a:pt x="4086808" y="3171945"/>
                  <a:pt x="3171945" y="4086808"/>
                  <a:pt x="2043404" y="4086808"/>
                </a:cubicBezTo>
                <a:cubicBezTo>
                  <a:pt x="914863" y="4086808"/>
                  <a:pt x="0" y="3171945"/>
                  <a:pt x="0" y="2043404"/>
                </a:cubicBezTo>
                <a:cubicBezTo>
                  <a:pt x="0" y="914863"/>
                  <a:pt x="914863" y="0"/>
                  <a:pt x="2043404" y="0"/>
                </a:cubicBezTo>
                <a:close/>
              </a:path>
            </a:pathLst>
          </a:custGeom>
          <a:effectLst/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4028712" y="1187607"/>
            <a:ext cx="969497" cy="2615597"/>
          </a:xfrm>
        </p:spPr>
        <p:txBody>
          <a:bodyPr vert="eaVert">
            <a:normAutofit/>
          </a:bodyPr>
          <a:lstStyle>
            <a:lvl1pPr algn="ctr">
              <a:defRPr sz="4500">
                <a:solidFill>
                  <a:schemeClr val="tx2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249EE-058C-4683-B72F-E983EB4B1B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4BB8C-9527-4AD5-817B-ADF2A6F36A67}" type="slidenum">
              <a:rPr lang="zh-CN" altLang="en-US" smtClean="0"/>
            </a:fld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rot="21345222">
            <a:off x="2915579" y="995480"/>
            <a:ext cx="800100" cy="100012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158375" y="3233712"/>
            <a:ext cx="407721" cy="42470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249EE-058C-4683-B72F-E983EB4B1B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4BB8C-9527-4AD5-817B-ADF2A6F36A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t" anchorCtr="0">
            <a:normAutofit/>
          </a:bodyPr>
          <a:lstStyle>
            <a:lvl1pPr>
              <a:defRPr sz="27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342900"/>
            <a:ext cx="4627800" cy="40527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1543052"/>
            <a:ext cx="3123900" cy="28586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89520" y="273846"/>
            <a:ext cx="925830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6"/>
            <a:ext cx="6854190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5249EE-058C-4683-B72F-E983EB4B1B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4BB8C-9527-4AD5-817B-ADF2A6F36A6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7" Type="http://schemas.openxmlformats.org/officeDocument/2006/relationships/theme" Target="../theme/theme1.xml"/><Relationship Id="rId36" Type="http://schemas.openxmlformats.org/officeDocument/2006/relationships/tags" Target="../tags/tag69.xml"/><Relationship Id="rId35" Type="http://schemas.openxmlformats.org/officeDocument/2006/relationships/tags" Target="../tags/tag68.xml"/><Relationship Id="rId34" Type="http://schemas.openxmlformats.org/officeDocument/2006/relationships/tags" Target="../tags/tag67.xml"/><Relationship Id="rId33" Type="http://schemas.openxmlformats.org/officeDocument/2006/relationships/image" Target="../media/image5.png"/><Relationship Id="rId32" Type="http://schemas.openxmlformats.org/officeDocument/2006/relationships/slideLayout" Target="../slideLayouts/slideLayout32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33">
            <a:alphaModFix amt="83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34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5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3C5249EE-058C-4683-B72F-E983EB4B1B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lnSpc>
                <a:spcPct val="120000"/>
              </a:lnSpc>
              <a:defRPr sz="9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fld id="{2E64BB8C-9527-4AD5-817B-ADF2A6F36A67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3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txStyles>
    <p:titleStyle>
      <a:lvl1pPr algn="l" defTabSz="685800" rtl="0" eaLnBrk="1" latinLnBrk="0" hangingPunct="1">
        <a:lnSpc>
          <a:spcPct val="12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120000"/>
        </a:lnSpc>
        <a:spcBef>
          <a:spcPts val="75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12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0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7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9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30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6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3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2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2.jpeg"/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z="5400" dirty="0">
                <a:sym typeface="微软雅黑" panose="020B0503020204020204" charset="-122"/>
              </a:rPr>
              <a:t>竹 节 人</a:t>
            </a:r>
            <a:endParaRPr lang="zh-CN" altLang="en-US" sz="5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部编</a:t>
            </a:r>
            <a:r>
              <a:rPr lang="zh-CN" altLang="en-US" dirty="0" smtClean="0"/>
              <a:t>版六年级语文上册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291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2292" name="矩形 9"/>
          <p:cNvSpPr>
            <a:spLocks noChangeArrowheads="1"/>
          </p:cNvSpPr>
          <p:nvPr/>
        </p:nvSpPr>
        <p:spPr bwMode="auto">
          <a:xfrm>
            <a:off x="180977" y="594123"/>
            <a:ext cx="110030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主要内容：</a:t>
            </a:r>
            <a:endParaRPr lang="en-US" altLang="zh-CN" sz="1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725" name="Text Box 10"/>
          <p:cNvSpPr txBox="1">
            <a:spLocks noChangeArrowheads="1"/>
          </p:cNvSpPr>
          <p:nvPr/>
        </p:nvSpPr>
        <p:spPr bwMode="auto">
          <a:xfrm>
            <a:off x="1653780" y="957264"/>
            <a:ext cx="6380559" cy="577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spcBef>
                <a:spcPct val="50000"/>
              </a:spcBef>
            </a:pPr>
            <a:r>
              <a:rPr lang="zh-CN" altLang="en-US" sz="33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说说课文主要讲了什么？</a:t>
            </a:r>
            <a:endParaRPr lang="zh-CN" altLang="en-US" sz="3300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727" name="Text Box 7"/>
          <p:cNvSpPr txBox="1">
            <a:spLocks noChangeArrowheads="1"/>
          </p:cNvSpPr>
          <p:nvPr/>
        </p:nvSpPr>
        <p:spPr bwMode="auto">
          <a:xfrm>
            <a:off x="1339455" y="1927621"/>
            <a:ext cx="6364985" cy="21467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《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竹节人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》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这篇课文讲的是作者小时候和小伙伴迷上了斗竹节人的游戏，在文中，作者既写了做竹节人的方法，又介绍了斗竹节人的玩法，尤其回忆了上课时偷玩竹节人，被老师发现后没收了竹节人，我和同桌想从老师那里拿回竹节人，结果却看到老师也在玩竹节人。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/>
      <p:bldP spid="307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315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3316" name="矩形 9"/>
          <p:cNvSpPr>
            <a:spLocks noChangeArrowheads="1"/>
          </p:cNvSpPr>
          <p:nvPr/>
        </p:nvSpPr>
        <p:spPr bwMode="auto">
          <a:xfrm>
            <a:off x="180976" y="594123"/>
            <a:ext cx="148502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研读第一部分：</a:t>
            </a:r>
            <a:endParaRPr lang="en-US" altLang="zh-CN" sz="1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2" name="Text Box 12"/>
          <p:cNvSpPr txBox="1">
            <a:spLocks noChangeArrowheads="1"/>
          </p:cNvSpPr>
          <p:nvPr/>
        </p:nvSpPr>
        <p:spPr bwMode="auto">
          <a:xfrm>
            <a:off x="1001316" y="1306116"/>
            <a:ext cx="725090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想想：</a:t>
            </a:r>
            <a:endParaRPr lang="zh-CN" altLang="en-US" sz="240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</a:t>
            </a:r>
            <a:r>
              <a:rPr lang="zh-CN" altLang="en-US" sz="24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从第一部分里，能知道哪些信息？</a:t>
            </a:r>
            <a:endParaRPr lang="zh-CN" altLang="en-US" sz="240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24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</a:t>
            </a:r>
            <a:r>
              <a:rPr lang="zh-CN" altLang="en-US" sz="24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这样的开头有什么好处呢？</a:t>
            </a:r>
            <a:endParaRPr lang="en-US" altLang="zh-CN" sz="240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5" name="Text Box 7"/>
          <p:cNvSpPr txBox="1">
            <a:spLocks noChangeArrowheads="1"/>
          </p:cNvSpPr>
          <p:nvPr/>
        </p:nvSpPr>
        <p:spPr bwMode="auto">
          <a:xfrm>
            <a:off x="1045371" y="3298033"/>
            <a:ext cx="3842147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开门见山，直接点题，激</a:t>
            </a:r>
            <a:endParaRPr lang="zh-CN" altLang="en-US" sz="21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发了读者的阅读兴趣，引出了</a:t>
            </a:r>
            <a:endParaRPr lang="zh-CN" altLang="en-US" sz="21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下文。</a:t>
            </a:r>
            <a:endParaRPr lang="zh-CN" altLang="en-US" sz="21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3319" name="Picture 8" descr="04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43600" y="1957389"/>
            <a:ext cx="3200400" cy="2946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339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340" name="矩形 9"/>
          <p:cNvSpPr>
            <a:spLocks noChangeArrowheads="1"/>
          </p:cNvSpPr>
          <p:nvPr/>
        </p:nvSpPr>
        <p:spPr bwMode="auto">
          <a:xfrm>
            <a:off x="180976" y="594123"/>
            <a:ext cx="148502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研读第二部分：</a:t>
            </a:r>
            <a:endParaRPr lang="en-US" altLang="zh-CN" sz="1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2" name="Text Box 10"/>
          <p:cNvSpPr txBox="1">
            <a:spLocks noChangeArrowheads="1"/>
          </p:cNvSpPr>
          <p:nvPr/>
        </p:nvSpPr>
        <p:spPr bwMode="auto">
          <a:xfrm>
            <a:off x="1088234" y="959645"/>
            <a:ext cx="665083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默读第</a:t>
            </a:r>
            <a:r>
              <a:rPr lang="en-US" altLang="zh-CN" sz="21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r>
              <a:rPr lang="zh-CN" altLang="en-US" sz="21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～</a:t>
            </a:r>
            <a:r>
              <a:rPr lang="en-US" altLang="zh-CN" sz="21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r>
              <a:rPr lang="zh-CN" altLang="en-US" sz="21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自然段，想一想，课文是怎样介绍竹节人的制作方法的呢？ </a:t>
            </a:r>
            <a:endParaRPr lang="zh-CN" altLang="en-US" sz="21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995558" y="1778086"/>
            <a:ext cx="4233863" cy="297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 </a:t>
            </a:r>
            <a:r>
              <a:rPr lang="zh-CN" altLang="en-US" sz="21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把毛笔杆锯成寸把长的一截，</a:t>
            </a:r>
            <a:endParaRPr lang="zh-CN" altLang="en-US" sz="21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这就是竹节人的脑袋连同身躯了，</a:t>
            </a:r>
            <a:endParaRPr lang="zh-CN" altLang="en-US" sz="21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在上面钻一对小眼，供装手臂用。</a:t>
            </a:r>
            <a:endParaRPr lang="zh-CN" altLang="en-US" sz="21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再锯八截短的，分别做四肢，用一</a:t>
            </a:r>
            <a:endParaRPr lang="zh-CN" altLang="en-US" sz="21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100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根纳鞋底的线把它们穿在一起，就成了。锯的时候要小心，弄不好一个个崩裂，前功尽弃。</a:t>
            </a:r>
            <a:endParaRPr lang="zh-CN" altLang="en-US" sz="2100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8439" name="Picture 7" descr="04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226844" y="1747838"/>
            <a:ext cx="3917156" cy="339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84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63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64" name="矩形 9"/>
          <p:cNvSpPr>
            <a:spLocks noChangeArrowheads="1"/>
          </p:cNvSpPr>
          <p:nvPr/>
        </p:nvSpPr>
        <p:spPr bwMode="auto">
          <a:xfrm>
            <a:off x="180976" y="594123"/>
            <a:ext cx="148502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研读第二部分：</a:t>
            </a:r>
            <a:endParaRPr lang="en-US" altLang="zh-CN" sz="1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6" name="Text Box 8"/>
          <p:cNvSpPr txBox="1">
            <a:spLocks noChangeArrowheads="1"/>
          </p:cNvSpPr>
          <p:nvPr/>
        </p:nvSpPr>
        <p:spPr bwMode="auto">
          <a:xfrm>
            <a:off x="1198962" y="1198961"/>
            <a:ext cx="673774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　         </a:t>
            </a: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那一段时间，妈妈怪我总是把毛笔弄丢，而校门口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卖毛笔的老头儿则生意特别好。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61" name="Text Box 9"/>
          <p:cNvSpPr txBox="1">
            <a:spLocks noChangeArrowheads="1"/>
          </p:cNvSpPr>
          <p:nvPr/>
        </p:nvSpPr>
        <p:spPr bwMode="auto">
          <a:xfrm>
            <a:off x="1678781" y="2394348"/>
            <a:ext cx="450651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说说这句的言外之意是什么？</a:t>
            </a:r>
            <a:endParaRPr lang="zh-CN" altLang="en-US" sz="24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6" grpId="0"/>
      <p:bldP spid="1946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1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2" name="矩形 9"/>
          <p:cNvSpPr>
            <a:spLocks noChangeArrowheads="1"/>
          </p:cNvSpPr>
          <p:nvPr/>
        </p:nvSpPr>
        <p:spPr bwMode="auto">
          <a:xfrm>
            <a:off x="180975" y="594122"/>
            <a:ext cx="148502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研读第三部分：</a:t>
            </a:r>
            <a:endParaRPr lang="en-US" altLang="zh-CN" sz="1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2002634" y="762001"/>
            <a:ext cx="643294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从哪些地方能看出斗竹节人的游戏非常好玩？</a:t>
            </a:r>
            <a:endParaRPr lang="zh-CN" altLang="en-US" sz="21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1872854" y="1426370"/>
            <a:ext cx="545306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</a:t>
            </a:r>
            <a:r>
              <a:rPr lang="zh-CN" altLang="en-US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斗竹节人的“古战场”有趣。</a:t>
            </a:r>
            <a:endParaRPr lang="zh-CN" altLang="en-US" sz="21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1403750" y="2014539"/>
            <a:ext cx="7587853" cy="87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教室里的课桌破旧得看不出年纪，桌面上是一道道豁开的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1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裂缝，像黄河长江，一不小心，铅笔就从裂缝里掉下去了。</a:t>
            </a:r>
            <a:endParaRPr lang="zh-CN" altLang="en-US" sz="21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7" grpId="0"/>
      <p:bldP spid="20488" grpId="0"/>
      <p:bldP spid="2048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5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8436" name="矩形 9"/>
          <p:cNvSpPr>
            <a:spLocks noChangeArrowheads="1"/>
          </p:cNvSpPr>
          <p:nvPr/>
        </p:nvSpPr>
        <p:spPr bwMode="auto">
          <a:xfrm>
            <a:off x="180975" y="594122"/>
            <a:ext cx="148502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研读第三部分：</a:t>
            </a:r>
            <a:endParaRPr lang="en-US" altLang="zh-CN" sz="1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1022747" y="946548"/>
            <a:ext cx="494228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</a:t>
            </a:r>
            <a:r>
              <a:rPr lang="zh-CN" altLang="en-US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竹节人的样子有趣。</a:t>
            </a:r>
            <a:endParaRPr lang="zh-CN" altLang="en-US" sz="21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1045371" y="1469233"/>
            <a:ext cx="7761685" cy="1685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1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静立不动的样子：</a:t>
            </a:r>
            <a:r>
              <a:rPr lang="zh-CN" altLang="en-US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叉腿张胳膊、威风凛凛、呆头呆脑的傻样子</a:t>
            </a:r>
            <a:endParaRPr lang="zh-CN" altLang="en-US" sz="21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just" eaLnBrk="1" hangingPunct="1"/>
            <a:endParaRPr lang="zh-CN" altLang="en-US" sz="21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just" eaLnBrk="1" hangingPunct="1"/>
            <a:r>
              <a:rPr lang="zh-CN" altLang="en-US" sz="21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动起来的样子：</a:t>
            </a:r>
            <a:r>
              <a:rPr lang="zh-CN" altLang="en-US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手舞之、身摆之、没头没脑地对打着，不知疲</a:t>
            </a:r>
            <a:endParaRPr lang="zh-CN" altLang="en-US" sz="21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just" eaLnBrk="1" hangingPunct="1"/>
            <a:endParaRPr lang="zh-CN" altLang="en-US" sz="21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just" eaLnBrk="1" hangingPunct="1"/>
            <a:r>
              <a:rPr lang="zh-CN" altLang="en-US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倦，也永不会倒下</a:t>
            </a:r>
            <a:endParaRPr lang="zh-CN" altLang="en-US" sz="21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8439" name="Picture 11" descr="04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943600" y="2457450"/>
            <a:ext cx="3200400" cy="268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/>
      <p:bldP spid="22538" grpId="0"/>
      <p:bldP spid="2253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59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460" name="矩形 9"/>
          <p:cNvSpPr>
            <a:spLocks noChangeArrowheads="1"/>
          </p:cNvSpPr>
          <p:nvPr/>
        </p:nvSpPr>
        <p:spPr bwMode="auto">
          <a:xfrm>
            <a:off x="180975" y="594122"/>
            <a:ext cx="148502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研读第三部分：</a:t>
            </a:r>
            <a:endParaRPr lang="en-US" altLang="zh-CN" sz="1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57" name="Text Box 10"/>
          <p:cNvSpPr txBox="1">
            <a:spLocks noChangeArrowheads="1"/>
          </p:cNvSpPr>
          <p:nvPr/>
        </p:nvSpPr>
        <p:spPr bwMode="auto">
          <a:xfrm>
            <a:off x="576263" y="935833"/>
            <a:ext cx="3592116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en-US" altLang="zh-CN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3.</a:t>
            </a:r>
            <a:r>
              <a:rPr lang="zh-CN" altLang="en-US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竹节人的装饰有趣。</a:t>
            </a:r>
            <a:endParaRPr lang="en-US" altLang="zh-CN" sz="21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445296" y="1793436"/>
            <a:ext cx="8185901" cy="1731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zh-CN" altLang="en-US" sz="11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     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竹节人手上，</a:t>
            </a:r>
            <a:r>
              <a:rPr lang="zh-CN" altLang="en-US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系上一根冰棍棒儿，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就成了手握金箍棒的孙悟空；</a:t>
            </a:r>
            <a:r>
              <a:rPr lang="zh-CN" altLang="en-US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找到两根针织机上废弃的钩针，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装在竹节人手上，就成了窦尔敦的虎头双钩；</a:t>
            </a:r>
            <a:r>
              <a:rPr lang="zh-CN" altLang="en-US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用铅皮剪一把偃月刀，用铁丝系一缕红丝线做一柄蛇矛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；还有同学别出心裁，给那竹节人</a:t>
            </a:r>
            <a:r>
              <a:rPr lang="zh-CN" altLang="en-US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粘上一个橡皮擦雕成的脑袋，做了一顶纸盔甲。</a:t>
            </a:r>
            <a:endParaRPr lang="zh-CN" altLang="en-US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0"/>
      <p:bldP spid="2356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3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484" name="矩形 9"/>
          <p:cNvSpPr>
            <a:spLocks noChangeArrowheads="1"/>
          </p:cNvSpPr>
          <p:nvPr/>
        </p:nvSpPr>
        <p:spPr bwMode="auto">
          <a:xfrm>
            <a:off x="203598" y="681037"/>
            <a:ext cx="148502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研读第四部分：</a:t>
            </a:r>
            <a:endParaRPr lang="en-US" altLang="zh-CN" sz="1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580" name="Text Box 8"/>
          <p:cNvSpPr txBox="1">
            <a:spLocks noChangeArrowheads="1"/>
          </p:cNvSpPr>
          <p:nvPr/>
        </p:nvSpPr>
        <p:spPr bwMode="auto">
          <a:xfrm>
            <a:off x="457200" y="1284685"/>
            <a:ext cx="849153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默读第</a:t>
            </a:r>
            <a:r>
              <a:rPr lang="en-US" altLang="zh-CN" sz="21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19</a:t>
            </a:r>
            <a:r>
              <a:rPr lang="zh-CN" altLang="en-US" sz="21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～</a:t>
            </a:r>
            <a:r>
              <a:rPr lang="en-US" altLang="zh-CN" sz="21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29</a:t>
            </a:r>
            <a:r>
              <a:rPr lang="zh-CN" altLang="en-US" sz="21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自然段，想一想，围绕着竹节人发生了怎样的趣事呢？ </a:t>
            </a:r>
            <a:endParaRPr lang="zh-CN" altLang="en-US" sz="21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0486" name="Picture 7" descr="04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" y="1857376"/>
            <a:ext cx="3917156" cy="32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07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508" name="矩形 9"/>
          <p:cNvSpPr>
            <a:spLocks noChangeArrowheads="1"/>
          </p:cNvSpPr>
          <p:nvPr/>
        </p:nvSpPr>
        <p:spPr bwMode="auto">
          <a:xfrm>
            <a:off x="203598" y="681037"/>
            <a:ext cx="148502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研读第四部分：</a:t>
            </a:r>
            <a:endParaRPr lang="en-US" altLang="zh-CN" sz="1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958456" y="1133475"/>
            <a:ext cx="733663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从哪儿可以看出“我”和同学们对玩竹节人的痴迷？</a:t>
            </a:r>
            <a:endParaRPr lang="zh-CN" altLang="en-US" sz="2400" b="1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605" name="Text Box 6"/>
          <p:cNvSpPr txBox="1">
            <a:spLocks noChangeArrowheads="1"/>
          </p:cNvSpPr>
          <p:nvPr/>
        </p:nvSpPr>
        <p:spPr bwMode="auto">
          <a:xfrm>
            <a:off x="196454" y="1741885"/>
            <a:ext cx="8641556" cy="311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（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）下课时，教室里摆开场子，吸引了一圈黒脑袋，攒着观站，还跺脚拍手，咋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咋呼呼，好不热闹，常要等老师进来，才知道已经上课，便一哄作鸟兽散。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    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（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）上课了，意兴依然不减，手痒痒的，将课本竖在面前当屏风，跟同桌在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课桌上又搏将起来，这会儿，嘴里不便咚锵。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   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（</a:t>
            </a:r>
            <a:r>
              <a:rPr lang="en-US" altLang="zh-CN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）偏偏后面的同学不知趣，看得入了迷，伸长脖子，恨不能从我们肩膀上探过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r>
              <a:rPr lang="zh-CN" altLang="en-US" b="1" dirty="0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来，被那虎视眈眈的老师看出了破绽。</a:t>
            </a:r>
            <a:endParaRPr lang="zh-CN" altLang="en-US" b="1" dirty="0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4" grpId="0"/>
      <p:bldP spid="2560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31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32" name="矩形 9"/>
          <p:cNvSpPr>
            <a:spLocks noChangeArrowheads="1"/>
          </p:cNvSpPr>
          <p:nvPr/>
        </p:nvSpPr>
        <p:spPr bwMode="auto">
          <a:xfrm>
            <a:off x="180978" y="594122"/>
            <a:ext cx="186974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研读课文第四部分：</a:t>
            </a:r>
            <a:endParaRPr lang="en-US" altLang="zh-CN" sz="1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628" name="Text Box 5"/>
          <p:cNvSpPr txBox="1">
            <a:spLocks noChangeArrowheads="1"/>
          </p:cNvSpPr>
          <p:nvPr/>
        </p:nvSpPr>
        <p:spPr bwMode="auto">
          <a:xfrm>
            <a:off x="946548" y="1241823"/>
            <a:ext cx="592097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10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老师对竹节人的态度又有着怎样的变化呢？ </a:t>
            </a:r>
            <a:endParaRPr lang="zh-CN" altLang="en-US" sz="210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632224" y="2157415"/>
            <a:ext cx="414694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虎视眈眈、大步流星、怒气冲冲</a:t>
            </a:r>
            <a:r>
              <a: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535" name="Text Box 8"/>
          <p:cNvSpPr txBox="1">
            <a:spLocks noChangeArrowheads="1"/>
          </p:cNvSpPr>
          <p:nvPr/>
        </p:nvSpPr>
        <p:spPr bwMode="auto">
          <a:xfrm>
            <a:off x="1143000" y="2078833"/>
            <a:ext cx="2133600" cy="346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634" name="下箭头 13"/>
          <p:cNvSpPr>
            <a:spLocks noChangeArrowheads="1"/>
          </p:cNvSpPr>
          <p:nvPr/>
        </p:nvSpPr>
        <p:spPr bwMode="auto">
          <a:xfrm rot="16200000">
            <a:off x="4810128" y="2187179"/>
            <a:ext cx="432197" cy="377428"/>
          </a:xfrm>
          <a:prstGeom prst="downArrow">
            <a:avLst>
              <a:gd name="adj1" fmla="val 50000"/>
              <a:gd name="adj2" fmla="val 33194"/>
            </a:avLst>
          </a:prstGeom>
          <a:solidFill>
            <a:srgbClr val="FFC000"/>
          </a:solidFill>
          <a:ln w="12700" algn="ctr">
            <a:solidFill>
              <a:srgbClr val="FFC000"/>
            </a:solidFill>
            <a:miter lim="800000"/>
          </a:ln>
        </p:spPr>
        <p:txBody>
          <a:bodyPr vert="eaVert" lIns="68580" tIns="34290" rIns="68580" bIns="34290" anchor="ctr"/>
          <a:lstStyle/>
          <a:p>
            <a:pPr algn="ctr" eaLnBrk="0" hangingPunct="0"/>
            <a:endParaRPr lang="zh-CN" altLang="en-US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cs typeface="等线"/>
              <a:sym typeface="微软雅黑" panose="020B0503020204020204" charset="-122"/>
            </a:endParaRPr>
          </a:p>
        </p:txBody>
      </p:sp>
      <p:sp>
        <p:nvSpPr>
          <p:cNvPr id="26635" name="Text Box 11"/>
          <p:cNvSpPr txBox="1">
            <a:spLocks noChangeArrowheads="1"/>
          </p:cNvSpPr>
          <p:nvPr/>
        </p:nvSpPr>
        <p:spPr bwMode="auto">
          <a:xfrm>
            <a:off x="5454254" y="2122885"/>
            <a:ext cx="280749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 b="1">
                <a:solidFill>
                  <a:srgbClr val="0000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全神贯注，忘乎所以 </a:t>
            </a:r>
            <a:endParaRPr lang="zh-CN" altLang="en-US" sz="2100" b="1">
              <a:solidFill>
                <a:srgbClr val="0000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  <p:bldP spid="26634" grpId="0" animBg="1"/>
      <p:bldP spid="2663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5"/>
          <p:cNvSpPr txBox="1">
            <a:spLocks noChangeArrowheads="1"/>
          </p:cNvSpPr>
          <p:nvPr/>
        </p:nvSpPr>
        <p:spPr bwMode="auto">
          <a:xfrm>
            <a:off x="329805" y="1652588"/>
            <a:ext cx="8554705" cy="2423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会写“豁、凛”等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15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个字。会写“威风凛凛、疙瘩”等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18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个词语。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养成一个习惯：读书时先想想阅读的目的，再有针对性地选择合适的阅读方法。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（重难点）</a:t>
            </a:r>
            <a:endParaRPr lang="zh-CN" altLang="en-US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3.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读完课文后，完成以下任务：（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）写玩具制作指南，教别人玩这种玩具；（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）体会传统玩具给人们带来的乐趣；（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）讲一个有关老师的故事。</a:t>
            </a:r>
            <a:r>
              <a:rPr lang="zh-CN" altLang="en-US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（重难点）</a:t>
            </a:r>
            <a:endParaRPr lang="en-US" altLang="zh-CN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252413" y="735808"/>
            <a:ext cx="2008585" cy="402431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学习目标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8349" y="1221582"/>
            <a:ext cx="2371725" cy="36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5"/>
          <p:cNvSpPr txBox="1">
            <a:spLocks noChangeArrowheads="1"/>
          </p:cNvSpPr>
          <p:nvPr/>
        </p:nvSpPr>
        <p:spPr bwMode="auto">
          <a:xfrm>
            <a:off x="609600" y="1087042"/>
            <a:ext cx="7568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为完成三个不同的任务，你是怎样读这篇文章的？和同学交流。</a:t>
            </a:r>
            <a:endParaRPr lang="zh-CN" altLang="en-US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252414" y="447677"/>
            <a:ext cx="2500313" cy="402431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思考并交流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8350" y="933450"/>
            <a:ext cx="3107531" cy="45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3" y="2573242"/>
            <a:ext cx="929489" cy="134656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  <a:reflection stA="0" endPos="65000" dist="50800" dir="5400000" sy="-100000" algn="bl" rotWithShape="0"/>
          </a:effectLst>
        </p:spPr>
      </p:pic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115618" y="2784872"/>
            <a:ext cx="5454253" cy="6232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我从“材料、工具、步骤”几个方面仔细阅读了第三自然段，并进行了整理，写出了竹节人制作指南。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7164391" y="3665556"/>
            <a:ext cx="1107129" cy="1133723"/>
          </a:xfrm>
          <a:prstGeom prst="rect">
            <a:avLst/>
          </a:prstGeom>
          <a:noFill/>
          <a:ln>
            <a:noFill/>
          </a:ln>
          <a:effectLst>
            <a:reflection stA="0" endPos="65000" dist="50800" dir="5400000" sy="-100000" algn="bl" rotWithShape="0"/>
          </a:effectLst>
        </p:spPr>
      </p:pic>
      <p:sp>
        <p:nvSpPr>
          <p:cNvPr id="15368" name="矩形 3"/>
          <p:cNvSpPr>
            <a:spLocks noChangeArrowheads="1"/>
          </p:cNvSpPr>
          <p:nvPr/>
        </p:nvSpPr>
        <p:spPr bwMode="auto">
          <a:xfrm>
            <a:off x="1115617" y="3856435"/>
            <a:ext cx="5904309" cy="90024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我按照“操作台、基本玩法、创新玩法”的思路，整理了第五至十八自然段，略去了很多生动描述，简洁明了地写出了竹节人的玩法。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7278691" y="1857904"/>
            <a:ext cx="1107129" cy="1133723"/>
          </a:xfrm>
          <a:prstGeom prst="rect">
            <a:avLst/>
          </a:prstGeom>
          <a:noFill/>
          <a:ln>
            <a:noFill/>
          </a:ln>
          <a:effectLst>
            <a:reflection stA="0" endPos="65000" dist="50800" dir="5400000" sy="-100000" algn="bl" rotWithShape="0"/>
          </a:effectLst>
        </p:spPr>
      </p:pic>
      <p:sp>
        <p:nvSpPr>
          <p:cNvPr id="10" name="矩形 3"/>
          <p:cNvSpPr>
            <a:spLocks noChangeArrowheads="1"/>
          </p:cNvSpPr>
          <p:nvPr/>
        </p:nvSpPr>
        <p:spPr bwMode="auto">
          <a:xfrm>
            <a:off x="1229918" y="1643063"/>
            <a:ext cx="5904309" cy="62324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为完成“写玩具制作指南，教别人玩这种玩具”这个任务，可以先快速读全文，找到相关内容，再仔细读。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252415" y="473870"/>
            <a:ext cx="2375297" cy="402431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思考并交流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4579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8350" y="959645"/>
            <a:ext cx="2950369" cy="45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3" y="1396363"/>
            <a:ext cx="929489" cy="134656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  <a:reflection stA="0" endPos="65000" dist="50800" dir="5400000" sy="-100000" algn="bl" rotWithShape="0"/>
          </a:effectLst>
        </p:spPr>
      </p:pic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115618" y="1608535"/>
            <a:ext cx="5454253" cy="90024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“体会传统玩具给人们带来的乐趣”，读的时候要特别注意文章中写“我们”投入地做玩具、玩玩具的部分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……</a:t>
            </a:r>
            <a:endParaRPr lang="en-US" alt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7164391" y="2895082"/>
            <a:ext cx="1107129" cy="1133723"/>
          </a:xfrm>
          <a:prstGeom prst="rect">
            <a:avLst/>
          </a:prstGeom>
          <a:noFill/>
          <a:ln>
            <a:noFill/>
          </a:ln>
          <a:effectLst>
            <a:reflection stA="0" endPos="65000" dist="50800" dir="5400000" sy="-100000" algn="bl" rotWithShape="0"/>
          </a:effectLst>
        </p:spPr>
      </p:pic>
      <p:sp>
        <p:nvSpPr>
          <p:cNvPr id="15368" name="矩形 3"/>
          <p:cNvSpPr>
            <a:spLocks noChangeArrowheads="1"/>
          </p:cNvSpPr>
          <p:nvPr/>
        </p:nvSpPr>
        <p:spPr bwMode="auto">
          <a:xfrm>
            <a:off x="1115617" y="2680098"/>
            <a:ext cx="5904309" cy="20082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我主要抓住了文中生动传神的描写，边读边想象斗竹节人的场景，来体会传统玩具给人们带来的乐趣：比如对竹节人的外貌描写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叉腿张胳膊，威风凛凛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……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真是神气；再如“那‘斗士’便显出一副呆头呆脑的傻样子，挺着肚子净挨揍”，真是让人忍俊不禁；还有对竹节人手中兵器和名号的描写，对“别出心裁”的同学做的中看不中用的竹节人的描写，真是有意思极了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584" name="Text Box 5"/>
          <p:cNvSpPr txBox="1">
            <a:spLocks noChangeArrowheads="1"/>
          </p:cNvSpPr>
          <p:nvPr/>
        </p:nvSpPr>
        <p:spPr bwMode="auto">
          <a:xfrm>
            <a:off x="609600" y="1087042"/>
            <a:ext cx="7568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为完成三个不同的任务，你是怎样读这篇文章的？和同学交流。</a:t>
            </a:r>
            <a:endParaRPr lang="zh-CN" altLang="en-US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同侧圆角矩形 2"/>
          <p:cNvSpPr/>
          <p:nvPr/>
        </p:nvSpPr>
        <p:spPr>
          <a:xfrm>
            <a:off x="252415" y="473870"/>
            <a:ext cx="2375297" cy="402431"/>
          </a:xfrm>
          <a:prstGeom prst="round2SameRect">
            <a:avLst/>
          </a:prstGeom>
          <a:pattFill prst="pct5">
            <a:fgClr>
              <a:schemeClr val="accent5">
                <a:lumMod val="40000"/>
                <a:lumOff val="60000"/>
              </a:schemeClr>
            </a:fgClr>
            <a:bgClr>
              <a:schemeClr val="accent5">
                <a:lumMod val="40000"/>
                <a:lumOff val="60000"/>
              </a:schemeClr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zh-CN" altLang="en-US" sz="2400" b="1" dirty="0">
                <a:solidFill>
                  <a:prstClr val="black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思考并交流</a:t>
            </a:r>
            <a:endParaRPr lang="zh-CN" altLang="en-US" sz="2400" b="1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5603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08350" y="959645"/>
            <a:ext cx="2950369" cy="45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953" y="1396363"/>
            <a:ext cx="929489" cy="1346567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  <a:alpha val="0"/>
              </a:schemeClr>
            </a:prstShdw>
            <a:reflection stA="0" endPos="65000" dist="50800" dir="5400000" sy="-100000" algn="bl" rotWithShape="0"/>
          </a:effectLst>
        </p:spPr>
      </p:pic>
      <p:sp>
        <p:nvSpPr>
          <p:cNvPr id="15366" name="矩形 1"/>
          <p:cNvSpPr>
            <a:spLocks noChangeArrowheads="1"/>
          </p:cNvSpPr>
          <p:nvPr/>
        </p:nvSpPr>
        <p:spPr bwMode="auto">
          <a:xfrm>
            <a:off x="1115618" y="1608535"/>
            <a:ext cx="5454253" cy="90024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完成“讲一个有关老师的故事”这个任务，我主要关注了老师没收玩具、玩玩具的内容，重点梳理了故事的起因、经过、结果。</a:t>
            </a:r>
            <a:endParaRPr lang="en-US" altLang="zh-CN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8" name="Picture 8"/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 bwMode="auto">
          <a:xfrm>
            <a:off x="7164391" y="2895082"/>
            <a:ext cx="1107129" cy="1133723"/>
          </a:xfrm>
          <a:prstGeom prst="rect">
            <a:avLst/>
          </a:prstGeom>
          <a:noFill/>
          <a:ln>
            <a:noFill/>
          </a:ln>
          <a:effectLst>
            <a:reflection stA="0" endPos="65000" dist="50800" dir="5400000" sy="-100000" algn="bl" rotWithShape="0"/>
          </a:effectLst>
        </p:spPr>
      </p:pic>
      <p:sp>
        <p:nvSpPr>
          <p:cNvPr id="15368" name="矩形 3"/>
          <p:cNvSpPr>
            <a:spLocks noChangeArrowheads="1"/>
          </p:cNvSpPr>
          <p:nvPr/>
        </p:nvSpPr>
        <p:spPr bwMode="auto">
          <a:xfrm>
            <a:off x="1115617" y="2680097"/>
            <a:ext cx="5904309" cy="90024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梳理完内容后，我还写出了关键词，因为这些词语太生动了，体现了老师的态度在没收竹节人前后的鲜明对比，讲故事的时候一定得用上。</a:t>
            </a:r>
            <a:endParaRPr lang="zh-CN" altLang="en-US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608" name="Text Box 5"/>
          <p:cNvSpPr txBox="1">
            <a:spLocks noChangeArrowheads="1"/>
          </p:cNvSpPr>
          <p:nvPr/>
        </p:nvSpPr>
        <p:spPr bwMode="auto">
          <a:xfrm>
            <a:off x="609600" y="1087042"/>
            <a:ext cx="756880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为完成三个不同的任务，你是怎样读这篇文章的？和同学交流。</a:t>
            </a:r>
            <a:endParaRPr lang="zh-CN" altLang="en-US" sz="21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直线连接符 21"/>
          <p:cNvSpPr>
            <a:spLocks noChangeShapeType="1"/>
          </p:cNvSpPr>
          <p:nvPr/>
        </p:nvSpPr>
        <p:spPr bwMode="auto">
          <a:xfrm flipV="1">
            <a:off x="323852" y="1220391"/>
            <a:ext cx="2072879" cy="7144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68580" tIns="34290" rIns="68580" bIns="34290"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8675" name="Picture 7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25041" y="661087"/>
            <a:ext cx="2019300" cy="528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39356" y="2032397"/>
            <a:ext cx="7923609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7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　　</a:t>
            </a:r>
            <a:endParaRPr lang="zh-CN" altLang="zh-CN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6910" y="1437086"/>
            <a:ext cx="9144000" cy="623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endParaRPr lang="zh-CN" altLang="en-US" sz="24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678" name="矩形 2"/>
          <p:cNvSpPr>
            <a:spLocks noChangeArrowheads="1"/>
          </p:cNvSpPr>
          <p:nvPr/>
        </p:nvSpPr>
        <p:spPr bwMode="auto">
          <a:xfrm>
            <a:off x="539354" y="1544242"/>
            <a:ext cx="8065294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en-US" altLang="zh-CN" sz="24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endParaRPr lang="zh-CN" altLang="en-US" sz="24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679" name="矩形 3"/>
          <p:cNvSpPr>
            <a:spLocks noChangeArrowheads="1"/>
          </p:cNvSpPr>
          <p:nvPr/>
        </p:nvSpPr>
        <p:spPr bwMode="auto">
          <a:xfrm>
            <a:off x="539354" y="1543051"/>
            <a:ext cx="8065294" cy="13619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100" dirty="0">
                <a:solidFill>
                  <a:srgbClr val="2E2E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本文通过对制作竹节人、斗竹节人以及老师没收竹节人却也自己偷偷玩竹节人的叙述与描写，表现了童年生活的童真童趣。</a:t>
            </a:r>
            <a:endParaRPr lang="zh-CN" altLang="en-US" sz="2100" dirty="0">
              <a:solidFill>
                <a:srgbClr val="2C0C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2" grpId="1" bldLvl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72679" y="681038"/>
            <a:ext cx="8420100" cy="42672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80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2" name="组合 7"/>
          <p:cNvGrpSpPr/>
          <p:nvPr/>
        </p:nvGrpSpPr>
        <p:grpSpPr bwMode="auto">
          <a:xfrm>
            <a:off x="539355" y="984648"/>
            <a:ext cx="4375547" cy="3890963"/>
            <a:chOff x="626990" y="1188113"/>
            <a:chExt cx="6611625" cy="4680520"/>
          </a:xfrm>
        </p:grpSpPr>
        <p:sp>
          <p:nvSpPr>
            <p:cNvPr id="4" name="矩形 3"/>
            <p:cNvSpPr/>
            <p:nvPr/>
          </p:nvSpPr>
          <p:spPr>
            <a:xfrm>
              <a:off x="626990" y="1188113"/>
              <a:ext cx="6611625" cy="4680520"/>
            </a:xfrm>
            <a:prstGeom prst="rect">
              <a:avLst/>
            </a:prstGeom>
            <a:solidFill>
              <a:srgbClr val="FFFF00">
                <a:alpha val="45098"/>
              </a:srgb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8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  <p:sp>
          <p:nvSpPr>
            <p:cNvPr id="5126" name="Rectangle 7"/>
            <p:cNvSpPr>
              <a:spLocks noChangeArrowheads="1"/>
            </p:cNvSpPr>
            <p:nvPr/>
          </p:nvSpPr>
          <p:spPr bwMode="auto">
            <a:xfrm>
              <a:off x="785034" y="1873441"/>
              <a:ext cx="6295534" cy="330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9050">
                  <a:solidFill>
                    <a:srgbClr val="000000"/>
                  </a:solidFill>
                  <a:prstDash val="sysDash"/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kumimoji="1" lang="zh-CN" altLang="en-US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范锡林</a:t>
              </a:r>
              <a:r>
                <a:rPr kumimoji="1" lang="zh-CN" altLang="en-US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笔名雪凌，江苏靖江人。</a:t>
              </a:r>
              <a:r>
                <a:rPr kumimoji="1" lang="en-US" altLang="zh-CN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1968</a:t>
              </a:r>
              <a:r>
                <a:rPr kumimoji="1" lang="zh-CN" altLang="en-US" b="1" dirty="0">
                  <a:latin typeface="微软雅黑" panose="020B0503020204020204" charset="-122"/>
                  <a:ea typeface="微软雅黑" panose="020B0503020204020204" charset="-122"/>
                  <a:sym typeface="微软雅黑" panose="020B0503020204020204" charset="-122"/>
                </a:rPr>
                <a:t>年，赴靖江市靖南村插队务农，后历任靖江团结中学教师，靖江中学教师，靖江市文联副主席，专业作家。作者的武侠小说独树一帜，独创一格，十分有新意。近年来主要致力于少年传奇小说和童话作品的创作，并有“范锡林少年大传奇系列”出版。</a:t>
              </a:r>
              <a:endParaRPr kumimoji="1"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pic>
        <p:nvPicPr>
          <p:cNvPr id="8" name="Picture 8" descr="t01839d1daf0cbf188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595938" y="1041799"/>
            <a:ext cx="2792016" cy="3488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7112794" y="1597820"/>
            <a:ext cx="841772" cy="63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1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6213" y="553675"/>
            <a:ext cx="2019300" cy="5274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8" name="组合 5"/>
          <p:cNvGrpSpPr/>
          <p:nvPr/>
        </p:nvGrpSpPr>
        <p:grpSpPr bwMode="auto">
          <a:xfrm>
            <a:off x="119064" y="681038"/>
            <a:ext cx="2072879" cy="496491"/>
            <a:chOff x="0" y="0"/>
            <a:chExt cx="2071702" cy="661806"/>
          </a:xfrm>
        </p:grpSpPr>
        <p:sp>
          <p:nvSpPr>
            <p:cNvPr id="6168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779913" y="627535"/>
            <a:ext cx="1872052" cy="5309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 algn="ctr" defTabSz="514350">
              <a:defRPr/>
            </a:pPr>
            <a:r>
              <a:rPr lang="zh-CN" altLang="en-US" sz="3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我会写</a:t>
            </a:r>
            <a:endParaRPr lang="zh-CN" altLang="en-US" sz="3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150" name="TextBox 3"/>
          <p:cNvSpPr txBox="1">
            <a:spLocks noChangeArrowheads="1"/>
          </p:cNvSpPr>
          <p:nvPr/>
        </p:nvSpPr>
        <p:spPr bwMode="auto">
          <a:xfrm>
            <a:off x="433388" y="1221581"/>
            <a:ext cx="216336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huō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151" name="图片 1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23851" y="1653780"/>
            <a:ext cx="841772" cy="62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87353" y="1653780"/>
            <a:ext cx="841772" cy="63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3" name="文本框 6"/>
          <p:cNvSpPr txBox="1">
            <a:spLocks noChangeArrowheads="1"/>
          </p:cNvSpPr>
          <p:nvPr/>
        </p:nvSpPr>
        <p:spPr bwMode="auto">
          <a:xfrm>
            <a:off x="3604024" y="1709739"/>
            <a:ext cx="301108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凛（威风凛凛）雅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154" name="TextBox 23"/>
          <p:cNvSpPr txBox="1">
            <a:spLocks noChangeArrowheads="1"/>
          </p:cNvSpPr>
          <p:nvPr/>
        </p:nvSpPr>
        <p:spPr bwMode="auto">
          <a:xfrm>
            <a:off x="3563541" y="1221581"/>
            <a:ext cx="203358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lǐn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155" name="文本框 6"/>
          <p:cNvSpPr txBox="1">
            <a:spLocks noChangeArrowheads="1"/>
          </p:cNvSpPr>
          <p:nvPr/>
        </p:nvSpPr>
        <p:spPr bwMode="auto">
          <a:xfrm>
            <a:off x="357189" y="1707357"/>
            <a:ext cx="2074927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豁 （豁开）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156" name="TextBox 3"/>
          <p:cNvSpPr txBox="1">
            <a:spLocks noChangeArrowheads="1"/>
          </p:cNvSpPr>
          <p:nvPr/>
        </p:nvSpPr>
        <p:spPr bwMode="auto">
          <a:xfrm>
            <a:off x="323852" y="2607469"/>
            <a:ext cx="187166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qiǎ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157" name="图片 1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19088" y="3165874"/>
            <a:ext cx="841772" cy="62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8" name="文本框 6"/>
          <p:cNvSpPr txBox="1">
            <a:spLocks noChangeArrowheads="1"/>
          </p:cNvSpPr>
          <p:nvPr/>
        </p:nvSpPr>
        <p:spPr bwMode="auto">
          <a:xfrm>
            <a:off x="308374" y="3219451"/>
            <a:ext cx="2074927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卡 （卡住）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159" name="图片 2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251973" y="3153968"/>
            <a:ext cx="840581" cy="63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0" name="文本框 6"/>
          <p:cNvSpPr txBox="1">
            <a:spLocks noChangeArrowheads="1"/>
          </p:cNvSpPr>
          <p:nvPr/>
        </p:nvSpPr>
        <p:spPr bwMode="auto">
          <a:xfrm>
            <a:off x="6412708" y="3190876"/>
            <a:ext cx="197233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悟 （悟空）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161" name="TextBox 23"/>
          <p:cNvSpPr txBox="1">
            <a:spLocks noChangeArrowheads="1"/>
          </p:cNvSpPr>
          <p:nvPr/>
        </p:nvSpPr>
        <p:spPr bwMode="auto">
          <a:xfrm>
            <a:off x="6210302" y="2511029"/>
            <a:ext cx="333017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wù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162" name="TextBox 3"/>
          <p:cNvSpPr txBox="1">
            <a:spLocks noChangeArrowheads="1"/>
          </p:cNvSpPr>
          <p:nvPr/>
        </p:nvSpPr>
        <p:spPr bwMode="auto">
          <a:xfrm>
            <a:off x="6151962" y="1168004"/>
            <a:ext cx="230743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gē      da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163" name="图片 1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24588" y="1600201"/>
            <a:ext cx="841772" cy="629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4" name="文本框 6"/>
          <p:cNvSpPr txBox="1">
            <a:spLocks noChangeArrowheads="1"/>
          </p:cNvSpPr>
          <p:nvPr/>
        </p:nvSpPr>
        <p:spPr bwMode="auto">
          <a:xfrm>
            <a:off x="6248402" y="1653779"/>
            <a:ext cx="1343958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疙   瘩 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165" name="TextBox 3"/>
          <p:cNvSpPr txBox="1">
            <a:spLocks noChangeArrowheads="1"/>
          </p:cNvSpPr>
          <p:nvPr/>
        </p:nvSpPr>
        <p:spPr bwMode="auto">
          <a:xfrm>
            <a:off x="3492105" y="2571751"/>
            <a:ext cx="130016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gùn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6166" name="图片 19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58778" y="3183731"/>
            <a:ext cx="841772" cy="629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7" name="文本框 6"/>
          <p:cNvSpPr txBox="1">
            <a:spLocks noChangeArrowheads="1"/>
          </p:cNvSpPr>
          <p:nvPr/>
        </p:nvSpPr>
        <p:spPr bwMode="auto">
          <a:xfrm>
            <a:off x="3711180" y="3237310"/>
            <a:ext cx="197233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棍 （冰棍）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213" y="681038"/>
            <a:ext cx="201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7171" name="组合 5"/>
          <p:cNvGrpSpPr/>
          <p:nvPr/>
        </p:nvGrpSpPr>
        <p:grpSpPr bwMode="auto">
          <a:xfrm>
            <a:off x="119064" y="681038"/>
            <a:ext cx="2072879" cy="496491"/>
            <a:chOff x="0" y="0"/>
            <a:chExt cx="2071702" cy="661806"/>
          </a:xfrm>
        </p:grpSpPr>
        <p:sp>
          <p:nvSpPr>
            <p:cNvPr id="7200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779913" y="627535"/>
            <a:ext cx="1872052" cy="5309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 algn="ctr" defTabSz="514350">
              <a:defRPr/>
            </a:pPr>
            <a:r>
              <a:rPr lang="zh-CN" altLang="en-US" sz="3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我会写</a:t>
            </a:r>
            <a:endParaRPr lang="zh-CN" altLang="en-US" sz="3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173" name="TextBox 3"/>
          <p:cNvSpPr txBox="1">
            <a:spLocks noChangeArrowheads="1"/>
          </p:cNvSpPr>
          <p:nvPr/>
        </p:nvSpPr>
        <p:spPr bwMode="auto">
          <a:xfrm>
            <a:off x="433388" y="1221581"/>
            <a:ext cx="2163366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cái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7174" name="图片 1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851" y="1653780"/>
            <a:ext cx="841772" cy="62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图片 2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87353" y="1653780"/>
            <a:ext cx="841772" cy="63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6" name="文本框 6"/>
          <p:cNvSpPr txBox="1">
            <a:spLocks noChangeArrowheads="1"/>
          </p:cNvSpPr>
          <p:nvPr/>
        </p:nvSpPr>
        <p:spPr bwMode="auto">
          <a:xfrm>
            <a:off x="3604024" y="1709739"/>
            <a:ext cx="3011081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筹（技高一筹）雅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177" name="TextBox 23"/>
          <p:cNvSpPr txBox="1">
            <a:spLocks noChangeArrowheads="1"/>
          </p:cNvSpPr>
          <p:nvPr/>
        </p:nvSpPr>
        <p:spPr bwMode="auto">
          <a:xfrm>
            <a:off x="3563541" y="1221581"/>
            <a:ext cx="2033588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chóu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178" name="文本框 6"/>
          <p:cNvSpPr txBox="1">
            <a:spLocks noChangeArrowheads="1"/>
          </p:cNvSpPr>
          <p:nvPr/>
        </p:nvSpPr>
        <p:spPr bwMode="auto">
          <a:xfrm>
            <a:off x="357187" y="1707357"/>
            <a:ext cx="2767424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裁 （别出心裁）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179" name="TextBox 3"/>
          <p:cNvSpPr txBox="1">
            <a:spLocks noChangeArrowheads="1"/>
          </p:cNvSpPr>
          <p:nvPr/>
        </p:nvSpPr>
        <p:spPr bwMode="auto">
          <a:xfrm>
            <a:off x="323852" y="2387204"/>
            <a:ext cx="187166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diāo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7180" name="图片 1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19088" y="2945606"/>
            <a:ext cx="841772" cy="629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1" name="文本框 6"/>
          <p:cNvSpPr txBox="1">
            <a:spLocks noChangeArrowheads="1"/>
          </p:cNvSpPr>
          <p:nvPr/>
        </p:nvSpPr>
        <p:spPr bwMode="auto">
          <a:xfrm>
            <a:off x="308374" y="2999185"/>
            <a:ext cx="2074927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雕 （雕成）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7182" name="图片 2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51973" y="2933702"/>
            <a:ext cx="840581" cy="63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3" name="文本框 6"/>
          <p:cNvSpPr txBox="1">
            <a:spLocks noChangeArrowheads="1"/>
          </p:cNvSpPr>
          <p:nvPr/>
        </p:nvSpPr>
        <p:spPr bwMode="auto">
          <a:xfrm>
            <a:off x="6412708" y="2970611"/>
            <a:ext cx="197233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跺 （跺脚）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184" name="TextBox 23"/>
          <p:cNvSpPr txBox="1">
            <a:spLocks noChangeArrowheads="1"/>
          </p:cNvSpPr>
          <p:nvPr/>
        </p:nvSpPr>
        <p:spPr bwMode="auto">
          <a:xfrm>
            <a:off x="6210302" y="2290763"/>
            <a:ext cx="333017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duò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185" name="TextBox 3"/>
          <p:cNvSpPr txBox="1">
            <a:spLocks noChangeArrowheads="1"/>
          </p:cNvSpPr>
          <p:nvPr/>
        </p:nvSpPr>
        <p:spPr bwMode="auto">
          <a:xfrm>
            <a:off x="6151962" y="1168004"/>
            <a:ext cx="230743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xiàng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7186" name="图片 1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24588" y="1600201"/>
            <a:ext cx="841772" cy="6298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7" name="文本框 6"/>
          <p:cNvSpPr txBox="1">
            <a:spLocks noChangeArrowheads="1"/>
          </p:cNvSpPr>
          <p:nvPr/>
        </p:nvSpPr>
        <p:spPr bwMode="auto">
          <a:xfrm>
            <a:off x="6248402" y="1653779"/>
            <a:ext cx="2074927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橡（橡皮） 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188" name="TextBox 3"/>
          <p:cNvSpPr txBox="1">
            <a:spLocks noChangeArrowheads="1"/>
          </p:cNvSpPr>
          <p:nvPr/>
        </p:nvSpPr>
        <p:spPr bwMode="auto">
          <a:xfrm>
            <a:off x="3492105" y="2351485"/>
            <a:ext cx="130016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kē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7189" name="图片 1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58778" y="2963467"/>
            <a:ext cx="841772" cy="62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90" name="文本框 6"/>
          <p:cNvSpPr txBox="1">
            <a:spLocks noChangeArrowheads="1"/>
          </p:cNvSpPr>
          <p:nvPr/>
        </p:nvSpPr>
        <p:spPr bwMode="auto">
          <a:xfrm>
            <a:off x="3711180" y="3017044"/>
            <a:ext cx="197233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磕 （磕飞）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7191" name="图片 1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36950" y="4230292"/>
            <a:ext cx="840581" cy="62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92" name="文本框 6"/>
          <p:cNvSpPr txBox="1">
            <a:spLocks noChangeArrowheads="1"/>
          </p:cNvSpPr>
          <p:nvPr/>
        </p:nvSpPr>
        <p:spPr bwMode="auto">
          <a:xfrm>
            <a:off x="326233" y="4283869"/>
            <a:ext cx="2074927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颓 （颓然）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7193" name="图片 19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89735" y="4194574"/>
            <a:ext cx="841772" cy="62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94" name="文本框 6"/>
          <p:cNvSpPr txBox="1">
            <a:spLocks noChangeArrowheads="1"/>
          </p:cNvSpPr>
          <p:nvPr/>
        </p:nvSpPr>
        <p:spPr bwMode="auto">
          <a:xfrm>
            <a:off x="3579020" y="4248151"/>
            <a:ext cx="1972335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沮（沮丧）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7195" name="图片 19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84109" y="4158855"/>
            <a:ext cx="840581" cy="629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96" name="文本框 6"/>
          <p:cNvSpPr txBox="1">
            <a:spLocks noChangeArrowheads="1"/>
          </p:cNvSpPr>
          <p:nvPr/>
        </p:nvSpPr>
        <p:spPr bwMode="auto">
          <a:xfrm>
            <a:off x="6172202" y="4212432"/>
            <a:ext cx="2074927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700" b="1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趴 （趴在）</a:t>
            </a:r>
            <a:endParaRPr lang="zh-CN" altLang="en-US" sz="2700" b="1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197" name="TextBox 3"/>
          <p:cNvSpPr txBox="1">
            <a:spLocks noChangeArrowheads="1"/>
          </p:cNvSpPr>
          <p:nvPr/>
        </p:nvSpPr>
        <p:spPr bwMode="auto">
          <a:xfrm>
            <a:off x="3589737" y="3652838"/>
            <a:ext cx="130016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jǔ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198" name="TextBox 3"/>
          <p:cNvSpPr txBox="1">
            <a:spLocks noChangeArrowheads="1"/>
          </p:cNvSpPr>
          <p:nvPr/>
        </p:nvSpPr>
        <p:spPr bwMode="auto">
          <a:xfrm>
            <a:off x="467918" y="3706417"/>
            <a:ext cx="130016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tuí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199" name="TextBox 3"/>
          <p:cNvSpPr txBox="1">
            <a:spLocks noChangeArrowheads="1"/>
          </p:cNvSpPr>
          <p:nvPr/>
        </p:nvSpPr>
        <p:spPr bwMode="auto">
          <a:xfrm>
            <a:off x="6209112" y="3636169"/>
            <a:ext cx="1300163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pā</a:t>
            </a:r>
            <a:endParaRPr lang="zh-CN" altLang="en-US" sz="24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213" y="681038"/>
            <a:ext cx="201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195" name="组合 5"/>
          <p:cNvGrpSpPr/>
          <p:nvPr/>
        </p:nvGrpSpPr>
        <p:grpSpPr bwMode="auto">
          <a:xfrm>
            <a:off x="119064" y="681038"/>
            <a:ext cx="2072879" cy="496491"/>
            <a:chOff x="0" y="0"/>
            <a:chExt cx="2071702" cy="661806"/>
          </a:xfrm>
        </p:grpSpPr>
        <p:sp>
          <p:nvSpPr>
            <p:cNvPr id="8229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059833" y="627535"/>
            <a:ext cx="2880122" cy="5309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 algn="ctr" defTabSz="514350">
              <a:defRPr/>
            </a:pPr>
            <a:r>
              <a:rPr lang="zh-CN" altLang="en-US" sz="3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我会读</a:t>
            </a:r>
            <a:endParaRPr lang="zh-CN" altLang="en-US" sz="3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197" name="文本框 9"/>
          <p:cNvSpPr txBox="1">
            <a:spLocks noChangeArrowheads="1"/>
          </p:cNvSpPr>
          <p:nvPr/>
        </p:nvSpPr>
        <p:spPr bwMode="auto">
          <a:xfrm>
            <a:off x="252414" y="1222773"/>
            <a:ext cx="1658146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 wēi fēng lǐn  lǐn</a:t>
            </a:r>
            <a:endParaRPr lang="en-US" altLang="zh-CN" sz="15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/>
            <a:endParaRPr lang="en-US" altLang="zh-CN" sz="15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198" name="TextBox 1"/>
          <p:cNvSpPr txBox="1">
            <a:spLocks noChangeArrowheads="1"/>
          </p:cNvSpPr>
          <p:nvPr/>
        </p:nvSpPr>
        <p:spPr bwMode="auto">
          <a:xfrm>
            <a:off x="323853" y="1600201"/>
            <a:ext cx="17168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威 风 凛 凛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199" name="TextBox 20"/>
          <p:cNvSpPr txBox="1">
            <a:spLocks noChangeArrowheads="1"/>
          </p:cNvSpPr>
          <p:nvPr/>
        </p:nvSpPr>
        <p:spPr bwMode="auto">
          <a:xfrm>
            <a:off x="325043" y="2085975"/>
            <a:ext cx="165496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bīng gùn</a:t>
            </a:r>
            <a:endParaRPr lang="en-US" altLang="zh-CN" sz="15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0" name="TextBox 24"/>
          <p:cNvSpPr txBox="1">
            <a:spLocks noChangeArrowheads="1"/>
          </p:cNvSpPr>
          <p:nvPr/>
        </p:nvSpPr>
        <p:spPr bwMode="auto">
          <a:xfrm>
            <a:off x="179785" y="2464594"/>
            <a:ext cx="149304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冰 棍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1" name="TextBox 5"/>
          <p:cNvSpPr txBox="1">
            <a:spLocks noChangeArrowheads="1"/>
          </p:cNvSpPr>
          <p:nvPr/>
        </p:nvSpPr>
        <p:spPr bwMode="auto">
          <a:xfrm>
            <a:off x="1763316" y="1547814"/>
            <a:ext cx="151209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疙 瘩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2" name="TextBox 5"/>
          <p:cNvSpPr txBox="1">
            <a:spLocks noChangeArrowheads="1"/>
          </p:cNvSpPr>
          <p:nvPr/>
        </p:nvSpPr>
        <p:spPr bwMode="auto">
          <a:xfrm>
            <a:off x="3854054" y="1532335"/>
            <a:ext cx="151209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疲 倦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3" name="TextBox 2"/>
          <p:cNvSpPr txBox="1">
            <a:spLocks noChangeArrowheads="1"/>
          </p:cNvSpPr>
          <p:nvPr/>
        </p:nvSpPr>
        <p:spPr bwMode="auto">
          <a:xfrm>
            <a:off x="1763316" y="2085975"/>
            <a:ext cx="230505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 bié chū xīn cái </a:t>
            </a:r>
            <a:endParaRPr lang="en-US" altLang="zh-CN" sz="15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4" name="TextBox 5"/>
          <p:cNvSpPr txBox="1">
            <a:spLocks noChangeArrowheads="1"/>
          </p:cNvSpPr>
          <p:nvPr/>
        </p:nvSpPr>
        <p:spPr bwMode="auto">
          <a:xfrm>
            <a:off x="1763318" y="2450308"/>
            <a:ext cx="244792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别出心裁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5" name="TextBox 2"/>
          <p:cNvSpPr txBox="1">
            <a:spLocks noChangeArrowheads="1"/>
          </p:cNvSpPr>
          <p:nvPr/>
        </p:nvSpPr>
        <p:spPr bwMode="auto">
          <a:xfrm>
            <a:off x="5651897" y="2896791"/>
            <a:ext cx="304800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 tuí rán</a:t>
            </a:r>
            <a:endParaRPr lang="en-US" altLang="zh-CN" sz="15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6" name="TextBox 5"/>
          <p:cNvSpPr txBox="1">
            <a:spLocks noChangeArrowheads="1"/>
          </p:cNvSpPr>
          <p:nvPr/>
        </p:nvSpPr>
        <p:spPr bwMode="auto">
          <a:xfrm>
            <a:off x="108350" y="3274219"/>
            <a:ext cx="165496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跺 脚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7" name="TextBox 2"/>
          <p:cNvSpPr txBox="1">
            <a:spLocks noChangeArrowheads="1"/>
          </p:cNvSpPr>
          <p:nvPr/>
        </p:nvSpPr>
        <p:spPr bwMode="auto">
          <a:xfrm>
            <a:off x="325041" y="2950369"/>
            <a:ext cx="179903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 duò jiǎo</a:t>
            </a:r>
            <a:endParaRPr lang="en-US" altLang="zh-CN" sz="15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8" name="TextBox 5"/>
          <p:cNvSpPr txBox="1">
            <a:spLocks noChangeArrowheads="1"/>
          </p:cNvSpPr>
          <p:nvPr/>
        </p:nvSpPr>
        <p:spPr bwMode="auto">
          <a:xfrm>
            <a:off x="1763318" y="3244455"/>
            <a:ext cx="180022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大步流星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09" name="TextBox 2"/>
          <p:cNvSpPr txBox="1">
            <a:spLocks noChangeArrowheads="1"/>
          </p:cNvSpPr>
          <p:nvPr/>
        </p:nvSpPr>
        <p:spPr bwMode="auto">
          <a:xfrm>
            <a:off x="1784750" y="2920603"/>
            <a:ext cx="208716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  dà bù liú xīng</a:t>
            </a:r>
            <a:endParaRPr lang="en-US" altLang="zh-CN" sz="15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10" name="TextBox 5"/>
          <p:cNvSpPr txBox="1">
            <a:spLocks noChangeArrowheads="1"/>
          </p:cNvSpPr>
          <p:nvPr/>
        </p:nvSpPr>
        <p:spPr bwMode="auto">
          <a:xfrm>
            <a:off x="3708799" y="3220642"/>
            <a:ext cx="180022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怒气冲冲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11" name="TextBox 2"/>
          <p:cNvSpPr txBox="1">
            <a:spLocks noChangeArrowheads="1"/>
          </p:cNvSpPr>
          <p:nvPr/>
        </p:nvSpPr>
        <p:spPr bwMode="auto">
          <a:xfrm>
            <a:off x="3634981" y="2085975"/>
            <a:ext cx="18002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 jì gāo yī chóu </a:t>
            </a:r>
            <a:endParaRPr lang="en-US" altLang="zh-CN" sz="15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12" name="TextBox 2"/>
          <p:cNvSpPr txBox="1">
            <a:spLocks noChangeArrowheads="1"/>
          </p:cNvSpPr>
          <p:nvPr/>
        </p:nvSpPr>
        <p:spPr bwMode="auto">
          <a:xfrm>
            <a:off x="5651898" y="2085975"/>
            <a:ext cx="208835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 xiàng pí</a:t>
            </a:r>
            <a:endParaRPr lang="en-US" altLang="zh-CN" sz="15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13" name="TextBox 5"/>
          <p:cNvSpPr txBox="1">
            <a:spLocks noChangeArrowheads="1"/>
          </p:cNvSpPr>
          <p:nvPr/>
        </p:nvSpPr>
        <p:spPr bwMode="auto">
          <a:xfrm>
            <a:off x="3563544" y="2450307"/>
            <a:ext cx="19454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技高一筹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14" name="TextBox 5"/>
          <p:cNvSpPr txBox="1">
            <a:spLocks noChangeArrowheads="1"/>
          </p:cNvSpPr>
          <p:nvPr/>
        </p:nvSpPr>
        <p:spPr bwMode="auto">
          <a:xfrm>
            <a:off x="5544741" y="2450308"/>
            <a:ext cx="1475184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橡 皮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15" name="TextBox 2"/>
          <p:cNvSpPr txBox="1">
            <a:spLocks noChangeArrowheads="1"/>
          </p:cNvSpPr>
          <p:nvPr/>
        </p:nvSpPr>
        <p:spPr bwMode="auto">
          <a:xfrm>
            <a:off x="3563543" y="2896791"/>
            <a:ext cx="2219325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nù qì chōng chōng</a:t>
            </a:r>
            <a:endParaRPr lang="en-US" altLang="zh-CN" sz="15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16" name="TextBox 18"/>
          <p:cNvSpPr txBox="1">
            <a:spLocks noChangeArrowheads="1"/>
          </p:cNvSpPr>
          <p:nvPr/>
        </p:nvSpPr>
        <p:spPr bwMode="auto">
          <a:xfrm>
            <a:off x="5795962" y="1546624"/>
            <a:ext cx="172878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呆 头 呆 脑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17" name="TextBox 5"/>
          <p:cNvSpPr txBox="1">
            <a:spLocks noChangeArrowheads="1"/>
          </p:cNvSpPr>
          <p:nvPr/>
        </p:nvSpPr>
        <p:spPr bwMode="auto">
          <a:xfrm>
            <a:off x="5509023" y="3220642"/>
            <a:ext cx="259199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颓 然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18" name="TextBox 5"/>
          <p:cNvSpPr txBox="1">
            <a:spLocks noChangeArrowheads="1"/>
          </p:cNvSpPr>
          <p:nvPr/>
        </p:nvSpPr>
        <p:spPr bwMode="auto">
          <a:xfrm>
            <a:off x="108350" y="4083844"/>
            <a:ext cx="223123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暴露无遗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19" name="TextBox 2"/>
          <p:cNvSpPr txBox="1">
            <a:spLocks noChangeArrowheads="1"/>
          </p:cNvSpPr>
          <p:nvPr/>
        </p:nvSpPr>
        <p:spPr bwMode="auto">
          <a:xfrm>
            <a:off x="5804297" y="3721894"/>
            <a:ext cx="304800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  wàng hū suǒ yǐ</a:t>
            </a:r>
            <a:endParaRPr lang="en-US" altLang="zh-CN" sz="15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20" name="TextBox 5"/>
          <p:cNvSpPr txBox="1">
            <a:spLocks noChangeArrowheads="1"/>
          </p:cNvSpPr>
          <p:nvPr/>
        </p:nvSpPr>
        <p:spPr bwMode="auto">
          <a:xfrm>
            <a:off x="1915717" y="4069558"/>
            <a:ext cx="180022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沮 丧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21" name="TextBox 2"/>
          <p:cNvSpPr txBox="1">
            <a:spLocks noChangeArrowheads="1"/>
          </p:cNvSpPr>
          <p:nvPr/>
        </p:nvSpPr>
        <p:spPr bwMode="auto">
          <a:xfrm>
            <a:off x="2002632" y="3745706"/>
            <a:ext cx="2088356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 jǔ sàng</a:t>
            </a:r>
            <a:endParaRPr lang="en-US" altLang="zh-CN" sz="15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22" name="TextBox 5"/>
          <p:cNvSpPr txBox="1">
            <a:spLocks noChangeArrowheads="1"/>
          </p:cNvSpPr>
          <p:nvPr/>
        </p:nvSpPr>
        <p:spPr bwMode="auto">
          <a:xfrm>
            <a:off x="3861199" y="4045744"/>
            <a:ext cx="1800225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念 念  有 词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23" name="TextBox 5"/>
          <p:cNvSpPr txBox="1">
            <a:spLocks noChangeArrowheads="1"/>
          </p:cNvSpPr>
          <p:nvPr/>
        </p:nvSpPr>
        <p:spPr bwMode="auto">
          <a:xfrm>
            <a:off x="5661423" y="4045744"/>
            <a:ext cx="2591990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忘  乎 所 以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24" name="文本框 9"/>
          <p:cNvSpPr txBox="1">
            <a:spLocks noChangeArrowheads="1"/>
          </p:cNvSpPr>
          <p:nvPr/>
        </p:nvSpPr>
        <p:spPr bwMode="auto">
          <a:xfrm>
            <a:off x="2022875" y="1221581"/>
            <a:ext cx="773289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gē  da </a:t>
            </a:r>
            <a:endParaRPr lang="en-US" altLang="zh-CN" sz="15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25" name="文本框 9"/>
          <p:cNvSpPr txBox="1">
            <a:spLocks noChangeArrowheads="1"/>
          </p:cNvSpPr>
          <p:nvPr/>
        </p:nvSpPr>
        <p:spPr bwMode="auto">
          <a:xfrm>
            <a:off x="3857626" y="1221581"/>
            <a:ext cx="938398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  pí  juàn</a:t>
            </a:r>
            <a:endParaRPr lang="en-US" altLang="zh-CN" sz="15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26" name="文本框 9"/>
          <p:cNvSpPr txBox="1">
            <a:spLocks noChangeArrowheads="1"/>
          </p:cNvSpPr>
          <p:nvPr/>
        </p:nvSpPr>
        <p:spPr bwMode="auto">
          <a:xfrm>
            <a:off x="323850" y="3759994"/>
            <a:ext cx="125470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bào lù wú yí</a:t>
            </a:r>
            <a:endParaRPr lang="en-US" altLang="zh-CN" sz="15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27" name="文本框 9"/>
          <p:cNvSpPr txBox="1">
            <a:spLocks noChangeArrowheads="1"/>
          </p:cNvSpPr>
          <p:nvPr/>
        </p:nvSpPr>
        <p:spPr bwMode="auto">
          <a:xfrm>
            <a:off x="5657851" y="1191816"/>
            <a:ext cx="1645322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  dāi tóu dāi nǎo</a:t>
            </a:r>
            <a:endParaRPr lang="en-US" altLang="zh-CN" sz="15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228" name="TextBox 2"/>
          <p:cNvSpPr txBox="1">
            <a:spLocks noChangeArrowheads="1"/>
          </p:cNvSpPr>
          <p:nvPr/>
        </p:nvSpPr>
        <p:spPr bwMode="auto">
          <a:xfrm>
            <a:off x="3924300" y="3706416"/>
            <a:ext cx="3048000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niàn niàn yǒu cí</a:t>
            </a:r>
            <a:endParaRPr lang="en-US" altLang="zh-CN" sz="150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6213" y="681038"/>
            <a:ext cx="20193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219" name="组合 5"/>
          <p:cNvGrpSpPr/>
          <p:nvPr/>
        </p:nvGrpSpPr>
        <p:grpSpPr bwMode="auto">
          <a:xfrm>
            <a:off x="119064" y="681038"/>
            <a:ext cx="2072879" cy="496491"/>
            <a:chOff x="0" y="0"/>
            <a:chExt cx="2071702" cy="661806"/>
          </a:xfrm>
        </p:grpSpPr>
        <p:sp>
          <p:nvSpPr>
            <p:cNvPr id="9225" name="直线连接符 21"/>
            <p:cNvSpPr>
              <a:spLocks noChangeShapeType="1"/>
            </p:cNvSpPr>
            <p:nvPr/>
          </p:nvSpPr>
          <p:spPr bwMode="auto">
            <a:xfrm flipV="1">
              <a:off x="0" y="656052"/>
              <a:ext cx="2071702" cy="5754"/>
            </a:xfrm>
            <a:prstGeom prst="line">
              <a:avLst/>
            </a:prstGeom>
            <a:noFill/>
            <a:ln w="38100">
              <a:solidFill>
                <a:srgbClr val="93B3D7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3059833" y="627535"/>
            <a:ext cx="2880122" cy="530915"/>
          </a:xfrm>
          <a:prstGeom prst="rect">
            <a:avLst/>
          </a:prstGeom>
          <a:noFill/>
          <a:ln>
            <a:noFill/>
          </a:ln>
        </p:spPr>
        <p:txBody>
          <a:bodyPr lIns="68580" tIns="34290" rIns="68580" bIns="34290">
            <a:spAutoFit/>
          </a:bodyPr>
          <a:lstStyle/>
          <a:p>
            <a:pPr algn="ctr" defTabSz="514350">
              <a:defRPr/>
            </a:pPr>
            <a:r>
              <a:rPr lang="zh-CN" altLang="en-US" sz="3000" noProof="1">
                <a:ln w="22225">
                  <a:solidFill>
                    <a:srgbClr val="F07474"/>
                  </a:solidFill>
                  <a:prstDash val="solid"/>
                </a:ln>
                <a:solidFill>
                  <a:srgbClr val="F07474">
                    <a:lumMod val="40000"/>
                    <a:lumOff val="60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我会读</a:t>
            </a:r>
            <a:endParaRPr lang="zh-CN" altLang="en-US" sz="3000" noProof="1">
              <a:ln w="22225">
                <a:solidFill>
                  <a:srgbClr val="F07474"/>
                </a:solidFill>
                <a:prstDash val="solid"/>
              </a:ln>
              <a:solidFill>
                <a:srgbClr val="F07474">
                  <a:lumMod val="40000"/>
                  <a:lumOff val="60000"/>
                </a:srgbClr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221" name="文本框 9"/>
          <p:cNvSpPr txBox="1">
            <a:spLocks noChangeArrowheads="1"/>
          </p:cNvSpPr>
          <p:nvPr/>
        </p:nvSpPr>
        <p:spPr bwMode="auto">
          <a:xfrm>
            <a:off x="252413" y="1222772"/>
            <a:ext cx="1523494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  xīn mǎn yì zú</a:t>
            </a:r>
            <a:endParaRPr lang="en-US" altLang="zh-CN" sz="15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222" name="TextBox 1"/>
          <p:cNvSpPr txBox="1">
            <a:spLocks noChangeArrowheads="1"/>
          </p:cNvSpPr>
          <p:nvPr/>
        </p:nvSpPr>
        <p:spPr bwMode="auto">
          <a:xfrm>
            <a:off x="307184" y="1566864"/>
            <a:ext cx="17168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心 满 意 足</a:t>
            </a:r>
            <a:endParaRPr lang="zh-CN" altLang="en-US" sz="21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223" name="TextBox 5"/>
          <p:cNvSpPr txBox="1">
            <a:spLocks noChangeArrowheads="1"/>
          </p:cNvSpPr>
          <p:nvPr/>
        </p:nvSpPr>
        <p:spPr bwMode="auto">
          <a:xfrm>
            <a:off x="3050384" y="1590675"/>
            <a:ext cx="2859881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1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轻  手  轻  脚</a:t>
            </a:r>
            <a:endParaRPr lang="zh-CN" altLang="en-US" sz="21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9224" name="文本框 9"/>
          <p:cNvSpPr txBox="1">
            <a:spLocks noChangeArrowheads="1"/>
          </p:cNvSpPr>
          <p:nvPr/>
        </p:nvSpPr>
        <p:spPr bwMode="auto">
          <a:xfrm>
            <a:off x="3326608" y="1196578"/>
            <a:ext cx="1981953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6858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5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qīng shǒu qīng jiǎo </a:t>
            </a:r>
            <a:endParaRPr lang="en-US" altLang="zh-CN" sz="15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243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244" name="矩形 9"/>
          <p:cNvSpPr>
            <a:spLocks noChangeArrowheads="1"/>
          </p:cNvSpPr>
          <p:nvPr/>
        </p:nvSpPr>
        <p:spPr bwMode="auto">
          <a:xfrm>
            <a:off x="180977" y="594123"/>
            <a:ext cx="1100301" cy="3000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500" b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课文导入：</a:t>
            </a:r>
            <a:endParaRPr lang="en-US" altLang="zh-CN" sz="1500" b="1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342" name="Text Box 9"/>
          <p:cNvSpPr txBox="1">
            <a:spLocks noChangeArrowheads="1"/>
          </p:cNvSpPr>
          <p:nvPr/>
        </p:nvSpPr>
        <p:spPr bwMode="auto">
          <a:xfrm>
            <a:off x="3819527" y="2088193"/>
            <a:ext cx="4981575" cy="2008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21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zh-CN" altLang="en-US" sz="21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作者的童年虽然没有我们现在所拥</a:t>
            </a:r>
            <a:r>
              <a:rPr lang="zh-CN" altLang="en-US" sz="2100" dirty="0" smtClean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有的</a:t>
            </a:r>
            <a:r>
              <a:rPr lang="zh-CN" altLang="en-US" sz="21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精美的玩具，但自制的竹节人却</a:t>
            </a:r>
            <a:r>
              <a:rPr lang="zh-CN" altLang="en-US" sz="2100" dirty="0" smtClean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给了</a:t>
            </a:r>
            <a:r>
              <a:rPr lang="zh-CN" altLang="en-US" sz="21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作者无限的乐趣，竹节人是作者</a:t>
            </a:r>
            <a:r>
              <a:rPr lang="zh-CN" altLang="en-US" sz="2100" dirty="0" smtClean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美好</a:t>
            </a:r>
            <a:r>
              <a:rPr lang="zh-CN" altLang="en-US" sz="2100" dirty="0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的回忆，甜美的情结。 </a:t>
            </a:r>
            <a:endParaRPr lang="zh-CN" altLang="en-US" sz="2100" dirty="0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14344" name="Picture 8" descr="04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0982" y="1631093"/>
            <a:ext cx="3479306" cy="2999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Text Box 9"/>
          <p:cNvSpPr txBox="1">
            <a:spLocks noChangeArrowheads="1"/>
          </p:cNvSpPr>
          <p:nvPr/>
        </p:nvSpPr>
        <p:spPr bwMode="auto">
          <a:xfrm>
            <a:off x="3673079" y="725092"/>
            <a:ext cx="2038350" cy="5309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0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9.</a:t>
            </a:r>
            <a:r>
              <a:rPr lang="zh-CN" altLang="en-US" sz="3000" b="1">
                <a:solidFill>
                  <a:srgbClr val="CC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竹节人</a:t>
            </a:r>
            <a:endParaRPr lang="zh-CN" altLang="en-US" sz="3000" b="1">
              <a:solidFill>
                <a:srgbClr val="CC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67" name="AutoShape 4" descr="data:image/jpeg;base64,/9j/4AAQSkZJRgABAQAAAQABAAD/2wBDAAgGBgcGBQgHBwcJCQgKDBQNDAsLDBkSEw8UHRofHh0aHBwgJC4nICIsIxwcKDcpLDAxNDQ0Hyc5PTgyPC4zNDL/2wBDAQkJCQwLDBgNDRgyIRwhMjIyMjIyMjIyMjIyMjIyMjIyMjIyMjIyMjIyMjIyMjIyMjIyMjIyMjIyMjIyMjIyMjL/wAARCAFNAfQ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3+iiigAooooAKKKKACiiigAooooAKKKKACiimlwDjI/OgB1FIDmloACM0w5LY7D9aeaKAOd1lxGy7WeKcnaJFHXvgf57VzzMttfNAl2tyxYkuwKkdzz0//VXb3ltHIqsy7tpJ9+nr+NczdaW/losYxO77/lx8g9s9e1Q+xLRFa3k8blVckr8o24/yaZcTKHSWQguTtAJ6VUkSO2vZUjk8zawAy2A34j8qsyTotqzOGYHsCM5HsKzkmpXIOn06ctaj5tx2bmAPTjOK5a4uGF/HJFCQfMLYJyw9/wA60NJkn+yzeUGMhAKq/XGDwQf6Vl3FvqSyxrHEwE3zsw4xk9Mnv0rVtjlsdXpupm7G1gAR1JPWrlxqENtHufJyM/LzXKx3KW52CQBwMnHJH9T6VV1B5pZC9vcuZhkMwzxngjPQcGlF3GmzVvrhr1CyxvEG7uMnH0qsCq/LkAFQcZ5U+9RWYvL2OFri/ZD8qsoQb+M9cdM9v/rVpPZiK7h2sZJGGCDgcA547dPSjl1uHmbGnOhhCh9zD88dqvVWggRNrKqj2Hap2dU6kCrLHU1zhTULXKFTtYZBxyagad487wDuJwvtSuBCQTIcZKk5HOc1eiPQkEnHJzxVWQmWPMUY3A9fb1HrTopmEe0oTgdPr0/CojGwhtzqKROUVlLD9KbY3iSIS7gHPPNZk9uzy7YVHyjD7iOvXA+lU7Z2t5mLumSSeWrGU2ndiudkOlFU7CbzYexx3HejULl7a3MiKDjr9K6FK6uUTyTpEMsRT1cOoKnIPQ1zLXEt2ElO0ZByAMbiOv8AStW3niggy7jA6D+77CkpCuadFUBegtk/dHvV1Dlc9jVJ3GOopoJ7gj61FNcCNwgGWNMCeoLl5UiJiRWb3OKS5MmwCMZOeecVQmlEsTYuSpVsHnG4/wB2gTY+O8hMuWfc7DGUyVFQ3OoG2RsR8kkHHrmqsl9KYwsCCFQ2N2c5Of8AP51mXguJGLJKCAckHqTVW6GUp2NXTpvtE52oys33gxyMelbKGVZcbBs6DHpXN6GNt5iZzntg42n3rqdytxkGk1bQqm7okopjypEuXYAe5pi3MTfxgZOOtTc0JqKAciimAUUUUAFFFFABRRRQAUUUUAFFGaKAOW0TV3SJbWQNJKc46jnJz1rZh1BGmEb7lLH5dy4z+NcBr41fw1cW81nafbbXG2JivKHHQqCM9+TmsCPxVLIsV0T9nkCZIiWQruzn1/oaai2Qm1oe3UV5PpXxA1pZijwQXUIAYO8gQ/Tccf410tp8SNIlfy7uKe0cD5t67lB9Mim4sq6OzorDsfF2i6hcCCC9j8w9Ff5c/nW2rqwyrAj1BqRi0UUUAFFFFAATgVVmutjFQpJ7bec1FdzvlovJZhnjHcdaybq8l+zNG7Mkrbm8sgZA9M/j1qb32Ey22p7ZG3M6nGdpXHH4/wAqq/2nJK5YEMvIwBxnoAfx6VgyS3Fvc7bgONm3e/c5647fjxWedVdRNCSCp3BVUZGOuf5fp6UcpHMdlba2pJLY3E4xn69q1I76ORAQcZ6d68rttRb7QJgBHCCVAB6DPp1rXtNZMsuyaQMuFTI4Dc/l09KGmhKZ6LHIGXOakzXJabqoV2ff5kXUduPUD/PWugsrkzx5LfMe2Mf/AK6aZonctSDchB6Hg1zeoxgDISRF5C7cAk4689sV0x6c1jX7RwymSWZmbnbgj5amfcGcTeho55IbWJo1jbO6Rj+8bjgcejZ/M0y2mkBIlUFwSCrckfiKvX91cXTxytc+WkZGGz8xUkZYAZzjByccYrJe5gFyzoC21iryMeW564wPbt3p3ujNo6nSw95JG0ThP3ZKEDrg/TpRqUrqiNO0aSouGcMBnk9c+nb6nio9GKwrFK9yEcEKiSZ6Yxz09j+FUdeeSPU5X/1sbgkggEcgAfkD361LWhXQzFYKJLhpDkv8gPBNS22qR/ZZw/lyzcH52PTIwMdOMf5xVOZpVgcTqD5rAIgwSST/APqqWO3EsqpIAkuwYQD27n1qbojYvaQbyK8uNSaCWZ3BdoguR789uM/kK6TTruW7uopZ5oygBdVQ8oeBg559f1rCt5ZLKEI10HbIPIz0zxnv1/zipLC7ihu/NL+Y7Nk47nBzmqVRNlJnequ2PaoAqtPErnJDF+OKfbXEc0I8uTdgc+op0sojkRflG7OSfQD/APVWhoZT3SwkmQHzRgEev057VMLtWUPIpdA3B44OOKq3ksQkmPmOyk/McfdI9Kwv7QcOVLnYGzluhJrnnNrYm5vy6gVyVIBOAT14/KktbweVJL5gKIcbV45P8h05rnb+/eO3EkIc4GSV5PHtVOHXlPLwsrMxXBP4HI5pKU7XYXNS6uVlZmDbTn7oP3eMVl3Cp9rRi8hx95T09asvLFJEA20OxDBR/Cfp1qI3UcZkckYDKuWU4z/k1hG99SWdlpNwEtVBBVc7Rn1qjqa3lxMV87YhHKg4+X3wax7a+TaBIUV84wp4wDwealy9rmUyLL5nI47Z6f8A1q3U3aw76FkwR+ZiBgChGMHv/wDXqGaQvLjzWO0bRjHOPc1QgljRf9eQ27IXBHJ7e9NX5pnyyjacZ9aj3mxXOl0+SRAEuVEgY9iOPwrfUgLkEYrgftH2fdEGYEHGSf0rUttSmi8uIuxJOSe1bRnbRlJm9cX6wPwMju2axpNTM9yGJxjhecAepwag1F/Pf5pWCL93AwTj3rKuHljCyNtCv90bucc9qnmk5Ccjo3v4Lu2Akl2sgwwHc+361WgiW4LwB/KjUA/v4xk5/wA+tYqSFQpjh3gjJC8HpTIoL2RiwBCg5+Y4NbJpakuRu30wUCHbChBOdmCQO3NZlsryZeNAVzkEnANP8hWX5nRFHXbySfUmo2nht41WLjjrirUr6Izlq7s07NI0uzIWwh6jg4PrVltUa3lcyYaNxwQwHv8AWsAXkbxM0kqg9NoHOP6VTOpBg3llUI6EnvVKDsCnZaG3LqU13GCUcfMU47fj/wDXp9s4hjALE+jE8msu1uJCzCSMhDwcjt/n+dWTcwRDZjDdlzksPWsKi6FJ31Ni21wJu3qdqnHIxWimrWrKCzhSegrkXkEifIvyp0Bfj6mq97dFIlRHRA33HGflb8KmLd7Fc9jv1u4Wx+8Xnpk4qYEeorzC21a5S5ZJiZUAUFhzjOeP/r13ltb4gMyMzsyghQ2B9M1tZ9S4yualISB1NVFna3tt0zh9vU9KyZfEdgZGSS6ZJFJHlopcn6bc0DudDkHvS5rlX8ToVK22nzFo8LmVliUj+f6Vk6l45mtgvm3NjabuAozI5+mcZ/KnYLnoGRWDrPi7S9G3RySNNcD/AJYQjcc+56D8a4e+8R/aIUX7ffzySAMQjbFUH1Axj6VzF1qgfUUjttPtYIlP715Blvpn/wCuaLCudPdePPEV1OZdPtEhtiPlXash/E560Vylxrt9JO+y4cBTj5EDD8CaKu3kFz0/xTc2eo6LdXFnqmy4tI3cJEFcsccfKQT+I9a85EsQ0+BILqOSTG0qu1ow2OTgAE9exPNS+JbHwnHZT3OgyX9tqMRBSMFgDzzyef1rP0jUZm0VZ9SupnyWVVk2yMwz15XI/E/SmkkhFRoZd7RGSGKQ87s5R+eRxjB5GR9MZpyzX1rMfNUMsg2h0Rkz+Hf8DU8LWEk8bRwyRKM4WTIDd8g57exPX3zUz39pNmOBZLYH+7IWVvfHY+4p3As6eBa6hsEohZh9fM9twIZevUHmrIvNRiuBJp+oNHG5ztV32vjqCW5Dfn9RWLcy6gIi0901xFyAkr/Mo6Z5JA/LJqy9ojQFzOuFA27mA2+ijBx+hpAdvaeO7uwQNeRfaoAeSuBKo+nRq6O08b6NcbfNma2LYIE67evvXmdk8t/beXAzDaMlAeAR3xn8cikneOeEw3ESJPCcgY2kj0PI/rRyphdntkF1BcpvgmjkX1Rww/SpCa8Zs57qKOP7KpDJ1lgkwT6e/wCtbEfjO/sEVTdicrw0U0fzA/UGpcOw+Y9IlLEHaQAevrVFLd1lddqRq/Vhzn2Fc3H43tZrYPdWdzBs5aQDcoPvnBH5V0umanpl3bq1pcIyn5ueDz9amzQxl5pUt1HJCJfLiypTC5wfp/nrWBe+E2+0M8QIRm+8BzyP5ZFdqCCOCDQaQOKZ409rc2JuI5YWZlyvmDsOQCfTpiqwcWtoC5G+NgQoIJ59favZLnT7e6ikSSMfOMEjg/n+NcprHgmGUI1sCz42jf0HIJJPJxhSMe/uaCHDsc1aX1nBbRvCHaYvhFVOH468ngV0+nauwhiBdWPQBeD9Md8Vzdtp15b25EsAaLlihyCFBHPbjOMU65vZLOOKKNQhCkqCd24E+n+c1DEro7yTVlMBEbYIz3yaxrydp8tIy5XjbzkjvmsCxnnedGjIdMZ56Z9/TvWtNFLPa8Sqs3IYAnGT2+tc0276lXuYF1ejHlbC2WwEJ2j/AIEfpnj3rNM8Mk21lHKKo2+o/i69a0b6wNvCJZxlWc+Yx42D1A7iucbynuPNi3+Sh438buv+fwraG25DOptYjchUlvGAWL5UJ4HsMd/xqbV9Tecxz5UrtC7B0IA9O5+tZFlcm4mhIaNRgkr0A7dT9D+dGqAywGQ7SxO0922tnp/nOKHe9g6EzapbxRuYYg0it8rHkA+uO3f9fes5NTllkaRizMcruBxuJ4x7euR9Kqm/t7W2kV4gykAbT/Dj1AH6fnVBrqOK4jES4UjJHTn+n6U1ER1/2uzsGIVtzxqMkOCc85AznA/XntTra9W+lEtvwoPzxs3P4VlvZiaxSaN44YcblyAueMdeuc560zTJHgvf9crRpljs/u/lihRXQZ6P4fuky4UFmGBzx06n/PvV3UJXN2WAdtibcIBwSeCR17Y61z++8W1gmsyXA+YOgGSG4zj8Kzp9c8+S5IkMR2hCqjPTpwfTJFVsrFqVkampXqR7ftCSBpDnHcgetYEtwouFjRiSxycHoOtU7jUHmcK0jNITwMD24zUkUM8rJFNGE9ZDj5f85rKRLdzVlZ57JhbeX52CVYjgt/8AX9KzNI0+4s52a9MKqp3Q87m3dM7evGKvwWD2xTybh1UN2Od+BnnHTv8ApUd3bGbEkl55MajlT1OO3AHf/PrPNZWAg1HVI7Yh15xxuH8RrKl1XFszfMzZ/dY7HucHr261R1Np5QTHIJI0yTlc4+v+NYxaRcI4+U445zVwpqwO52tm+zynLb5HO9jnnp/jVxLuSZPMmG/K/J22j6cdv5Vz2mIPI8wyEY+6OpH0q7EpmUsHBHQAn0//AFUNpMm5uW0qzYBA2ghc46/lUJkj3OY3O4Z78gZ9qp2/lyqYyxypzkHJPWmxGOM4RiRu555qdhnTaTpzX8x3lhhckgH8Pap9VaLS7hIRI/zLwWwPXFR6PqUsRCxyMEP95sp7/wAxUXiG6SeRZlj3n+IOpBHGMc9s4I4qklyldBpvWuIcSzRxqBgHGSDnr1qrcWcFyzGK5Bx94k5OfoKyreZUQqI3JY4IPOcnj/CpIijTRxsyp5hOM/59qSutbkmnalUwkEmIgcli/J/Aimy6rKJWVp1WMD7o5/LinwwQwKXZY5CeAxxnH5fSsy+uok3eXCmZTwSMbRjp6U4WlIHsPmvZZCDGX2A4yTnFRPeMyFG2licg9xTbWGKWAjDKyA7iehPt+Y/WqQuFXP3cD5hnnJrvikZSTLLSZRlLLuI4yaZbxOG3qBJsGQC3G761FIznDtGCcZJxjtmmJdNEq+W6gMf4hx/nr7Vcm7aEoutrDxN5BiCgnBzzge1Zd9qCq4SB1KHJLYwR7ZxSXLTTsvzIFAyuB19RWKZQxcGTbt9e9ZKMdxmzFrEsRBwgAGNis3T8T1rXsZbi9i3CJ5s8FSm5Rj2PT6/rXMWUS3WcxfuwRlzkD6Zro1mltrVba2kunVRkKpK4J68g8CpaSZpBO+ppQSahplsy/ZbKGFjufdIQc47ck56ccCpn8TXFnCVGrW6xp1MeJPw5xg1zixmR3k88eb0aUDJUegJz9KmW2jjKN5pDA/uo48lifViT09ql2NkTXOrvcQ+ZdG5umf7gu5GjQn/cAxVO41e/83yLEJbbeWESgKi/y57dO9SXasx82Vsso/1zcqPZR/k1RVJDA0Wwv6IoZST/AHmAH9fzoQDGka/u0inmKxqdzAnJkPUAbc8UXD5u1hFuUdRuijIHy+59B79ac0kNtCBFJ5tyrf8ALVcRoP7vQ5+lUSZ423ymOCPOQI1DMx/HGB/nii4F6VxEpV3DyYyZCAMe+T/+uqMbMbdiuIol6GQkFvpwKsyBPs6vLLjYMiNdpIb3IHFVIJUlxEGVFJwPNIQZ9FBwfx5pXETRy3qxIIT5SY4GQc+/NFUJ7S2klJllikcfKW8kP0980UrjKWqCz0+dJEmjlWUZS5tS0J3DqrKQR39KYdcgNuxmuEeIjmFI9r5z1DK4P8x7VtfFXSYtN1OwRNiF7Xc8aKFw245OBxz/AErziWBkweeT0xW0Vdaieh1FlqjNOVs7i7NvI2XiuMSdPdeR+VXJtcEq+UZrUYOFM0f6ZXp9K4xVnjw6q49GFNeV2OZQ747kmr5SbndpeB2ZVdY59obYjsVbtkbsH+YrQ01o5IzHOyxBTvV36L64GP0rz+31Mww+SRuj5+VwGAz1x6fhUq3anDRzGMr0XyxgfQ9RScB3PQpYm0+8BhuIpGkb5gkxfPv90e/rn261YiS9e7MkUZYoMYiUEpx1xzxz1x3rkbfX4kRCY0DdJMg5Yegbn+VSJ4lkNwEDRiInpJGy4/4ECT+n5UuVhdHRm83TBmguC3AOBtz9cYJz9DSNdeU5YOkQdgHV5B82Prz9KpDUTbuz/bFaXrtlJkyCP7pz+YFPF5a3LebGAk3TaI3B/MnOB9AKQGwLqSPT9hYmF+0bHPToFJx16moLCK3jDxOBCx+ZH3bV59cEjn1/lVeCOaeJUJefDHMaRfMB9cDPHbini4ijU28zSiQk7GcHK/lk8e2OfTvLZRrWXiPW9OVks7mSXacmOYb8+4x2+p7V0Ft8Q72CHzL2C2nA6iBiGUepGD198VxCXM4unMlzIWU7UKqGJOemWwcdDyDn3q5/aVg1riGGQ3R4mEbKVOOpx6/ljJwCBS0YHoFp8RtIuIo5JkuLdH6O6gr1x2JP6V0tpqljfxB7a6ikBGeG5/LrXj8flLp5ijBkt5eGHlgvG3+6GBI6c9fakWeJrJ7a9urqAqmYZEBcye2GwO54JPTtSsug7nsbeSA0g2t8uMDHNeV6rZMl1JcFnAdPkMg+Ze/9R/KqSTXUVq0+narc78jzIi77Y/XAYnA/4Cfwqa68Q3p2iSGG4RztWWQGPHuWB4PTt9aynCb+ETV0XLaRLexAXKMxwAq8HHQ47cVox3kEMQbnk4JOBubr/SudnvZJ5DFJazwsMOCkm8Y/2RtGfwyQO1XrLULKSMxm4RwWK4ZgOfoetYzhJK9ibNFy5a31CxHnXBHGV2AkH6is29s7BWtPs9tLKrj5SRwR6kH2OfSkeeJbto1hzE54XGME8cH36fXHqat+bI0Q2K67PuqDnHsc9vxqY3juDszNjRJZikJHlhyq7WwpHPT8f51PehY7FpBtWHaMBl5zzzntzzmrEN8LSNY4o1jJkOGCknoOD2Hbuar6xcqbJCXCxuDvLc7vQY6mru2xNHNP5S28MzKzDJDZ7n/JxVeJFkJIRnIPKqvIq3JqCQwxxxKsjKp/ebMHntz71TEsodmRCm9WB4xgHGcenTFbolmxBdXZaOOJ9o2gALjAQdzj3z+VTm3js3jdpRLyeq8H/P8AhWPZTeRIGL4QA4PGcjtn/D+tPu7yTy4VkLEBmIyRwCemfSnbXQLnTxardJauFuSuR8oDen8hwRWHfzyvdtKqhQHOWX7rZ9+/SseS+dUwWODz8rHrmrVlfySDymLZY7uCAc9aTTEbcW2GE3Dxo+8ALjPWrbahLawrHHgNIAWkbgeoz/j/APrqvD5SwAOHfA34z93+nes64lWeTzCd0eAF5BPr0H4/lWVr7jNRNQE78TkPglYlbeoA75/wOa0o7hZYUJjZ1kIDkgjgj1OCK5BTIkk0qHAB+UDByM9/atXR3DHazlZMkud2DjPcfXNKUQuUr/Uba2knt44ZomZjkM3B9MCs/wDtE4GAoA4bA61Z1TTWk1C4LF5QDuQjBwPTrkVlBFG4mNkUHpkkVcUrFG7aOPIxG2QWyG9vSr0e5YAiHDbc4PGawbO4i2o5YrhtrDPUZ7Ct+NfNAVPNO4A7yOB7VEtGJIZasA8hKMGJzknbn2yf8a19Os5XkDgpv53ZkAwfeqsCW7TrE53FMEZORn0I/pWnYyJb3chzjDZUDAGBjr69zzmp5tRotW9ndDVsPIuwAMygHahJAwTj8cD8qqXS3d1qDWscTEhtgRAOmeuO3GeOOhrT1LWPIYtFKR5v/LQAKQcY7D0/Cs1fEd9DduEhVSVDNLkAbumfrjHfHrWjcdinYy7qe6iMdv5JWXftK7enOOvfnPelsvOiXznSIIxypJ5+o9O9Q388zBri4k3yHOCrklRz15OO36Vn3eoMI4vLm2tt3ZU/d7cj8aOS+iFY3n1NoHzsduCAeuPw+lZk+qrcT5FtETyAz9cdvxqksszENcFULNsQjB/Ifn1pZoHtRuLq0ZHUnrnvVQSRLehft5ZYi6FlwxK7g2fvZFR2pilnAYHcDyOnHr/Oo5hEIw8TlgwBZ2GcEDPT8xTLO4GLqSWXmWFiS3QHHTj863iyWiw11MWbYmVz0P8AKopVkuWyLMpjqc1GVlmVILcqRncuF+fGPQU+LSriSZ4L2ZwD8xVT1/H8/wDOabaJUW2Y9xcs77IHJz8gVRz/ACrQ03w9CxM+oTDZgHyUcBv+BHsP8a24beO0H2e2tyjklXEYDFhjPJwT/Ko7u4EETpPNBEAeA5UH2OD0/I/Wk5dEaRhbcXEaoqo0cMecKrYKr2GAT1PrVc7UkZEkfhuW8zOfrz+gptrdM0wy8igAFiI/lkyOxAIxx1zUVxfRRSiNrna5GRvUkoPcjoP0qDQmYxJKsbSyLtOfl2qx+mQcD6VJe3Dyqp+RUBIIRmyD9Vxk1h3ms29jbhy6yq7bVBfcrHnkkZA784z6+zF1+2itHaa33zBQBHE42N6YyAc+pC496LMDRdpTMY7dpVdh/rJHUt+fBH51Dcz3EWYY5BuDglmjEoBz69z9PxrBufFsrx7bq0s4hnIiRASPTkHJ/EGsi+8QG6nWZ7q4+QYSCLhR9Txn9KdmOx2IMa7izSZByZHwNo69G4qu76feP+6lbA43bvv+o4x+QNcNNrdzPGYpEZ4ifus559MnqfpnFVZL2+fCxkxRgYCITtA9MGjlCx3F74gsYJTZopcoOWjiCbfYuec/lWXd6tbIG8oBmGdgZzw3qTnGP5+lctvuigUzsq+gOP5VF9nXOSSSaLILGu2pybj59+jP6xnI/VaKy/IUfwj8TRVXCx2tz4mguZTJc/apnYAfOiMxx/tMWNUJdYV1Ki2kYc/658H/AMdCj9KwrZ3F0sgx8hzzyKuahf8A2kRoFSNVHOOcn8qq7TsFlYkkkWbA8tQuO7sf600uoAAVVUdwoH86zxJgkFjj26VE8wyRnIo1DQ0XkUgEkH/eNVXznhx9AKqiUtwMmnoTtZgM7Rk/nj+oq0rEtknO4c1Kvmfw5I+tVo3O7PepkmK54z7VdyCyt7cKmwyybCMFQxHFS2t6lvcCTa+zoyhutZ/mHJNJv555FJ6oDq314ybZ4rt42TARYkCkY6ZJBH8ulaNpqM0gjnR4XlXgtICCW56lSeSOwxnBrgnkCn92WGetMWeSMMqSOof7wB4P1rNwKuegR6i81w0VxLDHOpwv2dccnttHGfrUtrqVo6pi6y6k535GT9eADx3Oa85ilaKRZIyA6nIOK3P+Enm+yCJYmRwMAlw8Y5zwjg/zpcg7noDX5SLZNDECVwJCRuxgcEgYI/HmlgvBLHLDJBK0ePljRQIh9FIHP51w8Wv2s1li4d450GEVIECH3+Xac9fb+r9K8SBL4JLHI6knYzhQ6n1yoXJ9jn0qeRjudpDcK7IM/ZxGpUNhVkfnoefm46dKs+aBA0YRI7dv4S27c3fKkggn2496w4dSuXuUlFtcbGGFngQZ577Dgt7spIrSkntLWEJd3UMd02drT3Knef1wfqPzpAWwyTRR4MpjBzG4LBkz68YP0/8A1U6MB3MNxKrRnH7sFkSb3I4w1ZdntlDolzHLIWKtEMLkZ7HGM+5/KrscTpJM3lQ7BwVuCHZfTAPf6Z6dKQwuLULJ+4Pkxw4O1D2PX7hG8e/Whru5SE3NrdIUGAiT7VVjnnaVyT9DzzUTCO4hjFyFjRJCQPLQKGPqRnHQdQv4daPs4hfcsjhWH93aj4HA5+9+Z49uho9wsTx3tzE3mTG3eT7yRCXZk+wfHPt34xmr2m2Uuq3iRSRtHAqYcGLAxnkBskZzx+vapZrmK5h/c2lsTBErMMgELj5uTkEdcjtjv2mtNRSxs2WFVM7ErtRAPm5xnA6AD+nShQi2S0Y3i/TLWwv4E0+Hy9yElAckHOM4znHFc8/+jgnbt2MUZHGOo9T+NdnqUzakwyiTwOAzHdnGAMAqOe+c8Y67qpwpasVhEssbpyDbs6IAexww4+uDnoWokk2TyHKfa3jn8pwMqgABAIGeT+dTPPm3ICfeb5c9/wDPNdGujR3PmzQvHtU7V3RKw9+gDMOfXPsetQ3mmNcSTSqEaJ2GVD+WfcnIYAd8k49SDxSsHKzno7Q3WG3ptyDz9706flVmzs47e4DNNExU5HJOeOnFW00l4yjIsiIzHaoGVVyD1fPB/Dnj1qCbTpwCwCKiNtkZiF2t2znHqOlKVybNCvclZNzLnPICnAqXyCy/u3+bGQijkd/xpgsJDF5jb1JYgHb8o/x/Cq1x5kE6pvLFV2jJ6j2rLyQM1N625WOZCdp5IOMe596hN1FaTKyklGyDuA3cjqP/AK9V43W7KInyuiFchuv41l2d0I5xDPGUcPgluuOnP4UJAjXF9a3mJGeTOeVx2+tW5JLBUy4VQ6gE7Tk8jg4/L+lV4poLu1YLKgI749M9Rx2BqmkK3DZ2tu3D5YxjI9QD+FLQZJLLaXCtJHEoCnO0d+w5HatEy/6MhQ5XACK7E7TkVkzxPM5WGMxxMwXGMAH/ABGakdJYWEVwd3HBHPt+NDSBGxb+aV3swyp+7n5sYHvV19VtyGLJhl+VgxPzH1/U1kafdm4doUmC5XCkHP8Ak1JJp8MMe19hQqXTaSzbecMSCPTgYz7VLjfcZNNq8skUkByIm9egxUTX4VUViSAPlYAA9ayRqDyReT5Y4GQuB0qT/SJVKRRu7gZCoN348U+QSHrfyNOyIwZCDjnAz070xVE0rb9qsWCDBwfwxxTY9Pu7ltsexT6Z3EeowuSPxrUsNEngEjTXaq0fJVshQOpLHBwMc4OCf1rVRZSTM2aQxwKJHDOOUAOPxx1PpVmGKScQuUkBPV24BJPTJ/pU8mpaZaxJLZxRsEHzTOMiRuhwNyt/MelQSeMo7cCeOFEm2YSIwCFlPqWyT7/0pqI+UuDTbhoRHKyQjOQHbBweMZxg9u9LZaNLBI0klx8oAXcBhfXPfisS48WO6OsDTmVx8zvtcA9yCFBH0zWdPr8/lrCY5liIxlJWRj9CS2MnrWiTDlR3sMMSQPJ56+TGD+8jbBUe/wD9bHekTWNNt7dmMyPGgyWLsSPpzn9PxrgYrm/1JzHCocKOVdi5wPU9cVHf219b2/2i5dI4eAFiwR7YAo5Rnav4r0w2xZI0CsCxDA/N+GMfnk1zo8WfZlYukMSyffiRyScdOnH6iub/AHVzHvYzSf7xxUBVIzxEv40+VDsaMvia4eUzGUyMTlVWPAUen/1+KoRXl8901zEs6ztn94JSuPyxx7U0TSLkIwUHrtUUxm3jLOxPuc0D0J3kvRJvkvIw/ruDEfzqqYo3bdLK8mPQf405do7VLjcOlIZV3QCcRJD2zlj/AEpxJBwqKPoP8aDGP7RHOMpVgxAtjp+NGgXZVIc5y2P0pnl7jyRVtoypwAMUnlM38NIRXKKR06UohDHkdatC1kPIBzUqWUjHDKQaQykbYGitddJkK52dfU0Urgc3FKscXP3utQHzHJODzUkUiPnagFOhJlaUHGFU4/MVrexG5B5MppVtyerAYqwbdnmKbiowx4Po2Kha0O1DuYllLU1MOUdHEHdY0fc7MFVR3J4pZozFvQ/eRirexBwaRLZolWRZCJTgoAOh47/jRIrLbbm5LkHP1ppoLDVNP3AVEp4p2RVmdh+7ikJGOtCRtKwRBlicCpZrOe3I3p16Y5ouh2ZASSabQf1pM460DsAPNDHGKbkUHtQFiUAcc8nrSNgEgZxQOnIpCdxzk5NAFkm7JQiVn2nK5bOPwNWW12+WHygI42P3pApLt7Eknj2AFNUlIlfuOOao3LB5yw4BqFqymrI6bTvFEIsja6mkjxA5CQL5eRjplGXH5Grtn4siYrBHbLahXzG8tyzsnHGJCQQB/kVxKnPFBbDYB4p8qEekvrVtNi2kv7K5uU+ZJLZHR/cbjgH6gj6VetdSgyLa9tBboyFtxnV/Mx/eRlEg/DNeU5ZSDyD7U4SyCVZPMYyA53Hrn61Lgguevwavbx3MMLNcKsZHklQ5RD2AcDBHsfwI76EN81rdPutd/nHdIwkEbnC8FY+cj1xgflXkj+I9UlijiN7KkcfKxxHYufUgdatr4oaKBFgtVWYHJaQh1znOVUjC/hz70uQdz0G81CzmuSHiaOZ+FYc55HRhjNHnJJaCNXZWJIz94Mc9+Dk+55964abxYjpG/wBk33C5yXZgFPqpDbs/iB7U1dftEj+0CS4kvdwxHK5EYXuDgjI9j+NLlYXO9tdQcxLGt1JkcASR87fy6exGOK05r9UKhY3kww+7nJ9wVyQfrz79q4afxnbXNss0k4WTP/HtHD1OepYjgcDoTVu18WoY4LubUIo4kk+a2ETSSkf3s5GKVmO51Jns4bdZlMYk8zkIT5hf0GR15/8ArGrEO+eVmCrwPmYyA8Z5yMnPPt36CubGq2100IimFtDI+Vkdh+8brnkdfc9fX00ba4MgnMs7O6Al34Vhzx8gzkdOenNSBdEEM7l2MZkc4ZEZozjr/k+/pmq11pNtcyARt86PgeYQDgemCN3TqRn+tqy+0gPPJKpWU/KrDf8AN1yCB8vHr6/m6dja3EcO9DIw+XcvzZGOcnk5PHPagLHNXmkahaMskcchVMEtnIYHoMdQazirNK/nQyfO2SW5K59eOK7Mvcm5zPkI3A8o4bdnn+EE898noAfWrDyW0rKjq3XZvli3DjkjIzj+fNJpE8qOGt3t7ecQI5w+dxJ4PPWtALACDARtQ/Plhzx1x+VbN3oelysrRB1mGCwRs465xk8dOmR0qNtBsXUxpKQ7IGO3KMPqCDke+fxqHEnlZQDvsSMRSMsfzYHA3Z7dxVyGwj1EMZGmh+bC/uic8jPz9OwqBU/s+7+zSxySP1BeXGweucfyPeteHU2v7qezlgTyyvmopwfMx3wTknP1oUO41Eq2+lpFPmKKYxltv7yNVUe+dxJGc9Bg1Kmm2yOhuFZgwOVBwFJ6cjHp/wDrrVM6tD5bx7ht43rgL7H3H0/KhIR5ImdFLA8gocHtn/P86vlRVkZn9l2tncbRACpXJKpkjvklskDtnIq7BYRy5Sa3DhOQBlwO/B655+npVlI2dgDujyOI1c4P13AZ+v61FLFALrCl4CQAxVOT6YPQjPHH4k9KdwsDZjTEREcoyAikDp7Zxn8R7UjsoIY7ZMcR56jnk9v8P61JpokYyTQpM68nI5UdjnoR+A+hpxuWVztidSxwAq7VJPuR2/yKLjIrqytrm2lt2iRY5gPnUKGbBz6cj8Me9Z0XhjTIcH7GG45aS4Gcj2GOD+P1q5EskF4rSXczzHO0yjcMDsSP06n2qy8zlj9oImfqrH+fv6ZIpBdjbGzsrOJwba3UFQ6lcE4+uMj9RXJ+LsXEizBEVgAmxONgyTyDz36kCrV3em2kBZFRzykWAxJ9QAeeO+KZCbzUbvZd6Zcx20gJL3EZGSMYGTVpNagjmdN1I6XLMW34fH3WIGecZAIyPxpNT1db+F035AXgbeBz6n/PFWvF9tDba5NDEojjwu0IMAfKK5mQuq4BIU8HBrRW3Bl+0UtAPTnvUzxKM88n0qvbMBEucVdiUucAdeKhvUZSaE7sYxihYGHVT+Fav2RxyYyR/KrCWj8Ng8+oqWwMZLd2HCn86sx2zjAGPpWwtsFHPOR2Aqa2sTPN5caliQT+Qz/SlcZzS2kkuriIcNsz6Ve/s5wdrFTxV22svP8AEvlgcNDkHHOK6v8A4RpEmWOSNw3BIP8AdPT+dNgk3scObCQDpke1Sx2bg8RsVHU9K7iTTLOyQtPtRFbaWOSB+A5PftUEd7p7FPssHnxfxSLgceoXqcZ9u/WmotiOahspZGyI89ulXodIuGYbt3XA46V2MdkrxqyFWU8gg5BrD8XatD4f0iYbgLyZCIEGc+m7jpjn8RQo3FcrDSZFAGF/E0VR8M6j4i1HQoJraGC92lkkklJDBgehx1+Xac+9FLlC556beGKUrG/HYVbgsPKjZ1JfzI889vnA/pT7m3SK7wgyNncVtQ2kW9dxG3aifiGJNS5Oxooq5kw2+btRkbjuBH1kFQyWzLHEOP8AVkfzroIrGMIZAwG05B/4GTTJrGNFVfOBONq+oFRzFcpkSWLkrgHIwM/ig/xrJvCQixcYQj69K7Q2bEo/mjBckHd1+YH+lcprVq1vLludzbPyVT/7NV05XZM1oU7eEzMEDKpJ43dKm+xyA4IxziremaVc39vI1uinZ1DED8qSSwu4S6mF8oSGwDwa1b1M0hsNuUbcCVHWtg3kOMFnz67awHEsY5DL7nIzTCXCB94OTjAbkfhUuLY00iW88trt2jwVPf1qqwFI0jVGZDVoTHEcD9aZj51FL5mabnLDirJJlzVi1XNzHlNw3DIxUKbcckCrEJUOMOoP1xSYI0L6MRxAKMZb0rJmjPDEcd61bpxJHFjB4ycHNUJQd20jqPSs46FvUpYxxSfxcVZZF2+9QBR5pU+lXcmw4DLH0pRuHPccDmpkiUhjnaQPzpdgOPajmDlISN2446e9R4ye1TbXZcBSe/Soipx0p3Cw052k9getN304v+5aPHVg2fwNJGinj+dK4WEBY+9WIYn2Fuef1q3aJHgrhd2e9TyLhTj06VLmUome0bA/JlSOmOKlt725gujL5iPIfvecokD+zBshvxqwE+bsBmqFwn+kIM8k4NJSuNxsbi+I9R8to5Z5FUg7BEwjVB/dChSNv+zjFdJYeN430cQXEttGIVCvE6uTON3baMZAHfjFcg8Kr1HHSoJLePcBggkVN0w5WepDxLYPNEhkViq7llmO0Ko9G2gZ6YGMe5q0mpRX6rJp6m4cH964VsqeoB5HP0Jz6V5LbJcWlxHcW0xSSM/KeuKsPr+pi4lN3O1yZUCkSNkY7Yzx+n607X2FY9eit5ZkM0koRCQVTaBvIzgHDY/HGMninG4ltHd0wGTmWR8DB9OeT+IOcACvL4fG13Fp8cM0LTXETZSVpSFA91GAfTnOa1rHx1CRGn2cySvlnR1CpGfVCDk45OCfpg0uViOhv7rzry2UMpJQ/Iqkk8ryWOM9Bz+GRk0iSSLd28kRzhjG2EyWDEdsj/J6Vz82oQS6kLp7+2miSEeXzFFnkEfIWY5+p7c4qyuvQtbXMpkUBFBUrIoZiD0Bzn16UrAd6rwMBGib7duGXYTgj1yePr+tVhJZ/MIoVZ14BfGW78dAe3v79q8/fxp5WmhbQTC5I2/OuAq9cbg2T9azpfF96boNAqiBf+XeVhKhPc/Nk/1HrRZjPS5L2OK5UyOis3VR/D7k9u3Jqvc63bKhkTP2cZVrhI96sB97kNn8PyzXlB1S68+W4yv2mXIaXknHoO1QpcTyxBWmcx5zsHC5Ht0p8oHqEviGyt7WC6TfJ5jAxs0apuGcbvmOf8cVVfxmkkvkMpNoiZklDqrKfRcZ6+gJ7dK89knDuXmlLPjBLNk0wzRjoG/BTSsOyOun8XebdyuIofIwFjheJ5DkfxHL49eDkevNU38UXTzyzlIdzjaI/skLKo/3mUmuZmlDxgIpByDnIFSrOB0j5/3hVINDqrDxpqdjbtCiWswfvcRBmX/dZNpH4k0nh+5nvNckNxKzmaJwdxPA64BJJH51yxnftGPruq3peoyWupwzSqvlAkOB6EY7U7aCTszc8bII9YPz7vlX3/hFco/zMvua2vEd3FfzRT2xKxnI3YxnGKyYbcyfNv3bWGf1oT0B7m5punJLZxylgTjpnnrW5a6aZDuWLBHcDFafhrRY5NLtJTk5TJ5967O203aMbRjpU2uF7HI2+kuwBVC3qCKt/wBgTOASOvb0rtFsVwCEANSmxkaNtp+btnpRYLnFw+GmkU/KDnrnpW3o3h2C2jvJ5MGQWzKq/Xqfy/nW9b2YhQqDxnIHYVOESMSM+ADGV9OvvTUQTOC0LTrWHx9nbkxQgRqFyMkHJPp3/MV0+tXVvOsF7byr5ttNJDJDn7wXI/DkA/RjXH3epWmkeOFvTOj28cQ3EMMEhen54rNvfGukpfPcwgs7uzsixkj5uoGceg9uKT6o2puKknI2vFqG70aG5uPLW5sGI8lXUqVZQwwOucFfpg1Qu491np1rZShbiJ41AyMEfdIPscmuU1nxeL2OVbOwdXkdWd3UHIUAAd8DgVnt4s1p7uGdgzmIAKJgDjHQAgDAHpXZRrKEHFnHXp881KPQ9R8NajBc21xBE7O1rO0TBwQR+Zz61i/E7S4LrQF1JVC3ELJBndwVYk/nnH61x7eMdfc5+0W0HqRt/wDr1HfeJbi78MX9hfXQupp5onjZTwgXduHQdciueMtTVrqHhDxuvhrSZrNoHk3zmXK9sqo9f9miuNAY5wT+AopNK41sdne2Ttcqqbcs7gDPX5yKsSW0ySSlMHG/p6jAz+dNkubj7dCPNAAkIAKjk+c3t6VfLymGVtykskh+7/tisOhp1KYhmVZsowAYnp6Af40TwyecwZHGJlXp9B/StPNwVudqofvMCR0yVx/KnefILmVDBnE4YfMRn5jn+dFhmSpkXyxk7QhYg8fws39KxNelUSWTmNWUFyV/vcgf+y/rXXumUDSRZUxsAFf1ixg/l+tcv4ktQTZMFYGRphk+z56fiKcdyZao0/CsSXFiwQeWd2HBOd/ofbH610CacSQJQXVRwDVDwlbpFpQYgZ3kc9+BXRxyL3Ycjoab1FYyrm12lvlGOwFZVxYRtESYwfw5rqJWRRhQG55FU2hWRdoBHpSGecR21m99cxyyRwiNMpvyd59KfJYRBCxtwPz/AKV0R0GFtRaZ1wUJ/Pk8e1Q3dvtVu47Z9KpyEonJvaRbyACvsDUZtlB4b9K0poWP3R3qoykHB61pFkMlt9JmuTCsLIzS5wOmMVafwxqkaFhArgf3XH9cVs+E4hLeRA/wBz+YrtWtRtyQPxpSm0ylFNHkr6ZexZL2kwx32mqp3ICCWHsa9gS2XGByc9KYtgN5BGQeOaXtA5Dx/cxPJNA65/pXZwFVjkhS2t9vmv8AM8QY4z05praRblsiFCW5OFH+FHOPlORDkccVJHKyHO0GutbQrfyZGFtGdqk5OQeB7Utp4bs7iyhaS2kDsoYusuM5HoaXMhcrOVM52qAu3AwcGmo8SyBuRg+ldW/hS1AOPtA9CXBA/SoT4TTtO492XP8AhSuh2ZzNyUlChCv3ugBqERsGLKeB0xW5qGhNp80Pzq6OSPu4II/Go1toi6xPhcnmmmFjOhZY3/ehl4q0s8bR4MwzyDuBphiIkYDoCR196Ggib7y4+gxSdhpNE6qGYjehzz94VSu0KXqAcdMUNZgglC2AcdjURglU8MMj1OKaQmzXAbcM9aglYbzyAQOvvVASXIIxLkjplgamWWRwQ+GJqbMfMXIwfJyRznmqkyhrxPTbmg3skQ2mPjrnNQeepmDkMB9c1STE2h0qKG4yBUTpwMVO1xE4x/OqrtkduKabE7DHXbz1qSJPNjdmLZXvUTZ7H9as21tLKknlyBQvLDOM0yRgh2c7sCgbhkpx6571PHb4b94D+dR27bt+fXj2ouMUs2OSFHtRGoPBJKnoM08gKwPBAOcHvToVYrvUDnoOlAAEVTwh/E8U4Fc42rx7U4JKw5xzTltyBndj6VIyOZisRZDjBHSrKgE8kYPcioLoIlqVXjkVYhlJX94Bg9DQBKVxwpz7UOFWMttGe/FPUrjI5qN3zyR06ZoEPldn0WzbaDmWYDA9CP8AGnWCBbK4cjADoufwY/0pWL/2Vp67flJmfOO5kI/oKu6ZNJDCxR2QF+QOM8d/zptjS1PVvCtuP7Cs3CcNGpznr+tdKJYIADLJHGPV3A/rXnWneEPF+oadDJDqaw2skYZFadgQp5HAFWofhTqszBr7WkOeu0PJ/MihN22E0u52V14q0OyBE2owbx/ArgmsO8+J2kR7hZRvOw7uGQfhwc/pVmx+Euiw4a7uLm5I/hBEa/kOf1rpLDwfoGnAeRpNtkdGlXzD+bZo94PdR5sfGGv60zJplrdbW4Itbfp/wL5v6Vj63HrFrLEdYtrotNkoLi5LZx14XGOv6172sYVAqqFUdABgCvMfitE32nSmJITbIP8A0Gk1puOLTdrHKaf4Y1XVbIXNrZQRwtna2wNu7dHJrlNUi+xzmJ5J2f5gRHEFHHXoa978FxEeE9PYHgqf/QjXjPiyGMavENiF/MuMls84J9OPzpRG+pym4OdgWbjBw7Adaj2MD/qFJ54dsj2rSFuokKhVUELyE9qlig34UHn2FXoRqZarOAGVIUyOPlz9etRSC6lXy2YsCxxhRgcfWuhj0i9lIEVlcyZBxshJ7cVaHhfV3240m7zgj/V7efxoukK7OLFjcHleB2+YDP60V3o8F64ygjTmXjozpn/0KilzBqQQAy6h86DKOG/Ny39a2WuYPs6bYsEvsK47HDVTkdvOYiynDMQQVVeh5Hf3q+b60PkM0J2eaxHyekY/+vWTNkWILiF7qQlAVbYMAdehP/oQpUu7RpmZYecMT+h/rTEurL7RbJswxmAOIz/zzj/qRUaTWoig/d5zGSflIJ/doT/MUhl0SWrqqeUcKyrz3+YrXJ6/b/a10z7OCWJmJGOgIVh+hzXRSy27FCvGZUUKMjJMrY/VTWZdNA8dk1s2F8sqTnOP3UWP0IprcGYl5e3fh9odt1IqP0CjIyACTg/UUyPxlKoIa5jY/wC3F/hSeNFA0nS23Bm3SAkHuAg/pXHSLtjUnksM1ooohtp2O6Txi7JsJtST/FyD+prQg8VxshHkKWPOVm/+tXmI6daWjkFz+R7BbSNOqzFCfNywH90HP+NU76EMoULkY9elbPh6xjaxtYpCqKLdBkjp8oqbUdF+zMxWRJF9VOalopM8/uIjuIBUDpVJ7Ulu/PpXV3Nsm7AVRn0FU/syq2MU0xFzwVaMuoupAI8skZ+ort5IFJGRwOaxPClrtnjfPMkTnGPRwP6V0jR+bNsYnYp+bHAPtSeozJkkS2kw6ZY8rtHarkMcckXmfw55z2qRrLT7klBuRl5zg/yParFvbosJDLnd6d6LDueNNcXscsskBYIDub5cj7xoi8Q6hEwOIW7/ADJ/hU8bmOGWMRbgwGTuwQNxNUXCyRMu1lyuM5Bx+HFVZEts0v8AhLLm4Ty2s4lDDaShI68d66/TABptqFXP7lOR/uivNo7NbdkjU7mRiGbGMjPpz716xo6MNKsh5eQYEIPT+EUpJdATZEtuX4dee2aUWpDYxgfStcLEx+ZSD609IMj7pz6moKOH8WwCK2tGHPzt29qxoLR5GMoEZUx7smup8cIYrGzOOfOPb2rKsbbzEU+WnzxDBJ689P0qog9jKg0f7Zbyyq210JbGOo5/wptx4fljRmEgIEYkHuK6XQ4MW8iFeqyD8iP/AIqrVxFusEYr96yOTjpwKRtBq2xw0ll5E0sLSZKEYIX1Apq6Pe3G97eCSdEADMi9CegxWvqMQS8umYsB8mCo77RWz4UuGjs9VkQs6xRiXay5JwDVLYxqaSditBomiayTBafYzceWWIUnP5D61Xm8ASDO3y/wkIx+Yrm9O1HVNH1I3ti0XmjcnzICCD14P0rfj+I+vxjM1rp8v1jYH9GqlbqJW6orN4HuVDNudAuBkODnNYk+lG31X7E2ZSCB0wTkVtat43utWsRbPp1vC6yrIJI5G/hPTB/xrpfDVlDqHhoalPbQef5znzPLyy4PY9fpTsraCa10POtT0z7GisqMCx6GsktXceNIY1gi8sMSXJJbvxXFuvqAaURNCrE0kW4Y/GrVixV/Y8H6GktEzbE9uaiAI4HX1oEabW+Y9xckjtVC1BUyfKCM80z/AEvHDsR9abE9xEzKiEkfeGM0AXJMFeRTbQ/uBz/nNVmupgMNGB+BFQw25uN3zYA9qQGsJoh96RR+NJ9rt+8q/gawiwB6UbgSBgdfSjlC5pXVxDJGQr5YkcYNILxAONx9OOlF1aJDAjRq24sQe/FVERZWjVGbcxwd3ShAXUvCOin+VI16+CAp/Opo9KfAzJwcdM9/wqJrJVvo4ZJgiNgl2B+UZwaaQGhPNNFpmmoU+9C8ig88GRx/7LV3TnlfSmZzsbziPwwv+Nb5QSWrSSri3SNYLeFm4TAba0YPPTBYjAJU9c8Oe1ddJtnljIUFjGQANy56nHXknk+mO1TJ6FQWp7P4Rma78L2LFArLEqEA+gwD+IreWM45rE8H2T2WkPHIgUGZ/LGcnywcLn8BXRgYGKpMze5EE5p+32p4XpSkUXAjIA615j8WsBdJbP8AFJ/7LXqJXivM/izCXXSgvdpBx+FS3oVD4jovA6q/hCxx/tjn/eNcTpGl2eo+LdVjvLeKZImkZFcZC5cdvoa7bwCm3wlbqeSryA4/3jWB4fgC+MdaOMcycZ7bxipb0RaXvM14dB0yH/U2FrH/ALsSj+lWlsooxhEVfQKuKu+UewFHlNj+EVIyr5Cgf/qqMwL1q4Yz/e/Sk8j/AGv0oAo+SncE/nRV7yR6migDxSO5O+YL1UL+igf0qHDm1QhMkCRvTHyYpwjKyXZEbDfKAvHatGKePZGhj+ULJGSB17CqYkRwR7nDFflWQsD6/Kh/9lqFVX9ydg+RsYx1IRK1bC7iW2hVoAF8vccnnhBUEkcKQqVJIMo/AEKP6VJSIgp8tOCGEkRP4Sua56Z3XT7GNMhmCD/yFEv8wa7SS4s0XAj+UYYkn3z/AJ+tcrqcsUs1tFGu1TCudvbk4/TbTW407NMxPGMbx6bo8LgB3WRzgcZJWuUvE8oLCT8ydRiu38ZFJZ9FjJ7SL/48lcl4kjMOu3kWCNrgc/QVqtzOcm22zLB4pfWmbsU9TzVGZ9BaTbbLdVPURr+eKtT229SM9R0rPgae3UMPnQqD78flxVhNQMYJFvK7MQc4Xj6fNWVmzS5iXumyeYy7ST1rLNm6P8wz3HtXXv8AbHKslvJtZeQwXn3yGNUbu1AnjLxSpkfMNhJP0xmmguWvDMSi5t0QkiO2ZXz2Ytn+orqGt1/PnjrXLWup/YZy0drJsAYLGIH+bgDk7eeh7d6vDxK7TrG9t5eVORycHt6Y/wA/iAa/kjJzzTjAEiYj+6ePwqpHrdkQN7FT7sv+NKNWhlZo4o8pjghl6+mAaBnk9pZrLBK8jhQiAkFeepxg1nx2h5AcHK8Cty48O6tCzqltISwxldvIGff39Koro2tQsNsEowCv3CePwBoT0FZla5tmtbycOoPzqmd2cc549elel6TCzaTaYB2mBMZ+grzltM1RnUSW8rZYM37px/QetevaFNbJoNhDKURhAisGYA5x0IoY+hVRGXkrz2NXIcYLEZOMYNaSw27OFEiAt0GetH2WAHCspz3DfyqQOC+IMedLs2C4xMc/981h2UDvaoUAbbbE5AyQc11vj+GIaZaqWyPP6j/dNcBPfXllKIoshFjX8RgGhOzKSujqtGAIQgdZJFOfdQf6VZMedLteMhrA59+FriovEN5DGwUY3HceB1wPalHiS8BDMuTjbgk4x+FFzRaF7UA2yV0TLMVPHp5a/wCNafg+QyS30UipiRFVi4wQMN09+a5uXW/tJxKiRsOMKP8APoPyrd8H6jGt9c4bCSrsIA74Y9O/SnF9DOpq2zkliJkkI/vHj8DVORPlGe2K1YVKM+5SPm449jWfKAFye+eKB2KYG5wemTXrHgVFk8BzgpkLNICD7qp/rXlmAMZAz7V6x8P7iO28D3szldkLvK3rgICf0WqjuRPRHJ+MlxYQqQMCbGe/Q9a4WRa9A8Y61pmq2kC2bEuH3Nxjtj+prhpP900RBl7TIgdN+6DktnIqlrMX2CKyMQA8+He2Tk5/pWrpRjXTtpkXOScZ9ah8ZxBLPRXAAzbc+p4HWnHcmWxzX2uQf/WOKvWR3iRjnJA/rWSeRWxpkZZWA9B/WqexKHMB6mm2A+WYk1ZlQoDxVSzdEWXewX6moGZbcE0q4Dj60FTk8UqLiRc8DIqhHTBDJAGUEgn1x61yokdGBVyGHIIrtYHt7mELEyOQckHIx/8AXrh6UdgZZ+23bdbmX/vs0wySO255HZumSxNRj1pwPNUI9F00SPptjvfdGsa7V3Z2/Kfyrp5WX/hGLUTbtwWXGe3z9qxtHilfTNKjtYI5ppxFFGinBLFD970Hv6Zrp/Flh9gnjsUBKwWWXYNwSeSefes57GtN62PVNJvLZNJt2kniT5ATucDHFWG1nTFyDqFqMf8ATZf8a8FuNNvnvXfyZyrJGwzgD/VrnnPrUDaXeEHdGvtmUUnLUappq9z3s+JNGUHOp2vHX96KjbxboKg51a14/wBuvCl0qfgsIsd/3y/41G0FpHNOiybmjcIm1lCuf97tjPeldlxw7lse5P418PLkHVIDjkkZP9K4vxzrWn6w9h9hmFwsRYvsB+XOKyfC9nYyeYt1YQy3CuMZmVwVPGMbiM5rm76Nl1O9+6IhcSLGocHADEAYB4olfluKEUp2R7F4BBHhZMgg+c/X61l6DHt8U6y5UjLuB/33VzwFdW0HhdEmuIo2Er5DyAHrVbQWM3iDWHhZXHmNhhgjBYmk9kL7TOm6fwn8qTPtVeW5kQlSoyDiq8l3KsRfHQZ607MV0X8D3ox7E1ABNjmeMfjSbgD811H/AN9ipAsAexoqv5sX/PzGf+2tFAHAWmmpKiXM2PMc7iAOOtS/2XDhRtXKlDwuOhyfzotrlre0SM2cw2fLw6tx/wB9ZpE1aKdmCQT5RyjhlA2nGfX36iquSUxohJTiM4XDncQeX3ZHHPHHbrTH0mYArsibOCPmJx+ePatFNRiYnckij3Q/0p63C4BbeWyBkRt+fSqjLld7XCUXJWvYzUspcsvkB8qAuGAIxgEc9z69sH1rndSgs/tlwktxIt7AoTyWiAV888MCexzyBXcJNCpLMzD1JBrgtZ8uXxRdbGyCygnHQ7FpSlccFbQ5rx2wX+ygGOfLkY+2WH+FcfcXM1zKZZ5XlcgAs5ycAYH8q6bx0269sU/uwHj/AIEa5TBOa0jsRLcM1JGfnFRc1LEMyKPUiqJPfGcKiRkgNtPP0xUUM/7xwDztGKqXE53xb8fdP484/pUEVx/pCkAc4FZo0Z1UF8Q8UQTdhM5B7+lRLds9tLO8LO0fChTyRVC3k2yI6lc7cAnmrMcmLWUE5JYc4xQ3oJAk4Ro5GQ5ByQeoqK4vX812UvnGM7tuPypPMBXexOcj+dVJiTI20Db70LUbRTHiGeITN5gaGJiMFs7cetaFiL7Wbaa4tIUurcMFYR4YqeD069DVA2FlLJ5rRgSH5WPQH6+tQWy6hoN611o9wIGIwyYBRlJzgjpVe7bUG72sb0mmrbH97p6xSHBAeIL256ilaOJQOAox/Cdv8qqR3moalJLPeyCSVj0HCrx2A4ApjwxlgZMZVsjHesmho0rKOHarDzTtJwRK/P45q6LaNXDIZEHf96xP6ms61uEFuRkKASKsC6XaMH8KSdwaEnj8iRHTzTGBl/nGTg9OQfeqly6eZ5lu8qLgfKxU89+cVLeXC/ZmZnGQpJNY6XqOBtYYPrxTYINTke5EKSuXUNwCAOce1YuoQYuZAeyKP/Ha1JHEt1CvAb2/CotSi3XTEsBlR+e2ob1NorQ5sW53YxkbO1QOm2Qr0Fa5QoWAyPk596pyQlgGHp1p3AoMN0mcDOc8/Suh8JWgne+HmbGWP5QB14YVivGA+D09u/FWbKee2uG8qRk34zg4zz3qkyWroqm0fedoYHPUN0/I0vkOzbfmBH8WeT6/0qYQRhs8ffHQ9c5qOePZaRE54Y9+2TSuOxBNBMmfmc/X/wDVXoXg3Y3gjxDbMQMWbswPfMcnP6V55gtKM9OSCTnNaiX93Z6eYre4eJZ4DHKF/jU9Qfb/ABqouzIlG6MTylGFx1JHWrMVpBIkrFCQq8c9DzTGU7ov94/zqe3H7uTn0ouOxnm3C5ILcHgZpviSeWbTtPVzkRNIik9QMKcZq2wG1j6nv9Kp+JXhFhZRRq/mF3aRiRjsABVRepnJaHN1vacWRWCjqADzWB3FdVpMYdWYjjAqpEIiuGbDAisnYWOK37uLEj8de1ZIQlwB61IyuISMdPWpBA3BGK3bPR9mtWdtqGEjmUOykkEAjIB9Cf60mrWdvbatLDaOrRKflAOdox0zSvrYvkdrjdAjA+1OWX5Vzhh7Hp71x5611cQkht5GjYpuVlPuK5I9aqJDJKUU1VZs47DJpwB8sNjj1pknvfw0W3ZtHMjwg+UuzA+bcYz198bvwq/47Uvrt3g5Cwovt3P9a860LxDc6JZaZcxkN5IDBDjDfIRgnr3NdhNqA1SzmvnUq8oOcnJ44/oKzqP3TakveMKdU85GIXJS1JPf/VJWlpmkXeswzppUEU00J+ZztGMkjvwQcH8u1Y97vWSPgYMVsPf/AFMf/wBarPh7xLqvhmW5ntIbWSF12NG2QTjOOeg79qzdubU3TahoaGr+HrnQ7MvqMMUTzMdmxg24+4HTPP5dKpQIgYlFQYDHlRzzTNb8T614qeM3sNnBHE2VWBWzxnqSTn7xpiSEyEJwApPNTO19BwvbU3PDWu6Xo81/NqUvltIIfLVULE7d7HgdP/rVzs08V5q+oXNuMQzXDSJuGCQWOOKjlVWnRsfNt/xprEfaCQO4HFNz93lEoWlzF8Su7yYYhVIAAApovLiJGaK4mjLE58tyvHbpVZDullXkng8CjOYMMeVLDH41BZ6p4Xkkl8O2TOxdipYtuyfvHik8VSPH4V1AKcMYGBPpng15zbanfafEFtL2WAZG0DDAZ64yDS3Wo6nfRi3u9UuJ4C+4xMQASDxnAHGe1bKorGDpO9xFVA0YK8BemTzxVW7VVEhRAPmPBOeKtnG9epG0Z/I1SnZTDJhcZLfhWKZuV3MSkDYOgopJV+cYB+6O/tRVEneGUlM52k/rVKG6iWWcGWM/vefmH91aztJjeaW5m2ZkcoDlc547VqfZ5FCkLuGegGP1qzAnjniJVgykkZ4OasCdAVO8YPSsp1lRNynHfpxVdZpmAGeO2BigDpBOo4Djp69PeuHuHiuPEd1KDvHmYVkbI4UDr+Fa5hkkjLSRq8f9yRQ2fwIrJ0y3UajKyKqRlnKqowACx4Apgcd48UxavbITyLZT+bNXKg4PNer+KvCUeru+pG4ljaK2+6qgqAqlucmvKMcCtlojJ7iHBzUttzdRKOcuo/WosHHSrGnKW1S1X1mQf+PCmSeu+IGNobJcYZ4SWH/A2rNt7jdIoByxOeuK0PGBYXdmpPIt+o4/iasWyXDEsWBxwBSS0KbOjiuCI8dMHGQetXoJcRNGcYJBxWCsjIp7561espDuOTk9aiexcdzUc+VZkkBskVnNM56HtzVm8cjTwM87h/I1l+YOh5PtSjsNkhuSqlWG49eTiqs9wzDDcA9h2p+cg5AqnKd8yBiqktgE/Q07isTw3TxSFkOMnkgU6XUpWHzNjn+EVGIkUEFixJ9eKbsUcgD8qb1EgN3cqm2PlTnORzTodSuVfLnCgY5PSqcqSSFtnABz046VCYXyDtGB70ktRvY0ZNSkkUplju+UnsajWQooAb9elVMMGBZWAyP51Jk/h705IUWammRG4vUYdFYDr68/0rT1W2IuycH5jtz/AMBqh4dI/tJieipz9c11NxbibJJG5n/LjFZ8jZop2OP+yMkuHUgmPkelVza5gZh0Bz+GcV2NxYiNkZQG2gDjnOBWdPpLPGdh25BxmnyBznKtaOWVsHsOnfGKit4yb0q3XP8AWunXTpYrb5kLMBu6enWqq6Q4u/OYbFIGCeOSTRyi5ysmlN50WME+d0A7AjtVO9tHYFCDtTJAH1NdJGVt5FkNvOWRw3Aznrxmqk0CzM2FceYP7vuafKHOYaaTJ8rY4G7vTZrbdaoV6gAY/OulWERwBWzk5zxj8apxWA2DPZuPpkijlFznOtbSB48D+I5/OnWsGbOeQ9QQK6KWzjEZ+Ybh0HSs+OLbA0bDAbGaOUOYwNpKFSBzjB/CsvxMCFtFK44b+ldW9nHuJUr26/Sue8WW8sl1axRIXIVicfhTW4pPQq2mh6a0+nx3etx2huFjkk8y3c7FY9iucnHPO0VqWMtvbLMoZ2G4BD5fLAA88ZA/OmReHZdW12ztppfsqm1gjV3TcNwhU46jvn8a9Bh8JWthbNcXghvYUQjaJGhweehXPf1qmQkcG9xFMdnzAnpuBFZ0SFbgHA+VgcGty8udAjmZWttTgkLbdgZHUDjuQCRzVKc6RasDNfXUe7kBrUH9Q/8ASkxmzoV35MckdxEk0U8oWGNzlg5GCcntj8q0dZ03S3tZrmCBkkhAUunCscdPfGevvj6WvDWkabrPiG30eK7k+2Wu+QwyQYTG3BZuvPIxg46VqeNfD11oNjDFm38i4kOdrksxAGeCMDtUu5R5pcIyWuA2M5J/KuLrvrmBmhKpydpxj6CuMfS75DzaTfgpP8qqLJkisCQePSnAkjB6UrQTIcPC6n3UinyQtHIyhGOO+Koix2VnEbjR7eMdolI+uK6vSGMXhqMMTv8AnHPsxrF0SIwWdmzJ96IdeB0xXSC2K6NBuGCVc8d/mNYT2OmnozMvk3TocZHlW/P/AGySoVhMocYAJXPPvWxPYt5cbdR9ng4+kaim2+nbbeNu8qbuT/ntSktS4vQo2GEieby97qpwD05pI0Zbk8DgMpB49atQ2yxwswkAyuCAeeQM0kMDyuMAlSWG4fWoaLuim0GZVxkkgDj6moriMi4A5wW6YrpYdFDywruI2gZ565Jqpqdh9nu4c52sOD6mhoSauYqrnzBzww/pSBTswzAZLE59a0Y7XJdgOC4Gc9MY/wAap+WfLTqN2eaLDuJIhLqM9x+VKqnMhzkLnnFTiImfGQRkZ/I0wo3mtnP8QP6UWDmHMhWRcngrw3U1XnUrCwHdhnn6VOrOWLY+7jn0H+TROGiRQy8ZGMjrSHcrtGS7fJ3oq0pzn5AP60UtQ0OgtNKNkpP2533Y6xAKMdwM/wAzU/kSvjbeK2PSD/7Ko01OzmhMiuZUx1RSwP5U8ahbEKI33E9FHX8q2OQSSyvTgR3Vvz2aFj/7NTDp1+AP9JtmI6kW7Z/9DqU6g8ak/ZLt8DOEhYn+VRafr1rqbSi2S4YxMUk/ct8jDseODQNsvC1m8kILuMN2YQ9Pzauas8QwGaRw8pTcQFxnqeB+NdELpWXMaN5vZduDn1IPOKpQWclrbovk7yqBGJGVNVGyEzm/Eeo6ir3Frb6O8yTQbfOVZCcMvYDjjNeato2qqB/xLL30P+jv/hXuaagJ52ieCcle625KgfXp+tSpKJZNn2O9ATpiMBf1IrTmu7k20seDjR9VKk/2ZeD/ALd3/wAKvaPoeqf2xYM+nXax/aIyztAwVRuHJOOle0AXbSFFtGVSeGl2cfkx/lVmKK5AAZo+O28f4UcwuUwPGtoHvIZ0b5RGFx6Hk/1P5Vz6QHd8pbB5Oa9AvbVNQglWZ4xIygAg52kVy1xp93bSBGBZCQFdeR+Pp+NS5MtRKawExFsHPoPrV+1/du4I5wB+lXP7CvIYfM8+NyP4FPJ/OooYZt5zZzZ7t8vPH1qW2y0kiK+l/cIAMjeP5Gs/eSQR09BXRDTg1tFJIHA5JiAy36ZH/wCuqslnG5Zo4Ljb7jP9KSdhuNzFJ5xjJqKeNJMcYcng5zgjkH88VtnTmKYS0umOe/A/lT/7I81t39nXAI6ASYH6ii4rGGkrSKDgqe4HY0jFiCOa3G8NTyElbO4hbqWWQHP4GrUfhqUcixckn+KQ/wCNO4uU5rH+jHjn61VKc813H/CNusYWOyjGeWDynr+dA8MyEfMkKgj7qqv88Zqbsehw8g+Tqeo4J96aAc9hXenQip+aOBR7KP8ACl/sY4IBVeCPlTp+lNSaJaRy/h+QRX7l9wiaIjdsO3IYd/zrp31XToEjFzcCNpeVV+CfUU238PrBM8rOzh1GUCMBkd6ddaUk8YR4DgHgbDScmFkQtrGlZJjkUk9dxPNRf23p44K8n+6HNVj4eQEk2p9dwl6/rTDotnGd00ESjP8AFPj+tDdyHYuprOmRoxdyOcjKv/hVG71uwIEYkcjOSQkgxjvkDj86Wax0Reot+mSpuGz+QNJHFptm4EaQI8i5X5nbI60r2FdGfJfaUUZ/Om8w8/66QD9TxUa6jpeA5SYtnnbIxz+JNW53spHyTF/wGNsjnHf3qk95pSpyxftnbxn8jTU2O6HrqWmyZVbKaVjyBkH+bVNHqNv5MnlaY0bH5cEg4we+Diqs13Z2sSyiM7CSFdQOfpUI8RQw52RyEe4FVzMNC3JqTFBm1Cg9y9V3neQMfLU5/wBsD+lRrr6zy/JaB2wTyewySePYUsusI88cZto1WQAhgCNtHMO6RUQyLJuaI7FOSQ4IH4Ck1XddSGdCy7uojBz/APXFayPFPbNi6JII4WTp9RWTfau1ruVJN7AUlJMXMiOfUZhceRHc+WqDDMxORjrn8h+dKdfllTBcKoxkKMg8d/xrn7/U9mqy+bAwKysCVPJw2ansbxLqUosEiBuSxxx0/wAKpCNfWLuK9014YppXIAYZVsDH1GKx7mA6lqWmQeVIFknWNpGGAdzAVrBN8gUTxBXUrh9wyO/atPTdNhF9DcLO0zWxyEWRSoOOM5544px0Wo0WPDXiq08KeI9d12a0e93MUJjbaUDuDgZHPQenSt/xt4jj8Y6BDqGnQzJDbpvCzAAhs4YcE9v5VzQ8JXEumXVl5rYuJFkMkihvu544+v6Vt6Lp1zo+jS2M0aXG8kLg7QVI6N17+nrSb00MMQqlk6au7o42HUGMTLKo2gdAcMfpkf5zU0ToY1fygCRkgkEr+VdDb+DZGjBMZY+xJpX8HuMn7PID6iOlZHSjGQx8Hyn/AAxV61EUr/dkQfTOasL4PmeQANIufQj+lPk8JXtkBOPtMhQg7YyzbvbAoAtT2DKirtGEALtt+8oAbPTjncO1dNp9jbap4SgkIZWUvhj1Khz/AErlbdrye1sbPV43hea4J2EDdtJJ+YdVAJPau20rT4NG06S0tblmQfdWTn+ED9cZ+pNNqNlYLu+pvXWmW1v4Of7Nb+YViUgsuGIGOTxnIHb2rAg0mI2sKEN8i4Ubea7nTybrRIWnQL58QZl9Awz/AFrzWz8Xsplt200v5TshZZVOcHH90UO3UIt7Ivx+G4FDq4diwHIGBwMVXh8OrbSv8uSeR1wPWpk8X2pcpPZXUGR97CFR+TZ/SnL4g0qVi32mVD7oxpWj3KvIati0dyHAUAADOfQH/Gq2paYbqe3IYEKG/PH/ANatSPXNJYHN6p4/iiP+FSxXel3LAre2xwT/ABhf5kVLXYFJpmBa6aqwybkHLYwen8P+FZ1xpZW2tl8tvlGG+X6f/XruTbpMALeS3ZTzhJB/SmzaZNswIQecAqetJpopTRwkdhtvGG0gYBGR14qOKyVpX8xNpGTz7n/61dv/AGTchebfrSHSpsZFtJ06AipsyuZHDNp7eRcFeWLYUDjPSn3Vo0dwqhBjjtk9PeuxGkzyqAIJBjn7uKa2iXbYYQnJ7utKzHzo4o2alm+8vPTiiutk06aNyr25B/3f8KKLMOZDjbWaAF3GB0yR/KlSOwDbwyAg+w/mK8hn8WarcxNm4wNmSAOMjoR+VKuuarIGdb6ZkB2+YTgE9uBW2yucvMeuvdWMEwYg7z/GoJH50iNpcuShg5OT823J9fevKI9Y1AWnnvfTvkkBBnH1P+FQS6rfXMLA3EoyePnbP4c1LmwuexL9gjOVEYPT5TuqjI1tIzKtrMQe4yK8ysr2/uLhY/tUjMy5+ZyQKke/vkaVJLiR+SCHkOB0yaXM2HMelRw2sbeZ++RjgYINThIGHJlwe7HH8687smtZ9Mkmu7tVeNWABfHPGP1Jqpa6nEszQw3Yl3EkMpOOM8/lQ3ZXHznpZgXcGQZX3cGkWRITgyJHk/xPjNefy6uXSMPIFX7x3SD5jVw63ZyMXe8t1OMYEqnNMOY7PzrUNnzoHP8Av9P0pPttiPlJtm9uW/pXENr+nKVVbtSefugt6elSQ3xfGyG6cjssD8/mMUaj5mdp/adoOA8QHtG1KNYth0bj2hx/M1xE15cFTssL09z+6/8Ar0S31+kLyf2bKkacFnkUHJ46f/XpXYcx2La1AvKiU+nyKP5mo31+GNwu2Qt6HaMfpXLwPqMsaSLbQ/MMjdcj+gqPyr27vjGBaxuFDH96T+HQUXYnM6k+Ihv2rG+e370D+lK2vOLbzRGcehkNcpLHdRzhGuLVWJwcRnPT6j1qe+lNpZKDdBpZRhCsXHH4mjUXObH/AAlE5PEcZGe+4n+dIniS5lm27Y1Gf7h/qa5yweOe2UzTSnLk8bR0IAzgZHWmLKlrraYlm8vfg7jkj3zihX6i5zqv7X1MvkoEXtmPGRS3OrajC3zsUBGR8o/Sl0+50zz0WWaR2kdsk3LjaOPcZqTUYNJtrqCSWMzeY7ZLuWUeg5/ChsOZkB1PUpnQJK/zYAx0NJqV+bR7dbjUJQ8jhSqZAHOOpx9fpRfSaetpABDCpVuqoAcdjnsMZGakAtnayZpAyTevUAck46YOBzRe4uYzry/8u4RTM+VbBbzBz7jmtO6ghew8yEszrg7S4XHvz7VFrZt7dktXuNrtMuGYfdHr61n3+uRQxXKBiweMohXv26f/AK6WiFcW81Ly7KOSJwzwkLIW6KMZXp+PHt2qbRZjqmnag7KFRYD5TS4AYkc8DoOv51lI8xsVSKAPIrCRZGlbKtjqMEc4469Ku3F499Ei2lh9luUO8zNMXyfTr0oaTdxKBQ1nToFtHu0kE5kaMCOMnI+Xk9PUfrSTa3LbKsa2is6W6wj95nAHXORwTzXU2t9rGEhjtLFZAAC5VyOenG6sIeBJIzNJPfM0hckMq4JPJ/DkmqSsU7bMxE1bToNQiulsAwjxnyp12hx6Drx1we4H0q/b2WlX/mJpsE91dYOdkZMacc4H4/e47fi9/Cf9l20l357snmZYSKrBWbvyPpVK2uPscs91a3txFITzhyobkcYXA75/ClZDSRBP4a1WWQK0AUDBK52jn0GPTvUR8I6k68eVuH8JkwT+lOu79lvU/wBN8syZ+aZyd3T1zxzVoxafGm651EMzjkKcZ/Ki4znriyutMmQXCtG3TKvn9QarPNuDbm4YYJNX7y1tp5DFZXLnJ4EowM+xpD4R1CVAw2AE9Acn8atJPcTRy9wbi3c+VcS7f94111rZaeIsSWvmHA3F5nJP64qM+DpB/rZHI/i2r0q8dOubcgKHO9eFZuSPbimCRaAikhKrLcRoOMDa+PpkA/rTbbTZY4w0OpQSjHS405AfxZSTVuygcKB90nghxz0raW1tjbxqm3eBkowIzj2b3IpXKsc9Jo1yqJLcW+llOcPHLcITx6MrD9KhEFhbvkXnks7A4ikaXJ+hjT+ddTqUR/sgqcFS24BBz0HA/OuFa1W8eNo7y1jTeCRLuBABxjoetJyb0CyR1OnSyqpTzZmjLYRpEQf+gux9O1akRuACftbk9BtjmT+aAVy50Zz/AKm7tZeeNsoH86lOkakU2rAzAf3Gzn9azdrCZ1YGqNEdlwc9QTOo/mansL/UJZHt9ly7rzvC71P0IzXnWp/bbKELI9xFk/d+bn/GnaFpSX6PqGtPJFpsJ2eY6/PI+c+WgPVumT0FTbsJux6bBcaml463G4RqoCgptJOTkkcdsfrWhDfF5o0eFCCwXqe9eW/2ukuqv5MUllaRxhIIYJGTAB7sD8zc8k10UUt8G2pq2pKR6Xcn+NWnbqO51EGoo8JaSIg7cskaLx/47n9aS31vS5ZGjCSZxkhpMjH4nFYltdTpGqLIu4D+NSc/qKpG2P215gseXH3RkY9yeaOfcdzu49etVj+ziZ4kUBdmSAB7Yqj/AGX4dfcwhiQsSxZWKEk98giuUEcyymaQKQR91Dn+eKkjheQbpSTuXBHHH60c+gJm4PDWiu+6G6usr/0+FgD9GJqYeFLOQArfSj2LIf8A2WuaBWNTsMqjODtjYg/kKhe/kR3LyFV7cAfzxRzJlKTOpfwdHj5bxuD0ZVI/pVFvBs3mtjUQuTkAwn+hrLttSmbb5d5NnOCBJ0PpW15uqwRiZpy0YUHG6ldD9o1uVJPBd7n5L+EjsCjL/jUQ8K6zA2Untyc9p2Uj8CtWj4i1CPHzIR6FRmrMHiW98ve8aMCDjnb/AE9qeg1NmWdK8WQE+XJOfTy7n/EimvJ4zgQoXvzkfwyBsfrW5b+MA6fPGQRwdpyAanTxXbsxypwBwW7/AICi3mPn8jCXXvElsuHkvAQON0G79dpp6eM9cQDcTjv5lvt/XArpYdfsrgDC4JPPapDe2RYkRJk9TgGlyvoylOPVHMJ421Lbg+QT6lOv60V0n2mwbkiMH024oo5H3HzR7HzhbxmRZQ7ynBYYDds4rqLXQ7OTSJJkt58qRlvtD984JUf0rEt7aSVT5YDNkknIHv1q1HPJHKBGzYbAO3jd+VbXOQrGBI2dRvMZbgeYT3+vNAiSNjhd4B7nOavXQeGYyGOSB8EbSMY/Oq6BUIdjliTw2elZtMZ2PhTw/Y3lsbq4topHbgKyrjHtWi2kaHasWks7UK5VQGjBIz9eRXOaRrS2SsrM7IfUAhc9OmD+tWr69XyI7hJPlCZ3sCu4+mMn1PX0NPWwmb0UenadC/2OG3WdsLExVAc5wOayr7TILq9lVoo5bv5HEBJIJPXHqAR9cVhyeI5VsJYFx5kr5L56D29KzTezF1kWZt69GBINK4I7XTNU0uGGGzns0RmcBv3QAPv05FQQXumJqzSbUUKW3EAAOpY4wMemP8iuPa5keYHgFVwCO/8AnNTWhOXDABiQdxODgdeaafQGjevZ9Mdo1tLWBWVwVDkcjJ6np3H5dKfH4gltgBtQoARsj4GSc1y0z5lYRlinGD6j/P0pfMLRrHliOpHYc0N3Cx1D+LZjbGFI4w55zz68j6H+lUJNckltpY53DvKQTtAAOOc/y/WsL5nGQc444qaS1njjV2G5T0YcDPtS3HZHQWerK1iFEi/uhzyRjP8A9f0981lvfO9+8/Qt2HANVrdbhUO1GIfnITOSAalXTL6aNmEM2CO4PP14xSv2E0D30sk25mChj1Jq1NqTuFjHzKF2kkfdPqKhi0S/dwnlLHjpucf0q8mgTts3yxqhOcrn/D/PvS94LMqQyrbIoV9zHn5l6H2qB5PMYuS5fuW7/jW3beGHlm2C78z3RCSB7+lXP+EMcOVZp2HUFANuPc9P1pKLHys5yK8liOUZgw5B9D7VJJczyrG7ysGDEhT26d66SPwrBCMzI4VsYLg4HXvnHp2NaUHhuGIArFFIMEdN3X6jj60BY4VpWkdRLIB7ntSpc3PmRGNpCycKY8kgZ7Y/Ou9Tw6sagC2RST2UhvzzUraRcOOOg7DBx/Omh2OGuDf3bhpo7iReuGG3J+p6f1rNl07UCnzJyem5wOPTFelp4dkkVQZFVQc5IOf5VMPC0L8yyI2R1ZM/lVJIOVGJbSKvh22mJTCg+cRgkHoKtabd2VvA0zToImIUl224wfetmPwnp8cbLsUqeDiFc/XOCafF4a0e3G42gXAILMhyefYc0xcrsY134x01C6WzmRlwF2qeR3Oaqz+J5J4lFvBc8kjIUjPt0rq10qw+QosJGMjcgOPzqeKGKN1j8tQAeGQgUNsSgkcdez6xrFvHaxac6RMBlifv+39fwrIbwhrTPv8AIRYxhQu/OMdzxXrAKKDujkI7Ad6fGFZG2pjpgHqaLFJWPME+HNzeQ5uihbPyktnA9P0qxH8MTsRTfyIg/hEOf1z716QYGyGVmEmMAgA/zpqW05/1krkegOKdh6HCW/w0s7WdJTdTSFeQHOAD9MVsN4dhCHAdmB/iTJP611IswyhS78/7XSnJZorZ3zZ7c8fl0p2Hc5E6DHEqgJjJ/uHr+A4p39kncFxuz1Gw4x+NdY9pAG+eYgY6M+Py6Un2G2lUHYsn+0Bk/nRYLnL/ANgfMJBFtYZwThcGqd3pchV0Yhd67CxIbj6/56V2RtrQ4D2eR23Rf1qsumWkrHZp0YX+8JNpz9On60mgucfcaLf38IiF2scYz/q4s9scHJx0zWG/gHUo2xa7Wjx3Ygn9Otenx2McROYhjsoAP+fzrHudVv1uDGmlXUcYJAcuWBHqcZx69fWk4iPPpfCesW6hXtJG9CozUkPhfXWUSrA8HoZZRGfyJzXaR6pqErBYzJGqjLBlABH4/NUjpNqcRiTcqd2hTJY9/m/CpUUI4e28FSRyJLqOpQi3U/vFRzvI9ASMe2f50zXdM1K91Ly4JIGsIPktI0O1QuM8A8knPJPJNd5B4Zjy3ngSsx+9NLuZeP4c9D71oRaFZpjCbgDxuYMAfz/lSsFjytPDesqqu1hJkt82FzgfhWoI5bcKJYZUI4BkUivUo9OjWLZGCh/6Z5XH5USWTlVVZWVgOWb5s/hVcmgHnFl+/kjjzsBAyx6Cr+pW62bKsV0soGORXaHSvOXyp47WRGBG4fKy579OtVI/BNlHuMss04bs8oGPoVUVPs30Oqk8OqMlO/N0OHkaUxkqSSCKjmuZI0Xk5z1JruZfB9mifumuUBP3VdT/AOhVn3XguR49sV0VGckSJuJ/lR7NnKclDdOzkNjb9fyFK10+Qw4x2rcl8G3qNujeBj3ySOB6dapTeGdRA+aAlRgkBlJP0GalwYGU8gaQlkUgjjI6VLFduEEIyFAAwDzirL6TeoDm1mI/3DmqE1vLA21o3UdSWXFRysZL58ROZHdcfxeYf5f/AFqkaMNCSl1ON3ABKkL+gql5JZShHOMj2pqNIu2MK+QMljx296LMLk6wTxqQkqHPcjnP4GkdLkLuzCwC5OGIP4cGkLOCQwYetIs27ADYbNO7C461bfifdjB4VX5J6d8VYee6tmBjkkOXyUZc8fWqkJjhaQooG7061NJd+aqn+IdxTuFzRXXXkGXfJBI+dG7fUUVjK0hB2IMZP8PfNFPnl2HzHF29xPZSP5LvGQSflbv0/wAafbXE1vPHNFlGjIYEDGPaurFjYDBjsnYN3MRH8yKtxWloo2rp8RP95gg/qa6NCbHECQyzPJMGfeSSNxxn161KEbI2QyEEdAnA+ld0sLx58q1gU+obOf8Ax0VP5N5IQsEcYcjnEZz/AOhUBY4GOyunb5La4+uw1dm0/VJoVgSzdY1wfmIBz068flXdJp2pyMN7LGx/2FP55zU0WiXErKhu0LE5GNuTjr0UVLHZHnSeH9SZeYlUejyCrMfhu8LDLxE5ydoJr0c+GnRMmWR229N7HPt1rPFmi8SIpBOPmFT8haHFjwzcv/rLpUHOQqE/zqX/AIRcMIx9ouJCR83yqBn25NdtFCgj2xxgqO6LUohvMgx2+4HuVxkfj/jRfyDQ4uLwkj8OJd5HJZgAfrwavw+E4oHYNaeYwPBLlgf5V1v9n3r9dqnHTcMj8qU6TOznM+WP1aleXRDOcj8O20UYk+w26j+8xGQfxJqw2kQ3JiEoj2JxuXDYHbFbQ0RlUlpnLD/Z4oSxlSXY0YI9Rzn/AApNz7CKsOhxBNkMxKj0Tn9c1bGjQ5DMkpHUckduvFWPszRgMqspHGVOP61YibYgMluWzxux/MVSb6oCoNPtFxiBCeuW5/nU/kIjAJBErY/hUdfyqwhwW2KF9cdzSqCkmQSDyeOK0AiUugOMh+hGKCrs3MpUdw3T9atjDHARieM05YSR/q1x7mk7gUxA7KvJLdTyak8uVSAWIPvg1f8AIDJg4/KnR24z80hIAxgDild9QKiwkDk5OfpT1gXO7J+p5qxIIRwCemQe354qVE+UbSBkdqLoCmYY24AJPqFpfIUcFcfhVp40wBkZzng4/wD10oiLknjb2OKNBldYivUnHoTStCrJ8wB9jVsQEZwBk9/WkaFyMsARTC5RW2iBG1FOPUVYULgkYB71MsBAztyPQU8CTPEQA6ZLY/QUwK4ZM/eGM4yOf5VKq5wNnH0qYLg4whY9QeKeVf7yqpHoTj9aAKoVgxwirzxnmpAGzjcMewqV22JukVlGOSBuA/KhAhUNG4I/2TTAYeTz+HFOC5GGPHpUmzjIb6g9acv3ehzQBE0KMDt+U4xnA/qKgOnyDlJlye5QA/nV4kDrnPXgZoDA5IJo0AyjaXcTAnfIPRZM8fQ/4USMojKNbupPfbg/mP8ACtMOx7gjtxTXEjDAIA9xSEYQZ8fu5JE7AOu//A1aW3LKN9wyA+kQH8yavi0U4Jx+IzSi2Vechvz4pWYyi1grSb1lV5AMHctOKagmBHNlf7vYfnV3CLwFAHtigyYxiiwiBFvCvzyQ++F//VVramMnAPc4HNN3Z5BpyyPxyuPcZosO4oCknhSvfIPWgqq9Awz6MRQr5HzKPqKaW7gNz05FMRTuJL6Nj5bxkejAk1Xa41JV2vCrgHIKHpWlswcg5+vWgoTzx05xS1GZf9oX6J5jRLjuCxFO/tUyACSMqceoar5TqMkZ65qtNZK3IQEnuMUrsCAXUBOA+CexU1IkkTHCOpPpkfyqJtO68EDHAwMfzql9nfzMEYA6Y6mi4GoU3D7p/GonhR+DgeuRVRbW7A+Xdjth+tMYXsfBab8t1FwJJNJs5GJkggb1+UZqCTQrGQkmAqW4++Rn9aVry6ThgCP+mi4p/wDaMoQfIOT0VsUnZjM6XwtZtlgZB9D/APWqk/hAK5ZbjjOQCn/166JbiaXBa0nUf3tox/PP6VZWJiM/N9MYpWiI4mbwncoxaB0df7pOD/KqjeHL9ImbykLj+DPJ/p+teg+XIO2R7imZJYjbkjrg9KXKgsebvo+phvktJQO/A60V6KRk/dJoqrBocZ/Z8aqh2njr6Zq3FphOx1jO08gjpXRRaMq4LOzHsWq1FAqFrcLwDvUL6H/6+a00A51dMwdrAqD/ABbutP8A7OEOJEO1geGyCR7dv510n2dVOAo59aCojAVSgHvTAoQW8dwgJ3rKvVC388dquLaFeS34dqaYFDmSJFSbs3r+FLDIswLbnDDhkPY0gHiLkbm59Kzri3itb1ZyVVH6jy93PetLyyefx5/+vTJbVJYmjcKcjgjqPxolG6ERfaUK/JG2znnIH6ZzTGnDJu8yFc9DnP8AhSixtlUNJaiVgMc4xn1weKkVEyypBGqL/FgYP0pK4FL7RzgyRmInAZT/ADq35YI5HJ75oNuo4/d4PHyqKWOHyFVF3MnOSf4aEn1AY0JDYGDx6VC0cjNjeAPTH8qvgAgDpTWxjGO3Wm0gKKsY5G3AM478DIqyrF4+MD61E8eScFFx3xwfTmp7dmMO88EHnbzmoTtoBCYcliMAkemafFEEOCp59BxVlCSNwRifQimsZO0WMf3iOadwEwuSSQPapDIAu1WGT7dPxqv5o8za0bBR1wScfXjNSq24bhhh6joaSkmAoDHdufIPpTxGgIyW54yoz/8AqpgG4crgj8xU8aqy7c8/XpTAaYVYg4x+HWo/tMMc3lOJVPfI4H69KmSB94Z7ndERjGAGH4j+lTFUTAiVOuOe9LUCNJFKkqAy/wB4HjFBkDcrkmoVEs27zX2j+6gxU3lKW3EsOehNADC7jcFkBI4KnrSiSUj522iphFjkD8qVU9uDTswBGGADnPvUhXPIOPxqLykLZ6fQ1IFSNcLnHuc07MBm1w2VYH/eFPUZ5IGfUGnAjt3pGUEHK/l3osAKir1AbnPzEnH51IW46Zpg4AwufahpFU4cqv1NMBwXA/zxSAMG+6Nv97vTDdQ9gWx7VKpVxlTn+lFwHAjP3ufTvSMqPwyg/UUFFZcHpS4Jxjn6UANKhT8oA/Sg5zxxSt06dOxpAcAg7s+uaLANJ45poBb1/KnAnp1pc+hxRYBhx3x70hRc5wTmnsCR/nmmkH8KLAMODwR27UnljnBNP5zj9KRmAAzxn1pAM8zHUfjS+cB/9fijIx2+tI3K8gDv1pgPDrnkHNOwD0b86rbCc8D60m5gcEAfjSGWWURqWByewJpkYkeMO6hCRnaeSKh8wsQf50vm5O3fz6d6LATN8p59fWk38njkGmmXOACDzzmnjayAFce44pWAXch4yM1A4BBAOD2Jp4gXd746kmlEYAOBj6mlYCEHbw2Se+elCw24YOEQMP4to/nUhLDOMEenWo2YkdAR3wKdgHYBPODSMsarxz7Y6UzPPAx9DxSDOM9/WjlQCSIuCQv0quImU5jCLz0AxmrLFlzmm4GfmGKLAVHuUjYo7Rhh1BYZ/nRVjYnOF7+tFFgJgxbPb681BckxyRzAD5ThgOMg4H+FO3BQSW60yTLowP3SMHJxVAT+arY3Kw9iKGkTGRjIHrVSEllxxuXhifXvVhItmcBQo9uM0LUQ1pmyQq4P04pCpGJYwFbGCP7w9KkcseSQR6GkBx6D3osAiSgrn36EYI/Ol3c9eT71XkEiZkjzIwzwW4PvTIC2CzTb2J9MAewo5u4EzvsXe+cHrtoBy+QpVQO5zR+8Py7WIxgnAx+tNTzlAHygAY4PNLm1AlUFhken4UpDE8tg+wqtK8jSIqt5YOQX28g9qtiOYgGSbP0UDH86dwIth5zKf06flQ0WBli7j0Y5/pUvlA7RliffvS/Z0bkjP15pNAZpRY9wjLAsS2D6/wCewqaKchiu9TjnGamuLQModUwy9R7U2C13fMW+U9s81nrezC4pYyghpCFPZRjipowhXADMAP4v/r1N5SqgARQPSgx/PuBAb9PyqrMAVMHhQPQimNAsRLKV3M2TjJB/pUu0kZyR+NNKgHPeqsgBE3Lnjg9B3+lOQDkEAfWk8sHnBPORzT8HbyuRTsAMxaIfe67uOM+lKzhhwMe+akQKBgICxHdqhZ2RiNqg+wqeUBxkBY/c24/un+eaashDAcH+VRkgk5OMU9WAU4Az71VgH72DkYJHtRvIJO1/rmkycAgNu7imZfnB/CmMlRhuzxg96fv4yOnoKrqGBz6+1SBhn5unXgUASbuOfyNOznjGOOaRWG4An3pxOSMYPtigRA4csczED0HAquYBwC/zZ/Sru3na3IH8OaXaAcFQR6cVLihlbydo3Kx9OnWoGdkbBIBz1FagYhAMA47Y6Ux2XBLjAA5x0o5QK0VzMvUgj361It4rHDBlI6+lDIrgNCwOB93GcVCZX3YZfmHU45xSbaAurIH+6QaceO2PxqoqxXADZYMvpVhAx4RmIGODzimmA0gD1P40nOaeWYdfocU3IzwRmqEJgnkmk5HangKeq8+mKAGA6YycCgCNg5AGQD64qPDKPmPapWctg8kduajKE8j8jQAgLFscHjjFNdpBwAPyoIIHTApmf9r8MUgHb2GSQc0xnBB6rg+lLI6Ki7wAT/npUDSgrhV568j+VS9AJkdAMO273xilZoivAIz/ALJqoAQR1z1NHmD1HHZqaAuHJ9B7YoWXbxuwPrVDzsMw6Y75p4f5QQA2exOKALjSYOTnmlBzk5x9ap4PO58j0I4/L/8AXUg2A7cbR3wKdgJWyvA5/WmfN1J59xSbl6Ak4oJ3DGaAHFs4ySOfwpgwcc/pUbuqrudtoPc0EbdoByKQE+MjcBwPSm7uajDNnggnPUcUvyn+PB75oAeW9MYoppHP8P50U7AKIsnIbFIcr3APfnpTPnJIL4x6D6+tMZVfGWyPY4zTAkU28YLMSJnIG7PBx6+9PMg5bB69uahSFF5X+I84P+fepeC3JAXHpzSQCnOFbH3uR81Nbt0OenGacMqeFxxTG3nkAfyouAuzHOTyM+lRIjfaWABCkA4Y461LtfHc/XpSF/LdCV5+7n3rOd9AJlIB2nJP508KOOcEn86hO9DkqAeg3c04vIem0+u3/PFHPYB0kSbTnqOcZpLZnaMhwu9T09veoprbbsYYDuecn8eM0fNGRJu3Y4x3Io5tbgWscen40qbFk8zc7HGCoPyn8PX3px8vyo23MCSMYGeKZKrhfkAc/wC02B/Kq5rgKwwQUDfjTFaO3O5tqKx4470iFwgDrgj+61OZUZdjoHU9QeRRqwJsLJh15U/rQU7nj8KbAUA8lNgA+6oNOYYIyv44qkA049T0z6UwbsHI6HpmpNrHHb6UhCqw4JNOwDgx6gfjmkL8Ag/MO/XNMIyDxznpTlG4fNzQA3LZyBgn1pNpcEuzED06/lUzKvBJwKNyrgBT70DIlEbKCpyGHBz1p4wDgIee9MZfn+RSjt39T6H1qdR8u1+vtQgGkEn0B6+lPKjAHJ+goB2qccD1700MB0AOaAHGPA5wfpTNh/8A104Kc7s7R6Zp4bdwVz9KAEUBWywBoG1dxJAHXPenBExgUoXFAERuIB/GFA4y3A/OpApPIII9QaaevygfWnKTnLZyKQDtpU84HvS/J2JyaYXBPOPzxS/ePGfx4pgJtTduC4bpkcU3DDPIcEc54NKTtY8fhSKpZuOlFkA3z0T5dhTP4U8XCbck8epodMZBGV/OoPKCncmR2x1pATb0Y4DgnjgHmhosHLDOaiZVYHIx6kDPFIkuzAc8d89aL9wJTGoGSzDHZeRTc/JkEn1BxxS/a4WJVT82OB6/pURuolA3MBnsTzSuhDjIMj5gc+2DTDJzg8eueKhkuAyErtwO8n+FRbUmijGScE/NuIP0x9aTmBOZ0X5QS5xnA4FRN5kuMNs45G2neQq4YN7bSRSF4TI2Qx28Y7fnxU8zbGILcIhAz9c5pPJZiMMeO+OtSed82NoGeOtNlck4AwenvVpIRCVI4Jbr0xxSNHg/d+boARk04A7gVLdee9PABBA6n8O1FgIguWIIGT1zSvE8ajBKkdj607bnOSPpmo9xQjrweO4/zmqWgEJWYNyo/Gml2TOAcn0OP0qfzHL5wSTzwaDIz4DHJH6fSncCJZpDjcBj3oFyyqQuRuGCBzke/wCX6U/yg6nsew3GlNoBGZFbAB2kd6NBakQkQuGYBj2JOAPpUm5kJ4zzn2pBCyp90Ee1OUMG4yPbFS0hixuVwWJ/HpTwx6ttJzkbD2pNx3ZJOKUyIybigBA424GfY/40rAOJGef5UUw7eM5Ge2aKAJSmRgnmozA2wncBzgGlz82cHHY0qTQtk56DJ47dPxpsByqB60ojj3ZPJPemm8t9hO7B4AGwjJpYbpZJAioVJ7kED8zUtoCbymJwO/qamFo+3JIx7mmpLxnGCKe7hVADg5GeB09qOYBDFGmVLKTjkZHFRyKHRlC5Gc46U8DJzgU9Iz1GMetO7YFdmRCFc/QDA/nQ9v5kvynGBkt/SpkgSSTpnb6ipn2xL85Cis+R3AgNqzSZxvbBI3NjFAtysu12UNtyqggH6+ppyssw3RSErnkjHP51PtJ52jPvRysClDE8TFGclCcqe2cdKlKt2H49KlYOcoRt9DgVXWZFJZ3I2thgRjH51UdNADc/ZcD161FJErqN6K+PmAIqd5d7HYoCn1A/wpFVhzsyPXtWgDo/3YG2Pj24qRvmUkDtUbOSGBHHoBUD+bIhjD+Up4zGPnH0P/1qBk+4tIV2446+9KR3OcetNjjWKNVVzkdiOfzxzTolMjjJwG6mgBG2qCSRgUA7uQefYU6UBWKg5Xpk03kMB+dAAw4y3600bV789sVJuwMZGB0BGKCik46nGTTAaFUjBYEH1o3+Wo5ZwB0zTsBRneCfWkVSRxz/ACFADxl4gyKSp7sD1oJyCNuCO9PUlItofGeTjNNVnCYkIVj3XoaQDckHk/8A1qci45GfrTxkAAp170wo5YbSpT+6f8aAHiJs5yCD6dqeDhsA8evaolliO5FYMycOFP3T6H8KfuBB3bUGOPc0AKx3HHSmlcj1yPpTQSBwcjr1p6SDaNwwaAEAC4HQ9cYp2SwI6g9jTlKnGBTcH1z7YoAYAyk4b8GGf1oyQfQ+9O5Xt060zdnHOBQAucck8009j+tNd9gLNt2gZyOlRliXOIty4yj7/wBCMUASE/7Qx71BMit8jfMVHAA+YD69qkGSMMSM9VX/ADmk27emcL6Ci1wK0VqwYszOqngc8/iam8hdoO1T7nn86kACIAOeOhPFRlSGy3bvSUUKxE0KAEDAbvzkfWoWScZ2kKMcsASfyqzIwTLEhR3zwP8AP+FEkcyEHaoQjoGw31zzn8qlwTHYrNt8s5lJI4PIOKd5bBVCkqp6k09FG0boiGTjeyrlvfj/AOtSdfm2sP8AdFEY2CwCJY3LbiSe+aVtrIQB2OKZjkhlORQSEzkg/TFWkIQICc7x6Yxigg5OQuccCkBBYDbwfQ1J5c+3cikqemKAIWL7+vTr7fnTTz69KfufcQ4AA9uaNgBYhwNx/GgBgBXg4INBXg4JI9+hoMbA9Cc9DRtOF3c4oARvXAB/lShm3YH3fQ0KBkhQpUdPYU4YKA5U4HtmgBy7lGSAPT60ebyBzmo9mSTkk0Bj907sGgCTcsmTs/M0SKVA2kHvgGo2ZSOBgdeDmmO4XGFJJ570AIUkJ4GB7jNFKLhgACR+QP8AWilyoRJcq7WzADn0PSqUxciDYF3Ah5MK3DZ7ccDAXgYHtW0sYaJnJORSkBlx0+lS2Bky3Bllg34VUuI5crGRwGIyfcDB+h9ejreFZ5o4oo/JkcD70QQvhlbt9GP/AALHar5j5znnGelS24OMBiAB0BIH1+tK4yjNZTO7lg+eFGw/dzlW/ED5h7imLp0hmV3hlYiQlcH7qE7h+JxtPtWyFVF+UY+lTKSF5OeM0IZhpY3SRgfvHdV5fOFLAbcfQ/e+oqK6S7Z5CRiRkbaNvJbzFxgnp8pIx9a6I/NGpYk+2aeFVlyQOOegqgsc8trdrdZVZNnmF2TH3lLjA5z0XPpz371FLb3aCE3IO0tHuYnHQtuJP02/lXQz7lVWRtuAc8dRWeLUXxLSOcDnB5/nSHYzLewvbe0jG3a/lrnuc+SF/wDQ+fwpYZrpg3lAtKxIAIwQNg5Pr83f/DA04FMUTRcfI33gMZ4B/rSfKrYVQue44qkIzXiuvOZtrCPzFKhlz8uTuBHckYG768jPDI7O4Zo3khDFTG2WUMch2389yUKj8K2CxU+9PQlxwSBweKLAQwxyLDF5hywUbsnvTm9A3Hp61Mp4PHQ4pshIAXj64pgMyQBzyevWlOT16n0ojYGNTzzzjNTNaCUeY00uGxhBgBcemBn9aAK5OzLMcDrUcdw8sjRxRFgo+9nABP1qylrFDwi429zyT+dMSKNJzsRVZjywGCenX1o1ESHeMbXA+vNMEJdPmfgfeIbb+eKWzmF5GXKbCGK9c9KsAApgjPfmgZCI0iyVXDdMj+tLDcRysyIwDocFD1HvSHG7BFK0KMFyo3Do/wDEPoaBD3UcAg578UqkZK4+lRrKzM0bYyn8Q7/hQhLEr0oQyYSLtOQBio9yn5WQEGkDbsk+1PUeYpzjg+nNMByjDBd2QAAAx/rTdrFj8x/wpFixLv3Hdt29eMZ9P605F8wsdxBHTFIBoIUHn8akxHJ5ZbJ2ZAyPWmxsWiZ8AEMQcdDVXVL42EPmGMSZZRjO3rn/AAouOxaxkcdD09qEGRhgPoDmobK4+02yyhdo7KTnH48Vct13ylCflwe1DEQsSmCoOD7f/qpcu/IVseo5BpJn2BQBy3GQcYrn7zVLi41WfR0do9iKVmLlsEgn7vQ/jmk3YaVzotpBIdWXPQmoZUmKYgKBj/fGabYxGK0jBYM4GC+wLu/AcVZc8DI5zTE1YyIxeRXwUnzBJgb5ThE+gHX8wa1SvzknOKapDk5XG3A479f8Kr3LSQxyPE4Hl/NtYbgQO3qPzpAWdinnBA96DGGHGMUwTZxwR7Z+n+NVZdQka8FsiquTjeefTmgZJNc29uMPIOP4ep/IUkNxJcKVEbRxAj5pDtP4D/8AVTobePCzbQXPGSBx9Kc6KSTjkd6BDJiwl3gKM84A5GP5U0y5GN3Lccd6eMKuRwcf1puxWXcAQc4PfNMBjeYwbbgt0GScfjSQNIkY82KLefRmIodmA+RipzwcA/oaBKz53Bc8k7RgH8KAIxHyxPzZOT7flT1UqhC7Du4O4Z5/OmsVaIOFxxnrSFmRWIJBJxxQIfJasoLFo9oGeDyarqBFysZZh0xUxkZjuPQ9hxilMhU9Ac+1FrgVTKdxdiNvU7uv0pFkVMnbznOAetWpApUllBxVR9ow5XIY4IqHdAaMTRPGGGUBbGTjgjHrTWZED4GBjP3hx1/+t+dZkr+W427sgZ60C4d25xtZASMfhQpXA1VaNgfMVOUJJBGDxULNH9njKOXyTkBxkZx3qoc5UA4GD+nFMXbIxO3Bwec8/n1qwNBFhCxuRtJBI3MPf/61OV4M9U2DG7p1yP061nINzAE5BBHPanJiVRxj+EjPFAFh2j3OCYy235/r69P5VDdS8oUH73nftwR1q3HFELG4laMMynavsSBzWWY2G6QOSw/vdB9MYpK4AJB1aMEnrzRUcjrG5G0nPP3qKeoj/9k="/>
          <p:cNvSpPr>
            <a:spLocks noChangeAspect="1" noChangeArrowheads="1"/>
          </p:cNvSpPr>
          <p:nvPr/>
        </p:nvSpPr>
        <p:spPr bwMode="auto">
          <a:xfrm>
            <a:off x="116681" y="-108346"/>
            <a:ext cx="228600" cy="228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pPr eaLnBrk="0" hangingPunct="0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68" name="矩形 9"/>
          <p:cNvSpPr>
            <a:spLocks noChangeArrowheads="1"/>
          </p:cNvSpPr>
          <p:nvPr/>
        </p:nvSpPr>
        <p:spPr bwMode="auto">
          <a:xfrm>
            <a:off x="345281" y="720330"/>
            <a:ext cx="1677382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梳理结构：</a:t>
            </a:r>
            <a:endParaRPr lang="en-US" altLang="zh-CN" sz="24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5364" name="Text Box 7"/>
          <p:cNvSpPr txBox="1">
            <a:spLocks noChangeArrowheads="1"/>
          </p:cNvSpPr>
          <p:nvPr/>
        </p:nvSpPr>
        <p:spPr bwMode="auto">
          <a:xfrm>
            <a:off x="291156" y="1372469"/>
            <a:ext cx="7714060" cy="2562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第一部分（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1-2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）：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写小时候，“我”和小伙伴们都是自己做玩具，有一段时间，我们迷上了斗竹节人。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第二部分（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3-4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）：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写“我们”是怎样制造竹节人的。</a:t>
            </a:r>
            <a:endParaRPr lang="en-US" altLang="zh-CN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第三部分（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5-18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）：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写“我们”是怎样玩竹节人的。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第四部分（</a:t>
            </a:r>
            <a:r>
              <a:rPr lang="en-US" altLang="zh-CN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19-29</a:t>
            </a:r>
            <a:r>
              <a:rPr lang="zh-CN" altLang="en-US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）：</a:t>
            </a:r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写“我”上课时偷玩竹节人，被老师发现后没收了竹节人，下课后，“我”和同桌在办公室外竟看到老师也在玩竹节人。</a:t>
            </a:r>
            <a:endParaRPr lang="zh-CN" altLang="en-US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TAG_VERSION" val="1.0"/>
  <p:tag name="KSO_WM_TEMPLATE_CATEGORY" val="custom"/>
  <p:tag name="KSO_WM_TEMPLATE_INDEX" val="20189055"/>
</p:tagLst>
</file>

<file path=ppt/tags/tag68.xml><?xml version="1.0" encoding="utf-8"?>
<p:tagLst xmlns:p="http://schemas.openxmlformats.org/presentationml/2006/main">
  <p:tag name="KSO_WM_TAG_VERSION" val="1.0"/>
  <p:tag name="KSO_WM_TEMPLATE_CATEGORY" val="custom"/>
  <p:tag name="KSO_WM_TEMPLATE_INDEX" val="20189055"/>
</p:tagLst>
</file>

<file path=ppt/tags/tag69.xml><?xml version="1.0" encoding="utf-8"?>
<p:tagLst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  <p:tag name="KSO_WM_TAG_VERSION" val="1.0"/>
  <p:tag name="KSO_WM_BEAUTIFY_FLAG" val="#wm#"/>
  <p:tag name="KSO_WM_COMBINE_RELATE_SLIDE_ID" val="background20185116_1"/>
  <p:tag name="KSO_WM_TEMPLATE_CATEGORY" val="custom"/>
  <p:tag name="KSO_WM_TEMPLATE_INDEX" val="20189055"/>
  <p:tag name="KSO_WM_TEMPLATE_SUBCATEGORY" val="combine"/>
  <p:tag name="KSO_WM_TEMPLATE_THUMBS_INDEX" val="1、5、6、7、8、9、10、13、14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000000"/>
      </a:dk1>
      <a:lt1>
        <a:srgbClr val="FFFFFF"/>
      </a:lt1>
      <a:dk2>
        <a:srgbClr val="54402C"/>
      </a:dk2>
      <a:lt2>
        <a:srgbClr val="E7E6E6"/>
      </a:lt2>
      <a:accent1>
        <a:srgbClr val="54402C"/>
      </a:accent1>
      <a:accent2>
        <a:srgbClr val="F8E7C6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2807</Words>
  <Application>WPS 演示</Application>
  <PresentationFormat>全屏显示(16:9)</PresentationFormat>
  <Paragraphs>286</Paragraphs>
  <Slides>23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楷体</vt:lpstr>
      <vt:lpstr>Arial Unicode MS</vt:lpstr>
      <vt:lpstr>等线</vt:lpstr>
      <vt:lpstr>Arial</vt:lpstr>
      <vt:lpstr>第一PPT模板网-WWW.1PPT.COM</vt:lpstr>
      <vt:lpstr>竹 节 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竹 节 人</dc:title>
  <dc:creator/>
  <cp:lastModifiedBy>Administrator</cp:lastModifiedBy>
  <cp:revision>1</cp:revision>
  <dcterms:created xsi:type="dcterms:W3CDTF">2021-07-20T09:11:22Z</dcterms:created>
  <dcterms:modified xsi:type="dcterms:W3CDTF">2021-07-20T09:11:22Z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