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60" r:id="rId1"/>
  </p:sldMasterIdLst>
  <p:notesMasterIdLst>
    <p:notesMasterId r:id="rId12"/>
  </p:notesMasterIdLst>
  <p:sldIdLst>
    <p:sldId id="264" r:id="rId2"/>
    <p:sldId id="498" r:id="rId3"/>
    <p:sldId id="1089" r:id="rId4"/>
    <p:sldId id="1090" r:id="rId5"/>
    <p:sldId id="1091" r:id="rId6"/>
    <p:sldId id="1092" r:id="rId7"/>
    <p:sldId id="1093" r:id="rId8"/>
    <p:sldId id="1094" r:id="rId9"/>
    <p:sldId id="1095" r:id="rId10"/>
    <p:sldId id="1096" r:id="rId11"/>
  </p:sldIdLst>
  <p:sldSz cx="9144000" cy="6858000" type="screen4x3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66"/>
    <a:srgbClr val="A50021"/>
    <a:srgbClr val="CC0000"/>
    <a:srgbClr val="FF0000"/>
    <a:srgbClr val="666699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 showGuides="1">
      <p:cViewPr varScale="1">
        <p:scale>
          <a:sx n="84" d="100"/>
          <a:sy n="84" d="100"/>
        </p:scale>
        <p:origin x="-1152" y="-78"/>
      </p:cViewPr>
      <p:guideLst>
        <p:guide orient="horz" pos="2160"/>
        <p:guide pos="2871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26675" cy="7372667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Rot="1" noChangeAspect="1"/>
          </p:cNvSpPr>
          <p:nvPr>
            <p:ph type="sldImg"/>
          </p:nvPr>
        </p:nvSpPr>
        <p:spPr>
          <a:xfrm>
            <a:off x="1050925" y="754063"/>
            <a:ext cx="4572000" cy="3294062"/>
          </a:xfrm>
          <a:prstGeom prst="rect">
            <a:avLst/>
          </a:prstGeom>
          <a:noFill/>
          <a:ln w="9525">
            <a:noFill/>
          </a:ln>
        </p:spPr>
      </p:sp>
      <p:sp>
        <p:nvSpPr>
          <p:cNvPr id="2051" name="Rectangle 3"/>
          <p:cNvSpPr>
            <a:spLocks noGrp="1"/>
          </p:cNvSpPr>
          <p:nvPr>
            <p:ph type="body" sz="quarter"/>
          </p:nvPr>
        </p:nvSpPr>
        <p:spPr>
          <a:xfrm>
            <a:off x="538163" y="4387850"/>
            <a:ext cx="5780087" cy="3952875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/>
          <a:lstStyle/>
          <a:p>
            <a:pPr lvl="0"/>
            <a:r>
              <a:rPr lang="zh-CN" altLang="en-US" dirty="0"/>
              <a:t>单击此处编辑母版文本样式
第二级
第三级
第四级
第五级</a:t>
            </a:r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3388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3" name="Rectangle 5"/>
          <p:cNvSpPr>
            <a:spLocks noGrp="1" noChangeArrowheads="1"/>
          </p:cNvSpPr>
          <p:nvPr>
            <p:ph type="dt" idx="1"/>
          </p:nvPr>
        </p:nvSpPr>
        <p:spPr bwMode="auto">
          <a:xfrm>
            <a:off x="3883025" y="0"/>
            <a:ext cx="2974975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3388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3025" y="8686800"/>
            <a:ext cx="2974975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pPr lvl="0" algn="r" eaLnBrk="1" fontAlgn="base" hangingPunct="1"/>
              <a:t>‹#›</a:t>
            </a:fld>
            <a:endParaRPr lang="en-US" altLang="zh-CN" sz="1200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742950" indent="-28575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1143000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600200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2057400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 thruBlk="1"/>
  </p:transition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_标题幻灯片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0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"/>
            <a:ext cx="9258300" cy="686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圆角矩形 2"/>
          <p:cNvSpPr/>
          <p:nvPr/>
        </p:nvSpPr>
        <p:spPr>
          <a:xfrm>
            <a:off x="2503885" y="757238"/>
            <a:ext cx="4361259" cy="153035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4000" dirty="0">
                <a:solidFill>
                  <a:srgbClr val="7030A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聚焦中考</a:t>
            </a:r>
            <a:r>
              <a:rPr lang="en-US" altLang="zh-CN" sz="4000" dirty="0">
                <a:solidFill>
                  <a:srgbClr val="7030A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——</a:t>
            </a:r>
            <a:r>
              <a:rPr lang="zh-CN" altLang="en-US" sz="4000" dirty="0">
                <a:solidFill>
                  <a:srgbClr val="7030A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河南专版</a:t>
            </a:r>
          </a:p>
        </p:txBody>
      </p:sp>
    </p:spTree>
  </p:cSld>
  <p:clrMapOvr>
    <a:masterClrMapping/>
  </p:clrMapOvr>
  <p:transition>
    <p:strips dir="rd"/>
  </p:transition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 thruBlk="1"/>
  </p:transition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pPr lvl="0" algn="r" eaLnBrk="1" fontAlgn="base" hangingPunct="1"/>
              <a:t>‹#›</a:t>
            </a:fld>
            <a:endParaRPr lang="en-US" altLang="zh-CN" sz="1400" strike="noStrike" noProof="1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pPr lvl="0" algn="r" eaLnBrk="1" fontAlgn="base" hangingPunct="1"/>
              <a:t>‹#›</a:t>
            </a:fld>
            <a:endParaRPr lang="en-US" altLang="zh-CN" sz="1400" strike="noStrike" noProof="1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4.pn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图片 1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191" y="0"/>
            <a:ext cx="914280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标题 1"/>
          <p:cNvSpPr txBox="1">
            <a:spLocks/>
          </p:cNvSpPr>
          <p:nvPr/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4" name="内容占位符 2"/>
          <p:cNvSpPr txBox="1">
            <a:spLocks/>
          </p:cNvSpPr>
          <p:nvPr/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/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CN" altLang="en-US" smtClean="0"/>
              <a:t>单击此处编辑母版文本样式</a:t>
            </a:r>
          </a:p>
          <a:p>
            <a:pPr lvl="1">
              <a:defRPr/>
            </a:pPr>
            <a:r>
              <a:rPr lang="zh-CN" altLang="en-US" smtClean="0"/>
              <a:t>第二级</a:t>
            </a:r>
          </a:p>
          <a:p>
            <a:pPr lvl="2">
              <a:defRPr/>
            </a:pPr>
            <a:r>
              <a:rPr lang="zh-CN" altLang="en-US" smtClean="0"/>
              <a:t>第三级</a:t>
            </a:r>
          </a:p>
          <a:p>
            <a:pPr lvl="3">
              <a:defRPr/>
            </a:pPr>
            <a:r>
              <a:rPr lang="zh-CN" altLang="en-US" sz="1800" smtClean="0"/>
              <a:t>第四级</a:t>
            </a:r>
          </a:p>
          <a:p>
            <a:pPr lvl="4">
              <a:defRPr/>
            </a:pPr>
            <a:r>
              <a:rPr lang="zh-CN" altLang="en-US" sz="1800" smtClean="0"/>
              <a:t>第五级</a:t>
            </a:r>
            <a:endParaRPr lang="zh-CN" altLang="en-US" sz="180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itchFamily="34" charset="0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latin typeface="Arial" pitchFamily="34" charset="0"/>
              </a:defRPr>
            </a:lvl1pPr>
          </a:lstStyle>
          <a:p>
            <a:pPr lvl="0" algn="r" eaLnBrk="1" fontAlgn="base" hangingPunct="1"/>
            <a:fld id="{9A0DB2DC-4C9A-4742-B13C-FB6460FD3503}" type="slidenum">
              <a:rPr lang="zh-CN" altLang="en-US" sz="1400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pPr lvl="0" algn="r" eaLnBrk="1" fontAlgn="base" hangingPunct="1"/>
              <a:t>‹#›</a:t>
            </a:fld>
            <a:endParaRPr lang="en-US" altLang="zh-CN" sz="1400" strike="noStrike" noProof="1"/>
          </a:p>
        </p:txBody>
      </p:sp>
      <p:pic>
        <p:nvPicPr>
          <p:cNvPr id="2056" name="图片 7"/>
          <p:cNvPicPr>
            <a:picLocks noChangeAspect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7" name="图片 8"/>
          <p:cNvPicPr>
            <a:picLocks noChangeAspect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0" y="0"/>
            <a:ext cx="978694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8" name="图片 9"/>
          <p:cNvPicPr>
            <a:picLocks noChangeAspect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8472487" y="1"/>
            <a:ext cx="671513" cy="1381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ransition>
    <p:fade thruBlk="1"/>
  </p:transition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eaLnBrk="1" fontAlgn="base" hangingPunct="1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727200" y="3225800"/>
            <a:ext cx="5533390" cy="5619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336040" y="1737995"/>
            <a:ext cx="6419215" cy="291401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flipV="1">
            <a:off x="6997065" y="1699895"/>
            <a:ext cx="474345" cy="3263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220595" y="1519555"/>
            <a:ext cx="4676140" cy="342836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flipV="1">
            <a:off x="4335145" y="1914525"/>
            <a:ext cx="1657350" cy="32639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flipV="1">
            <a:off x="4206875" y="2305685"/>
            <a:ext cx="1463040" cy="32639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flipV="1">
            <a:off x="4219575" y="2670175"/>
            <a:ext cx="695960" cy="32639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flipV="1">
            <a:off x="4206875" y="3032125"/>
            <a:ext cx="1463040" cy="32639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flipV="1">
            <a:off x="4206875" y="3409315"/>
            <a:ext cx="1462405" cy="32639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flipV="1">
            <a:off x="4194175" y="3789680"/>
            <a:ext cx="929005" cy="32639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flipV="1">
            <a:off x="4271645" y="4154805"/>
            <a:ext cx="1320165" cy="32639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flipV="1">
            <a:off x="4219575" y="4531995"/>
            <a:ext cx="1528445" cy="3263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337945" y="1983105"/>
            <a:ext cx="6390640" cy="2266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flipV="1">
            <a:off x="1450975" y="3801745"/>
            <a:ext cx="6276975" cy="44831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flipV="1">
            <a:off x="6995160" y="1957705"/>
            <a:ext cx="474345" cy="3263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70000" y="1460500"/>
            <a:ext cx="6447790" cy="378079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flipV="1">
            <a:off x="1516380" y="4790440"/>
            <a:ext cx="6096000" cy="4508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flipV="1">
            <a:off x="7023735" y="1422400"/>
            <a:ext cx="474345" cy="3263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369060" y="1673225"/>
            <a:ext cx="6457315" cy="299021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flipV="1">
            <a:off x="7074535" y="1685925"/>
            <a:ext cx="474345" cy="3263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329690" y="723900"/>
            <a:ext cx="6457315" cy="483806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610360" y="5549265"/>
            <a:ext cx="5533390" cy="7334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flipV="1">
            <a:off x="7042150" y="1081405"/>
            <a:ext cx="474345" cy="3263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343025" y="768350"/>
            <a:ext cx="6381115" cy="544766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flipV="1">
            <a:off x="7033895" y="1094105"/>
            <a:ext cx="474345" cy="3263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329055" y="1019175"/>
            <a:ext cx="6485890" cy="481901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flipV="1">
            <a:off x="7061200" y="1019175"/>
            <a:ext cx="474345" cy="32639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flipV="1">
            <a:off x="7061200" y="2851150"/>
            <a:ext cx="474345" cy="3263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312545" y="1676400"/>
            <a:ext cx="6466840" cy="332359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flipV="1">
            <a:off x="7009765" y="1651000"/>
            <a:ext cx="474345" cy="3263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主题8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A7C6E5"/>
      </a:accent1>
      <a:accent2>
        <a:srgbClr val="333399"/>
      </a:accent2>
      <a:accent3>
        <a:srgbClr val="FFFFFF"/>
      </a:accent3>
      <a:accent4>
        <a:srgbClr val="000000"/>
      </a:accent4>
      <a:accent5>
        <a:srgbClr val="D0DFF0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全屏显示(4:3)</PresentationFormat>
  <Paragraphs>0</Paragraphs>
  <Slides>10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1" baseType="lpstr">
      <vt:lpstr>主题8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语文备课大师【全免费】</dc:title>
  <dc:creator>语文备课大师【全免费】</dc:creator>
  <dc:description>语文备课大师【全免费】</dc:description>
  <cp:lastModifiedBy>Administrator</cp:lastModifiedBy>
  <cp:revision>语文备课大师【全免费】</cp:revision>
  <dcterms:created xsi:type="dcterms:W3CDTF">2013-01-25T01:44:00Z</dcterms:created>
  <dcterms:modified xsi:type="dcterms:W3CDTF">2017-01-16T07:03:11Z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2052-10.1.0.6135</vt:lpwstr>
  </property>
</Properties>
</file>