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15" r:id="rId5"/>
    <p:sldId id="314" r:id="rId6"/>
    <p:sldId id="313" r:id="rId7"/>
    <p:sldId id="316" r:id="rId8"/>
    <p:sldId id="317" r:id="rId9"/>
    <p:sldId id="312" r:id="rId10"/>
    <p:sldId id="311" r:id="rId11"/>
    <p:sldId id="310" r:id="rId12"/>
    <p:sldId id="324" r:id="rId13"/>
    <p:sldId id="323" r:id="rId14"/>
    <p:sldId id="325" r:id="rId15"/>
    <p:sldId id="326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368" y="-108"/>
      </p:cViewPr>
      <p:guideLst>
        <p:guide orient="horz" pos="2159"/>
        <p:guide pos="30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7945" y="3215640"/>
            <a:ext cx="44297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方正黑体_GBK" panose="03000509000000000000" charset="-122"/>
                <a:ea typeface="方正黑体_GBK" panose="03000509000000000000" charset="-122"/>
              </a:rPr>
              <a:t>第八单元检测卷</a:t>
            </a:r>
            <a:endParaRPr lang="zh-CN" altLang="en-US" sz="440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580" y="1943100"/>
            <a:ext cx="8752205" cy="29711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6850" y="2646045"/>
            <a:ext cx="1179830" cy="353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8685" y="3249295"/>
            <a:ext cx="1179830" cy="353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1715" y="3828415"/>
            <a:ext cx="1179830" cy="353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3315" y="4432935"/>
            <a:ext cx="856615" cy="353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070" y="4423410"/>
            <a:ext cx="856615" cy="3536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" y="1817370"/>
            <a:ext cx="8314055" cy="39046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415" y="3235325"/>
            <a:ext cx="572770" cy="507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895" y="3260725"/>
            <a:ext cx="572770" cy="507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3700" y="3286125"/>
            <a:ext cx="572770" cy="507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7290" y="3276600"/>
            <a:ext cx="572770" cy="507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060" y="4342130"/>
            <a:ext cx="572770" cy="507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6640" y="4368800"/>
            <a:ext cx="572770" cy="507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6740" y="4342130"/>
            <a:ext cx="572770" cy="507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7475" y="4368800"/>
            <a:ext cx="572770" cy="507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680" y="5219065"/>
            <a:ext cx="572770" cy="4057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960" y="1127760"/>
            <a:ext cx="8514080" cy="51809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885" y="3063875"/>
            <a:ext cx="4745990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35" y="3594735"/>
            <a:ext cx="8079740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185" y="4140200"/>
            <a:ext cx="8079740" cy="7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30" y="2413635"/>
            <a:ext cx="8790305" cy="26949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4470" y="24136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4845" y="4031615"/>
            <a:ext cx="15532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100" y="4618990"/>
            <a:ext cx="155321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" y="1443355"/>
            <a:ext cx="9057005" cy="397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70" y="2381250"/>
            <a:ext cx="8590280" cy="2095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220" y="3275965"/>
            <a:ext cx="539750" cy="3187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745" y="3272790"/>
            <a:ext cx="539750" cy="3187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6795" y="3275965"/>
            <a:ext cx="539750" cy="3187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2470" y="3269615"/>
            <a:ext cx="409575" cy="3187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4220" y="3275965"/>
            <a:ext cx="409575" cy="3187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6245" y="3282950"/>
            <a:ext cx="329565" cy="3187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085" y="1857375"/>
            <a:ext cx="8799830" cy="31426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2868930"/>
            <a:ext cx="558165" cy="494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0" y="2899410"/>
            <a:ext cx="558165" cy="494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9580" y="2922270"/>
            <a:ext cx="558165" cy="494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3480" y="2899410"/>
            <a:ext cx="558165" cy="494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200" y="2922270"/>
            <a:ext cx="558165" cy="494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1860" y="2922270"/>
            <a:ext cx="558165" cy="494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6820" y="2922270"/>
            <a:ext cx="558165" cy="494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7860" y="2922270"/>
            <a:ext cx="558165" cy="494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4271010"/>
            <a:ext cx="558165" cy="494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240" y="4271010"/>
            <a:ext cx="558165" cy="494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9580" y="4278630"/>
            <a:ext cx="558165" cy="494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860" y="4271010"/>
            <a:ext cx="558165" cy="494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5580" y="4278630"/>
            <a:ext cx="558165" cy="494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1860" y="4278630"/>
            <a:ext cx="558165" cy="494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9200" y="4286250"/>
            <a:ext cx="558165" cy="494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7860" y="4271010"/>
            <a:ext cx="558165" cy="494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" y="2376170"/>
            <a:ext cx="8485505" cy="21050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35433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455" y="39560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9155" y="35433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4205" y="39560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3555" y="34925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9555" y="39941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155" y="35433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4305" y="39560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560" y="2324100"/>
            <a:ext cx="8818880" cy="22098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330" y="3100705"/>
            <a:ext cx="334645" cy="34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950" y="3086100"/>
            <a:ext cx="820420" cy="34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9780" y="3086100"/>
            <a:ext cx="334645" cy="34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0330" y="3086100"/>
            <a:ext cx="820420" cy="34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0450" y="3098165"/>
            <a:ext cx="334645" cy="34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4810" y="3087370"/>
            <a:ext cx="820420" cy="34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855" y="3938270"/>
            <a:ext cx="334645" cy="34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6325" y="3933825"/>
            <a:ext cx="820420" cy="34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0255" y="3933825"/>
            <a:ext cx="334645" cy="34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375" y="3933825"/>
            <a:ext cx="820420" cy="34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5525" y="3933825"/>
            <a:ext cx="334645" cy="34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3065" y="3919220"/>
            <a:ext cx="820420" cy="346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185" y="2280920"/>
            <a:ext cx="8723630" cy="22955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" y="2990215"/>
            <a:ext cx="1195705" cy="1503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2890" y="2957195"/>
            <a:ext cx="1195705" cy="1503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960" y="2965450"/>
            <a:ext cx="1085215" cy="15030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" y="2347595"/>
            <a:ext cx="8828405" cy="21621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680" y="2930525"/>
            <a:ext cx="7696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1655" y="2915285"/>
            <a:ext cx="7696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205" y="3484880"/>
            <a:ext cx="7696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7510" y="3485515"/>
            <a:ext cx="12890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185" y="4121785"/>
            <a:ext cx="7696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760" y="4121785"/>
            <a:ext cx="122872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05" y="1409700"/>
            <a:ext cx="8961755" cy="40379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990" y="2646680"/>
            <a:ext cx="882015" cy="311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350" y="2646045"/>
            <a:ext cx="1264920" cy="311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165" y="2646680"/>
            <a:ext cx="1758950" cy="311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990" y="3846195"/>
            <a:ext cx="882015" cy="311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5390" y="3844925"/>
            <a:ext cx="1755775" cy="311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5360" y="3846195"/>
            <a:ext cx="1755775" cy="311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990" y="5054600"/>
            <a:ext cx="1468755" cy="311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9320" y="5052060"/>
            <a:ext cx="2133600" cy="3117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" y="1649095"/>
            <a:ext cx="8733155" cy="39522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715" y="2315845"/>
            <a:ext cx="439420" cy="311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700" y="2886710"/>
            <a:ext cx="439420" cy="311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240" y="3493770"/>
            <a:ext cx="439420" cy="311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715" y="4098925"/>
            <a:ext cx="439420" cy="311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935" y="4669790"/>
            <a:ext cx="439420" cy="3117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全屏显示(4:3)</PresentationFormat>
  <Paragraphs>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飞飞</cp:lastModifiedBy>
  <cp:revision>语文备课大师【全免费】</cp:revision>
  <dcterms:created xsi:type="dcterms:W3CDTF">2015-12-07T06:44:00Z</dcterms:created>
  <dcterms:modified xsi:type="dcterms:W3CDTF">2018-01-20T01:23:08Z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  <property fmtid="{64440492-4C8B-11D1-8B70-080036B11A03}" pid="4">
    <vt:lpwstr>语文备课大师【全免费】</vt:lpwstr>
  </property>
</Properties>
</file>