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6" r:id="rId2"/>
    <p:sldId id="340" r:id="rId3"/>
    <p:sldId id="390" r:id="rId4"/>
    <p:sldId id="385" r:id="rId5"/>
    <p:sldId id="430" r:id="rId6"/>
    <p:sldId id="377" r:id="rId7"/>
    <p:sldId id="453" r:id="rId8"/>
  </p:sldIdLst>
  <p:sldSz cx="9144000" cy="6858000" type="screen4x3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>
        <p:scale>
          <a:sx n="100" d="100"/>
          <a:sy n="100" d="100"/>
        </p:scale>
        <p:origin x="-1686" y="-10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1299206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60" r:id="rId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/>
        </p:nvSpPr>
        <p:spPr>
          <a:xfrm>
            <a:off x="1452166" y="1121110"/>
            <a:ext cx="6048672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6000" b="1" smtClean="0">
                <a:solidFill>
                  <a:srgbClr val="FF0000"/>
                </a:solidFill>
                <a:latin typeface="+mn-ea"/>
              </a:rPr>
              <a:t>口语交际</a:t>
            </a:r>
            <a:endParaRPr lang="en-US" altLang="zh-CN" sz="6000" b="1" smtClean="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zh-CN" altLang="en-US" sz="6000" b="1" smtClean="0"/>
              <a:t>意见不同怎么办</a:t>
            </a:r>
            <a:endParaRPr lang="zh-CN" altLang="en-US" sz="6000" smtClean="0"/>
          </a:p>
        </p:txBody>
      </p:sp>
      <p:pic>
        <p:nvPicPr>
          <p:cNvPr id="15362" name="Picture 2" descr="https://img01.sogoucdn.com/app/a/100520093/f142a9dc4e323050-40bef044811f5473-692d56e1e22b45b0167fc01be66a29c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3641390"/>
            <a:ext cx="8543925" cy="2095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i04picsos.sogoucdn.com/54a971b72dc04d53"/>
          <p:cNvPicPr>
            <a:picLocks noChangeAspect="1" noChangeArrowheads="1"/>
          </p:cNvPicPr>
          <p:nvPr/>
        </p:nvPicPr>
        <p:blipFill>
          <a:blip r:embed="rId2" cstate="print"/>
          <a:srcRect l="4895" t="3212" r="7590" b="1269"/>
          <a:stretch>
            <a:fillRect/>
          </a:stretch>
        </p:blipFill>
        <p:spPr bwMode="auto">
          <a:xfrm>
            <a:off x="5728970" y="3435350"/>
            <a:ext cx="3022600" cy="2341880"/>
          </a:xfrm>
          <a:prstGeom prst="ellipse">
            <a:avLst/>
          </a:prstGeom>
          <a:noFill/>
        </p:spPr>
      </p:pic>
      <p:grpSp>
        <p:nvGrpSpPr>
          <p:cNvPr id="7" name="组合 6"/>
          <p:cNvGrpSpPr/>
          <p:nvPr/>
        </p:nvGrpSpPr>
        <p:grpSpPr>
          <a:xfrm>
            <a:off x="604352" y="1776075"/>
            <a:ext cx="8064896" cy="1119881"/>
            <a:chOff x="567" y="3079"/>
            <a:chExt cx="14034" cy="4001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7" y="3079"/>
              <a:ext cx="13670" cy="400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298" y="3336"/>
              <a:ext cx="12303" cy="2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800" b="0" i="0" u="none" kern="1200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问题一：春节该不该燃放烟花爆竹？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593725" y="2981325"/>
            <a:ext cx="5234940" cy="26765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问题缘起：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烟花爆竹给人们带来浓浓的年味和喜庆气氛，但在环保、安全等方面带来诸多问题和隐患。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2290" y="1011674"/>
            <a:ext cx="18002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t016776e8f4052c634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24" y="3839703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84634" y="949705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048201" y="1133761"/>
            <a:ext cx="5492115" cy="2144435"/>
          </a:xfrm>
          <a:prstGeom prst="irregularSeal2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rtl="0"/>
            <a:r>
              <a:rPr lang="zh-CN" altLang="zh-CN" sz="280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问题二：要路还是要树？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09470" y="3278505"/>
            <a:ext cx="6430645" cy="2676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问题缘起：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南方某些城市为了拓宽城市道路，砍掉了生长几十年的大树。这件事引发热议。有人认为，为拓宽城市道路，促进经济繁荣，砍树是值得的；有人认为，这些树已经长了几十年，栽树不容易，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树木有利于净化空气，美化环境，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不应该砍树。发展交通要另想办法。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https://i01piccdn.sogoucdn.com/5dfd903d9230ca9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9649" y="1230799"/>
            <a:ext cx="3849985" cy="244792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522772" y="5471646"/>
            <a:ext cx="6408712" cy="523220"/>
          </a:xfrm>
          <a:prstGeom prst="rect">
            <a:avLst/>
          </a:prstGeom>
          <a:solidFill>
            <a:srgbClr val="C5E0B4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kumimoji="0" lang="zh-CN" sz="2800" b="0" i="0" u="none" strike="noStrike" cap="none" normalizeH="0" baseline="0" smtClean="0">
                <a:ln>
                  <a:noFill/>
                </a:ln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表达观点时，要简洁明了，要有根据。</a:t>
            </a:r>
          </a:p>
        </p:txBody>
      </p:sp>
      <p:sp>
        <p:nvSpPr>
          <p:cNvPr id="2" name="文本框 51"/>
          <p:cNvSpPr txBox="1"/>
          <p:nvPr/>
        </p:nvSpPr>
        <p:spPr>
          <a:xfrm>
            <a:off x="522335" y="1139453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smtClean="0">
                <a:latin typeface="微软雅黑" panose="020B0503020204020204" charset="-122"/>
                <a:ea typeface="微软雅黑" panose="020B0503020204020204" charset="-122"/>
              </a:rPr>
              <a:t>交际提示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2772" y="2807350"/>
            <a:ext cx="7128792" cy="52322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rtl="0">
              <a:buFontTx/>
              <a:buChar char="•"/>
            </a:pP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准确把握别人的观点，不弯曲，不断章取义。</a:t>
            </a:r>
          </a:p>
        </p:txBody>
      </p:sp>
      <p:sp>
        <p:nvSpPr>
          <p:cNvPr id="12" name="矩形 11"/>
          <p:cNvSpPr/>
          <p:nvPr/>
        </p:nvSpPr>
        <p:spPr>
          <a:xfrm>
            <a:off x="522772" y="3959478"/>
            <a:ext cx="7381702" cy="95410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 rtl="0" eaLnBrk="0" hangingPunct="0">
              <a:buFontTx/>
              <a:buChar char="•"/>
            </a:pPr>
            <a:r>
              <a:rPr lang="zh-CN" altLang="en-US" sz="280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尊重不同意见，讨论问题时，态度要平和，以理服人。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300" y="1925955"/>
            <a:ext cx="3738880" cy="2147702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普通市民：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我认为春节应该燃放鞭炮，多年来流传下来的老规矩了，再说，如果没有鞭炮声，过年的味道就没有了。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39815" y="1105602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交际示例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869055" y="3235325"/>
            <a:ext cx="4713605" cy="2965845"/>
          </a:xfrm>
          <a:prstGeom prst="round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环保局局长：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我认为不应该放，燃放烟花爆竹，会产生大量的有毒的烟雾，严重影响空气质量，对广大市民身体会造成一定的伤害。另外，烟花爆竹燃放后还会产生大量的垃圾，给环卫工人增加了不少的工作量。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78375" y="1105535"/>
            <a:ext cx="2895600" cy="2047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1870" y="4363720"/>
            <a:ext cx="2110105" cy="1611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1960" y="2092325"/>
            <a:ext cx="3535045" cy="2966111"/>
          </a:xfrm>
          <a:prstGeom prst="round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眼科医生：</a:t>
            </a:r>
          </a:p>
          <a:p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每到春节期间，我们眼科都会接收一些因燃放烟花爆竹受伤的患者，有的相当严重，个别会失明。我的看法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不要燃放烟花爆竹了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670" y="1059882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交际示例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0885" y="1485900"/>
            <a:ext cx="3963670" cy="1736646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消防队员：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每年都会因燃放烟花爆竹引起火灾，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为了安全考虑，不要燃放烟花爆竹了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1980" y="3704590"/>
            <a:ext cx="3900805" cy="2543175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42620" y="2924944"/>
            <a:ext cx="4209415" cy="3006053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鞭炮厂工人：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我们对燃放烟花爆竹不支持也不反对。我们考虑的是我们的饭碗问题。如果能给我们安排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出路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，不至于让我们自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谋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生活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的话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，我们也不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支持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燃放烟花爆竹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630" y="1044642"/>
            <a:ext cx="1762537" cy="5788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交际示例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9735" y="1473200"/>
            <a:ext cx="5080000" cy="1398696"/>
          </a:xfrm>
          <a:prstGeom prst="snip2Diag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环卫工人：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燃放以后，纸皮到处飞，好多的烟花箱子、筒子很难清理，也看见有着火的现象。</a:t>
            </a:r>
            <a:endParaRPr lang="en-US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9860" y="3784600"/>
            <a:ext cx="28098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b5755e8-b72c-435b-831e-8e14aa6dfb42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</TotalTime>
  <Words>407</Words>
  <Application>Microsoft Office PowerPoint</Application>
  <PresentationFormat>全屏显示(4:3)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老百晓在线</cp:lastModifiedBy>
  <cp:revision>402</cp:revision>
  <dcterms:created xsi:type="dcterms:W3CDTF">2013-11-14T01:26:00Z</dcterms:created>
  <dcterms:modified xsi:type="dcterms:W3CDTF">2020-09-08T23:44:42Z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