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3" r:id="rId2"/>
    <p:sldId id="263" r:id="rId3"/>
    <p:sldId id="264" r:id="rId4"/>
    <p:sldId id="306" r:id="rId5"/>
    <p:sldId id="265" r:id="rId6"/>
    <p:sldId id="317" r:id="rId7"/>
    <p:sldId id="31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2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刘　彻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刘　彻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一个名震千古的汉武大帝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在庞德的笔下是如此的落寞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如此的儿女情长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这究竟是东西文化的不同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还是作者个人视角的不同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将诗文与刘彻原诗比较阅读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分析本诗与刘彻原诗的区别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了解意象派诗歌的特点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体会诗歌表达的思想感情。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909598"/>
              </p:ext>
            </p:extLst>
          </p:nvPr>
        </p:nvGraphicFramePr>
        <p:xfrm>
          <a:off x="6948264" y="1556792"/>
          <a:ext cx="1770062" cy="221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6" imgW="837974" imgH="1045601" progId="Word.Document.12">
                  <p:embed/>
                </p:oleObj>
              </mc:Choice>
              <mc:Fallback>
                <p:oleObj name="Document" r:id="rId6" imgW="837974" imgH="10456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48264" y="1556792"/>
                        <a:ext cx="1770062" cy="221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36828" y="1412776"/>
            <a:ext cx="6497059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埃兹拉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(1885—1972),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美国现代诗人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意象派运动的主要发起人。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年定居伦敦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以后一度成为伦敦文坛上举足轻重的人物。第一次世界大战后迁居巴黎。第二次世界大战期间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他公开支持法西斯主义。战争结束后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他被美军逮捕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押回本土等候受审。后因医生证明他精神失常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再加上海明威和弗罗斯特等名人的奔走营救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他只被关入一家精神病院。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庞德结束了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年的精神病院监禁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重返意大利居住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直至去世。主要作品有《面具》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(1909)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、《反击》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、《献祭》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西尔文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毛伯莱》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和《诗章》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(1917—1959)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589753"/>
              </p:ext>
            </p:extLst>
          </p:nvPr>
        </p:nvGraphicFramePr>
        <p:xfrm>
          <a:off x="508000" y="1628800"/>
          <a:ext cx="8128000" cy="4568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6" imgW="3838193" imgH="2157407" progId="Word.Document.12">
                  <p:embed/>
                </p:oleObj>
              </mc:Choice>
              <mc:Fallback>
                <p:oleObj name="Document" r:id="rId6" imgW="3838193" imgH="2157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568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381771" y="1975836"/>
            <a:ext cx="326938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9505" y="1975836"/>
            <a:ext cx="47867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3219" y="1975836"/>
            <a:ext cx="572997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76050" y="2418468"/>
            <a:ext cx="48702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8021" y="2418468"/>
            <a:ext cx="62015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5544" y="3302484"/>
            <a:ext cx="32693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7459" y="3865242"/>
            <a:ext cx="27019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80548" y="4395342"/>
            <a:ext cx="29721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9594" y="5261858"/>
            <a:ext cx="224212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19594" y="5806144"/>
            <a:ext cx="224212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520" y="1268760"/>
            <a:ext cx="863600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绸裙的窸瑟再不复闻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灰尘飘落在宫院里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听不到脚步声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静静地堆积。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消逝了的衣裙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落满尘土的宫院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飞旋的落叶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这几个主要的意象都出自原诗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只不过在庞德的笔下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构成了一个更完整的画面。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静静地堆积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则传达出原诗中缺少的一种动态感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也为下面的诗句作了铺垫。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我心中的欢乐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睡在下面。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这一句是庞德的独创。诗人想象刘彻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被埋在了落叶的下面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一种双关的作用也由此产生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被落叶掩埋的不只是美人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心中的记忆、那些逝去的欢乐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也被一同掩埋了。原诗抒情性的结尾虽然被舍弃了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但内心情感的表露则更为含蓄。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一片潮湿的树叶粘在门槛上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一句的作用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这一句完全是庞德的创造性添加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它与上面五行相分隔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构成了全诗的第二节。虽然落叶堆积的意象在上面的诗行中已经出现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但从语句的连贯性看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最后一行还是有点突兀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与上面五行似乎缺乏必要的过渡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给人的感觉是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上面五行组成一个完整的画面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而最后一行本身就像一片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潮湿的树叶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直接粘在了上面。这种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其实也是一种意象并置的方式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的并置中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的形象似乎被放大了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形成一种特写的效果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我们似乎能看见它孤零零的形象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感受到它在门槛上弯曲的痛苦。诗人最后添加的这一行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绝非画蛇添足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而是神来的一笔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在保留原诗凄清、哀婉意境的同时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也使改写之作获得了一种现代的语言张力。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950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庞德写作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不仅借鉴了中国古诗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他还亲自改写过不少中国的古诗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《刘彻》就是其中非常著名的一首。原诗为汉武帝刘彻思怀已故的李夫人所作的《落叶哀蝉曲》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它曾被一位汉学家译成英文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不懂中文的庞德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就是根据译文改写了此诗。前面的四行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无疑是原诗内容的化用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消逝了的衣裙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落满尘土的宫院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飞旋的落叶。这几个主要的意象都出自原诗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只不过在庞德的笔下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构成了一个更完整的画面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静静地堆积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则传达出一种动态感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也为下面的诗句作了铺垫。第五行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我心中的欢乐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睡在下面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是庞德的独创。诗人想象刘彻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被埋在了落叶的下面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一种双关的作用也由此产生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被落叶掩埋的不只是美人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心中的记忆、那些逝去的欢乐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也被一同掩埋了。本诗第六行则更是神来之笔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极富创意。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255</TotalTime>
  <Words>919</Words>
  <Application>Microsoft Office PowerPoint</Application>
  <PresentationFormat>全屏显示(4:3)</PresentationFormat>
  <Paragraphs>26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2.刘　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34</cp:revision>
  <dcterms:created xsi:type="dcterms:W3CDTF">2016-04-22T00:11:50Z</dcterms:created>
  <dcterms:modified xsi:type="dcterms:W3CDTF">2016-07-14T01:49:51Z</dcterms:modified>
</cp:coreProperties>
</file>