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59" r:id="rId7"/>
    <p:sldId id="256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238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114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130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1912938"/>
            <a:ext cx="61722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 smtClean="0">
                <a:solidFill>
                  <a:schemeClr val="bg1">
                    <a:lumMod val="50000"/>
                  </a:schemeClr>
                </a:solidFill>
              </a:rPr>
              <a:t>我的动物朋友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752600" y="76200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</a:rPr>
              <a:t>小学四年级作文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8" name="TextBox 2"/>
          <p:cNvSpPr txBox="1">
            <a:spLocks noChangeArrowheads="1"/>
          </p:cNvSpPr>
          <p:nvPr/>
        </p:nvSpPr>
        <p:spPr bwMode="auto">
          <a:xfrm>
            <a:off x="2895600" y="6324600"/>
            <a:ext cx="8002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mtClean="0">
                <a:solidFill>
                  <a:srgbClr val="000000"/>
                </a:solidFill>
              </a:rPr>
              <a:t>500</a:t>
            </a:r>
            <a:r>
              <a:rPr lang="zh-CN" altLang="en-US" smtClean="0">
                <a:solidFill>
                  <a:srgbClr val="000000"/>
                </a:solidFill>
              </a:rPr>
              <a:t>字</a:t>
            </a: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416320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　　我洗完了澡，上了床，我进入了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梦想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，我梦见了我进入了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动物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王国，里面的动物非常多，我看了看我自己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黄黄的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，一看自己变成了一直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黄色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的猫。
　　有一天，阳光明媚，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天空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格外晴朗。一只老鹰伸开它的大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翅膀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，在蓝蓝的天上飞翔着。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400657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洗完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了澡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进入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梦想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梦见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进入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王国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里面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动物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非常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黄黄的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自己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变成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黄色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阳光明媚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格外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晴朗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伸开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翅膀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蓝蓝的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天上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飞翔。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5657850" y="5775325"/>
            <a:ext cx="287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小学四年级作文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我的动物朋友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39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6278642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这时，它觉得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肚子饿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了，它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睁大眼睛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想捕获一只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兔子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，美美地饱餐一顿。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地面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上大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森林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里，一群小兔子，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唱着歌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，蹦蹦跳跳地在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草地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上玩耍着。这时，一直在空中飞的老鹰看到了地上的小兔子，它瞄准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目标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，飞快地冲了下来，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机灵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的小兔子也发现了危险的到来，拼命地逃，但是老鹰很快就抓住了一只兔子，“啊</a:t>
            </a:r>
            <a:r>
              <a:rPr lang="en-US" altLang="zh-CN" b="1" smtClean="0">
                <a:solidFill>
                  <a:srgbClr val="000000"/>
                </a:solidFill>
                <a:latin typeface="Calibri"/>
                <a:ea typeface="微软雅黑"/>
              </a:rPr>
              <a:t>……”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兔子惨叫一声，说是迟那是快，在这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关键时刻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，我立马飞奔过去，跳到老鹰的身上，用我的锋利的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爪子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，对它一阵又踢又打，我对老鹰说：“你敢欺负我的好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朋友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，小兔子！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387798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觉得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肚子饿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睁大眼睛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捕获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美美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饱餐一顿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上大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森林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一群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唱着歌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蹦蹦跳跳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草地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玩耍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一直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空中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看到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地上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瞄准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目标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下来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机灵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发现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危险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到来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拼命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但是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很快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抓住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惨叫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关键时刻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立马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飞奔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过去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身上。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5657850" y="5775325"/>
            <a:ext cx="287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小学四年级作文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我的动物朋友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3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2769989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今天得好好教训你，非把你打得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头破血流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不可。”只见老鹰哀求道：“你放我一条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生路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吧，我以后再也不敢了。”“哼，没门。”我又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对准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老鹰的背部，狠狠得抓啊、扯啊，痛得老鹰哇哇直叫，伤痕累累地躺倒在地。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今天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好好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教训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头破血流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只见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哀求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生路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以后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再也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不敢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没门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对准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背部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狠狠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老鹰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哇哇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伤痕累累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躺倒。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5657850" y="5775325"/>
            <a:ext cx="287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小学四年级作文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我的动物朋友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39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762000"/>
            <a:ext cx="3886200" cy="3416320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defRPr/>
            </a:pP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这时，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小兔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子才回过神来，对我说道：“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猫咪朋友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，你救了我一条命，你的助人为乐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精神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，我永生难忘。”我对它说：“别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客气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，因为我们是最好的朋友啊！”
　　我和小兔成了最好的朋友，这个</a:t>
            </a:r>
            <a:r>
              <a:rPr lang="zh-CN" altLang="en-US" sz="3000" b="1" smtClean="0">
                <a:solidFill>
                  <a:srgbClr val="008000"/>
                </a:solidFill>
                <a:latin typeface="Calibri"/>
                <a:ea typeface="微软雅黑"/>
              </a:rPr>
              <a:t>故事</a:t>
            </a:r>
            <a:r>
              <a:rPr lang="zh-CN" altLang="en-US" b="1" smtClean="0">
                <a:solidFill>
                  <a:srgbClr val="000000"/>
                </a:solidFill>
                <a:latin typeface="Calibri"/>
                <a:ea typeface="微软雅黑"/>
              </a:rPr>
              <a:t>告诉我们，友谊是要有人保护的。</a:t>
            </a:r>
            <a:endParaRPr lang="zh-CN" altLang="en-US" b="1" dirty="0">
              <a:solidFill>
                <a:srgbClr val="000000"/>
              </a:solidFill>
              <a:latin typeface="Calibri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762000"/>
            <a:ext cx="3124200" cy="2031325"/>
          </a:xfrm>
          <a:prstGeom prst="rect">
            <a:avLst/>
          </a:prstGeom>
          <a:noFill/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>
                <a:solidFill>
                  <a:srgbClr val="323232"/>
                </a:solidFill>
                <a:latin typeface="Calibri"/>
                <a:ea typeface="微软雅黑"/>
              </a:rPr>
              <a:t>关键词：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这时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回过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说道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猫咪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朋友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一条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助人为乐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精神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永生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难忘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客气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因为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我们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朋友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小兔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最好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朋友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这个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故事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告诉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我们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友谊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有人</a:t>
            </a:r>
            <a:r>
              <a:rPr lang="en-US" altLang="zh-CN" sz="1600" smtClean="0">
                <a:solidFill>
                  <a:srgbClr val="323232"/>
                </a:solidFill>
                <a:latin typeface="Calibri"/>
                <a:ea typeface="微软雅黑"/>
              </a:rPr>
              <a:t>,</a:t>
            </a:r>
            <a:r>
              <a:rPr lang="zh-CN" altLang="en-US" sz="1600" smtClean="0">
                <a:solidFill>
                  <a:srgbClr val="323232"/>
                </a:solidFill>
                <a:latin typeface="Calibri"/>
                <a:ea typeface="微软雅黑"/>
              </a:rPr>
              <a:t>保护。</a:t>
            </a:r>
            <a:endParaRPr lang="zh-CN" altLang="en-US" sz="1600" dirty="0">
              <a:solidFill>
                <a:srgbClr val="323232"/>
              </a:solidFill>
              <a:latin typeface="Calibri"/>
              <a:ea typeface="微软雅黑"/>
            </a:endParaRP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5657850" y="5775325"/>
            <a:ext cx="287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srgbClr val="000000"/>
                </a:solidFill>
              </a:rPr>
              <a:t>小学四年级作文</a:t>
            </a:r>
            <a:r>
              <a:rPr lang="en-US" altLang="zh-CN" sz="1400" smtClean="0">
                <a:solidFill>
                  <a:srgbClr val="000000"/>
                </a:solidFill>
              </a:rPr>
              <a:t>《</a:t>
            </a:r>
            <a:r>
              <a:rPr lang="zh-CN" altLang="en-US" sz="1400" smtClean="0">
                <a:solidFill>
                  <a:srgbClr val="000000"/>
                </a:solidFill>
              </a:rPr>
              <a:t>我的动物朋友</a:t>
            </a:r>
            <a:r>
              <a:rPr lang="en-US" altLang="zh-CN" sz="1400" smtClean="0">
                <a:solidFill>
                  <a:srgbClr val="000000"/>
                </a:solidFill>
              </a:rPr>
              <a:t>》</a:t>
            </a:r>
            <a:endParaRPr lang="zh-CN" altLang="en-US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39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609600" y="533400"/>
            <a:ext cx="7924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smtClean="0"/>
              <a:t>你既然认准一条道路，何必去打听要走多久。</a:t>
            </a: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1981200" y="1828800"/>
            <a:ext cx="2236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/>
              <a:t>再见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634</Words>
  <Application>Microsoft Office PowerPoint</Application>
  <PresentationFormat>全屏显示(4:3)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微软用户</cp:lastModifiedBy>
  <cp:revision>42</cp:revision>
  <cp:lastPrinted>1601-01-01T00:00:00Z</cp:lastPrinted>
  <dcterms:created xsi:type="dcterms:W3CDTF">2018-10-10T13:15:16Z</dcterms:created>
  <dcterms:modified xsi:type="dcterms:W3CDTF">2019-08-08T08:22:55Z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