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0" r:id="rId3"/>
    <p:sldId id="321" r:id="rId5"/>
    <p:sldId id="322" r:id="rId6"/>
    <p:sldId id="273" r:id="rId7"/>
    <p:sldId id="323" r:id="rId8"/>
    <p:sldId id="309" r:id="rId9"/>
    <p:sldId id="329" r:id="rId10"/>
    <p:sldId id="328" r:id="rId11"/>
    <p:sldId id="256" r:id="rId12"/>
    <p:sldId id="304" r:id="rId13"/>
    <p:sldId id="280" r:id="rId14"/>
    <p:sldId id="281" r:id="rId15"/>
    <p:sldId id="282" r:id="rId16"/>
    <p:sldId id="332" r:id="rId17"/>
    <p:sldId id="285" r:id="rId18"/>
    <p:sldId id="289" r:id="rId19"/>
    <p:sldId id="301" r:id="rId20"/>
    <p:sldId id="308" r:id="rId21"/>
    <p:sldId id="333" r:id="rId22"/>
    <p:sldId id="331" r:id="rId23"/>
    <p:sldId id="314" r:id="rId24"/>
    <p:sldId id="315" r:id="rId25"/>
    <p:sldId id="316" r:id="rId26"/>
    <p:sldId id="352" r:id="rId27"/>
    <p:sldId id="330" r:id="rId28"/>
    <p:sldId id="276" r:id="rId29"/>
    <p:sldId id="307" r:id="rId30"/>
    <p:sldId id="353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DDDDDD"/>
    <a:srgbClr val="FFFF00"/>
    <a:srgbClr val="000066"/>
    <a:srgbClr val="000099"/>
    <a:srgbClr val="FF3300"/>
    <a:srgbClr val="33CCFF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634" autoAdjust="0"/>
    <p:restoredTop sz="94660"/>
  </p:normalViewPr>
  <p:slideViewPr>
    <p:cSldViewPr showGuides="1">
      <p:cViewPr varScale="1">
        <p:scale>
          <a:sx n="75" d="100"/>
          <a:sy n="75" d="100"/>
        </p:scale>
        <p:origin x="-1284" y="-90"/>
      </p:cViewPr>
      <p:guideLst>
        <p:guide orient="horz" pos="2164"/>
        <p:guide pos="28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529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30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2.wav"/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slide" Target="slide18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F:\&#22791;&#20221;2\&#19968;&#19978;&#36164;&#26009;\&#35821;&#25991;&#36164;&#26009;\&#26085;&#26376;&#26126;\&#40635;\music\&#26376;&#20142;.wav" TargetMode="External"/><Relationship Id="rId1" Type="http://schemas.openxmlformats.org/officeDocument/2006/relationships/audio" Target="file:///F:\&#22791;&#20221;2\&#19968;&#19978;&#36164;&#26009;\&#35821;&#25991;&#36164;&#26009;\&#26085;&#26376;&#26126;\&#40635;\music\&#26376;&#20142;.wav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png"/><Relationship Id="rId3" Type="http://schemas.microsoft.com/office/2007/relationships/media" Target="file:///F:\&#22791;&#20221;2\&#19968;&#19978;&#36164;&#26009;\&#35821;&#25991;&#36164;&#26009;\&#26085;&#26376;&#26126;\&#40635;\music\JUPITER.mp3" TargetMode="External"/><Relationship Id="rId2" Type="http://schemas.openxmlformats.org/officeDocument/2006/relationships/audio" Target="file:///F:\&#22791;&#20221;2\&#19968;&#19978;&#36164;&#26009;\&#35821;&#25991;&#36164;&#26009;\&#26085;&#26376;&#26126;\&#40635;\music\JUPITER.mp3" TargetMode="Externa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54" name="Rectangle 22"/>
          <p:cNvSpPr/>
          <p:nvPr/>
        </p:nvSpPr>
        <p:spPr>
          <a:xfrm>
            <a:off x="0" y="0"/>
            <a:ext cx="9467850" cy="4365625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86B6FF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55" name="Rectangle 23"/>
          <p:cNvSpPr/>
          <p:nvPr/>
        </p:nvSpPr>
        <p:spPr>
          <a:xfrm>
            <a:off x="-107950" y="4292600"/>
            <a:ext cx="9467850" cy="25654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000000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58" name="Rectangle 26"/>
          <p:cNvSpPr/>
          <p:nvPr/>
        </p:nvSpPr>
        <p:spPr>
          <a:xfrm>
            <a:off x="-36512" y="-26987"/>
            <a:ext cx="9467850" cy="4365625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chemeClr val="bg1"/>
              </a:gs>
            </a:gsLst>
            <a:lin ang="5400000" scaled="1"/>
            <a:tileRect/>
          </a:gradFill>
          <a:ln w="38100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1836738" y="0"/>
            <a:ext cx="4679950" cy="4321175"/>
            <a:chOff x="1157" y="0"/>
            <a:chExt cx="2948" cy="2722"/>
          </a:xfrm>
        </p:grpSpPr>
        <p:sp>
          <p:nvSpPr>
            <p:cNvPr id="54279" name="Oval 20"/>
            <p:cNvSpPr/>
            <p:nvPr/>
          </p:nvSpPr>
          <p:spPr>
            <a:xfrm>
              <a:off x="1157" y="0"/>
              <a:ext cx="2948" cy="272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80" name="Oval 5"/>
            <p:cNvSpPr/>
            <p:nvPr/>
          </p:nvSpPr>
          <p:spPr>
            <a:xfrm>
              <a:off x="1837" y="663"/>
              <a:ext cx="1542" cy="1565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4281" name="Picture 6">
            <a:hlinkClick r:id="" action="ppaction://media"/>
          </p:cNvPr>
          <p:cNvPicPr>
            <a:picLocks noGrp="1" noRot="1" noChangeAspect="1"/>
          </p:cNvPicPr>
          <p:nvPr>
            <p:ph sz="half" idx="1"/>
            <a:wavAudioFile r:embed="rId1" name="出土音乐.wav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7389813"/>
            <a:ext cx="304800" cy="304800"/>
          </a:xfrm>
        </p:spPr>
      </p:pic>
      <p:sp>
        <p:nvSpPr>
          <p:cNvPr id="69659" name="Rectangle 27"/>
          <p:cNvSpPr/>
          <p:nvPr/>
        </p:nvSpPr>
        <p:spPr>
          <a:xfrm>
            <a:off x="-71437" y="4292600"/>
            <a:ext cx="9467850" cy="2565400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100000">
                <a:srgbClr val="0000FF"/>
              </a:gs>
            </a:gsLst>
            <a:lin ang="5400000" scaled="1"/>
            <a:tileRect/>
          </a:gradFill>
          <a:ln w="38100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8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349" fill="hold"/>
                                        <p:tgtEl>
                                          <p:spTgt spid="542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6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81"/>
                </p:tgtEl>
              </p:cMediaNode>
            </p:audio>
          </p:childTnLst>
        </p:cTn>
      </p:par>
    </p:tnLst>
    <p:bldLst>
      <p:bldP spid="69654" grpId="0" animBg="1"/>
      <p:bldP spid="69655" grpId="0" animBg="1"/>
      <p:bldP spid="69658" grpId="0" animBg="1"/>
      <p:bldP spid="696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/>
          <p:nvPr/>
        </p:nvGraphicFramePr>
        <p:xfrm>
          <a:off x="0" y="-15875"/>
          <a:ext cx="9144000" cy="687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324350" imgH="3257550" progId="PBrush">
                  <p:embed/>
                </p:oleObj>
              </mc:Choice>
              <mc:Fallback>
                <p:oleObj name="" r:id="rId1" imgW="4324350" imgH="3257550" progId="PBrush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-15875"/>
                        <a:ext cx="9144000" cy="687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WordArt 3"/>
          <p:cNvSpPr>
            <a:spLocks noTextEdit="1"/>
          </p:cNvSpPr>
          <p:nvPr/>
        </p:nvSpPr>
        <p:spPr>
          <a:xfrm>
            <a:off x="1143000" y="2895600"/>
            <a:ext cx="70104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6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识字高手就是我！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9" name="Picture 19" descr="灭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1628775"/>
            <a:ext cx="2908300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4" descr="ZQ_002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492500" y="1430338"/>
            <a:ext cx="3059113" cy="3943350"/>
          </a:xfrm>
        </p:spPr>
      </p:pic>
      <p:pic>
        <p:nvPicPr>
          <p:cNvPr id="40966" name="Picture 6" descr="灭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908050"/>
            <a:ext cx="38100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9"/>
          <p:cNvSpPr txBox="1"/>
          <p:nvPr/>
        </p:nvSpPr>
        <p:spPr>
          <a:xfrm>
            <a:off x="7740650" y="4581525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4" name="Text Box 10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男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5" name="Text Box 11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森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6" name="Rectangle 12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尘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297" name="Rectangle 13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974" name="Rectangle 14"/>
          <p:cNvSpPr/>
          <p:nvPr/>
        </p:nvSpPr>
        <p:spPr>
          <a:xfrm>
            <a:off x="179388" y="5013325"/>
            <a:ext cx="309880" cy="1005840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300" name="Rectangle 16"/>
          <p:cNvSpPr/>
          <p:nvPr/>
        </p:nvSpPr>
        <p:spPr>
          <a:xfrm>
            <a:off x="7740650" y="23495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明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301" name="Rectangle 17"/>
          <p:cNvSpPr/>
          <p:nvPr/>
        </p:nvSpPr>
        <p:spPr>
          <a:xfrm>
            <a:off x="7740650" y="335915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302" name="Rectangle 18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982" name="Text Box 22"/>
          <p:cNvSpPr txBox="1"/>
          <p:nvPr/>
        </p:nvSpPr>
        <p:spPr>
          <a:xfrm>
            <a:off x="4545013" y="2622550"/>
            <a:ext cx="1204912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8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endParaRPr lang="zh-CN" altLang="en-US" sz="8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983" name="Text Box 23"/>
          <p:cNvSpPr txBox="1"/>
          <p:nvPr/>
        </p:nvSpPr>
        <p:spPr>
          <a:xfrm>
            <a:off x="4508500" y="3405188"/>
            <a:ext cx="1331913" cy="146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火</a:t>
            </a:r>
            <a:endParaRPr lang="zh-CN" altLang="en-US" sz="9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0984" name="Line 24"/>
          <p:cNvSpPr/>
          <p:nvPr/>
        </p:nvSpPr>
        <p:spPr>
          <a:xfrm flipH="1">
            <a:off x="3203575" y="3429000"/>
            <a:ext cx="1008063" cy="503238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0986" name="Line 26"/>
          <p:cNvSpPr/>
          <p:nvPr/>
        </p:nvSpPr>
        <p:spPr>
          <a:xfrm flipH="1">
            <a:off x="3203575" y="4365625"/>
            <a:ext cx="1223963" cy="2159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8" name="WordArt 59"/>
          <p:cNvSpPr>
            <a:spLocks noTextEdit="1"/>
          </p:cNvSpPr>
          <p:nvPr/>
        </p:nvSpPr>
        <p:spPr>
          <a:xfrm>
            <a:off x="250825" y="4652963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 eaLnBrk="0" hangingPunct="0"/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9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409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0.23542 -0.0627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0" y="-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4"/>
                  </p:tgtEl>
                </p:cond>
              </p:nextCondLst>
            </p:seq>
          </p:childTnLst>
        </p:cTn>
      </p:par>
    </p:tnLst>
    <p:bldLst>
      <p:bldP spid="40974" grpId="0" bldLvl="0" animBg="1"/>
      <p:bldP spid="40974" grpId="1" bldLvl="0" animBg="1"/>
      <p:bldP spid="40982" grpId="0"/>
      <p:bldP spid="409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0" descr="男"/>
          <p:cNvPicPr>
            <a:picLocks noGrp="1"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2124075" y="1196975"/>
            <a:ext cx="3386138" cy="4248150"/>
          </a:xfrm>
        </p:spPr>
      </p:pic>
      <p:sp>
        <p:nvSpPr>
          <p:cNvPr id="13315" name="Text Box 5"/>
          <p:cNvSpPr txBox="1"/>
          <p:nvPr/>
        </p:nvSpPr>
        <p:spPr>
          <a:xfrm>
            <a:off x="7740650" y="4581525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-36512" y="1146175"/>
            <a:ext cx="1098550" cy="8397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男</a:t>
            </a:r>
            <a:endParaRPr lang="zh-CN" altLang="en-US" sz="60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森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8" name="Rectangle 8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尘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19" name="Rectangle 9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20" name="Rectangle 10"/>
          <p:cNvSpPr/>
          <p:nvPr/>
        </p:nvSpPr>
        <p:spPr>
          <a:xfrm>
            <a:off x="0" y="4292600"/>
            <a:ext cx="309880" cy="1005840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22" name="Rectangle 12"/>
          <p:cNvSpPr/>
          <p:nvPr/>
        </p:nvSpPr>
        <p:spPr>
          <a:xfrm>
            <a:off x="7740650" y="23495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双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23" name="Rectangle 13"/>
          <p:cNvSpPr/>
          <p:nvPr/>
        </p:nvSpPr>
        <p:spPr>
          <a:xfrm>
            <a:off x="7740650" y="335915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24" name="Rectangle 14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0" y="549275"/>
            <a:ext cx="10318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4000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nan</a:t>
            </a:r>
            <a:endParaRPr lang="en-US" altLang="zh-CN" sz="4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直接连接符 13326"/>
          <p:cNvSpPr/>
          <p:nvPr/>
        </p:nvSpPr>
        <p:spPr>
          <a:xfrm flipV="1">
            <a:off x="457200" y="693738"/>
            <a:ext cx="142875" cy="71437"/>
          </a:xfrm>
          <a:prstGeom prst="line">
            <a:avLst/>
          </a:prstGeom>
          <a:ln w="254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50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22222E-6 L 0.23125 0.1141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2"/>
                  </p:tgtEl>
                </p:cond>
              </p:nextCondLst>
            </p:seq>
          </p:childTnLst>
        </p:cTn>
      </p:par>
    </p:tnLst>
    <p:bldLst>
      <p:bldP spid="45062" grpId="0"/>
      <p:bldP spid="4506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/>
          <p:nvPr/>
        </p:nvSpPr>
        <p:spPr>
          <a:xfrm>
            <a:off x="7740650" y="4581525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39" name="Text Box 4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森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086" name="Rectangle 6"/>
          <p:cNvSpPr/>
          <p:nvPr/>
        </p:nvSpPr>
        <p:spPr>
          <a:xfrm>
            <a:off x="395288" y="2276475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尘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42" name="Rectangle 7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43" name="Rectangle 8"/>
          <p:cNvSpPr/>
          <p:nvPr/>
        </p:nvSpPr>
        <p:spPr>
          <a:xfrm>
            <a:off x="0" y="4292600"/>
            <a:ext cx="309880" cy="1005840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45" name="Rectangle 10"/>
          <p:cNvSpPr/>
          <p:nvPr/>
        </p:nvSpPr>
        <p:spPr>
          <a:xfrm>
            <a:off x="7740650" y="234950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双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46" name="Rectangle 11"/>
          <p:cNvSpPr/>
          <p:nvPr/>
        </p:nvSpPr>
        <p:spPr>
          <a:xfrm>
            <a:off x="7740650" y="335915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4347" name="Rectangle 12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4348" name="Picture 14" descr="尘土"/>
          <p:cNvPicPr>
            <a:picLocks noGrp="1"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692275" y="1557338"/>
            <a:ext cx="5238750" cy="3810000"/>
          </a:xfrm>
        </p:spPr>
      </p:pic>
      <p:sp>
        <p:nvSpPr>
          <p:cNvPr id="14350" name="WordArt 62"/>
          <p:cNvSpPr>
            <a:spLocks noTextEdit="1"/>
          </p:cNvSpPr>
          <p:nvPr/>
        </p:nvSpPr>
        <p:spPr>
          <a:xfrm>
            <a:off x="323850" y="1773238"/>
            <a:ext cx="900113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</a:t>
            </a:r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60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677 0.08403 " pathEditMode="relative" ptsTypes="AA">
                                      <p:cBhvr>
                                        <p:cTn id="9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6"/>
                  </p:tgtEl>
                </p:cond>
              </p:nextCondLst>
            </p:seq>
          </p:childTnLst>
        </p:cTn>
      </p:par>
    </p:tnLst>
    <p:bldLst>
      <p:bldP spid="46086" grpId="0"/>
      <p:bldP spid="4608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5" descr="笋">
            <a:hlinkClick r:id="" action="ppaction://hlinkshowjump?jump=lastslideviewed"/>
          </p:cNvPr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116013" y="476250"/>
            <a:ext cx="6897687" cy="5065713"/>
          </a:xfrm>
        </p:spPr>
      </p:pic>
      <p:sp>
        <p:nvSpPr>
          <p:cNvPr id="74755" name="Text Box 17"/>
          <p:cNvSpPr txBox="1"/>
          <p:nvPr/>
        </p:nvSpPr>
        <p:spPr>
          <a:xfrm>
            <a:off x="3924300" y="1628775"/>
            <a:ext cx="1331913" cy="146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尖</a:t>
            </a:r>
            <a:endParaRPr lang="zh-CN" altLang="en-US" sz="9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4756" name="直接连接符 74755"/>
          <p:cNvSpPr/>
          <p:nvPr/>
        </p:nvSpPr>
        <p:spPr>
          <a:xfrm flipH="1">
            <a:off x="3276600" y="2276475"/>
            <a:ext cx="503238" cy="22320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4757" name="直接连接符 74756"/>
          <p:cNvSpPr/>
          <p:nvPr/>
        </p:nvSpPr>
        <p:spPr>
          <a:xfrm>
            <a:off x="3276600" y="4508500"/>
            <a:ext cx="8636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4758" name="直接连接符 74757"/>
          <p:cNvSpPr/>
          <p:nvPr/>
        </p:nvSpPr>
        <p:spPr>
          <a:xfrm flipH="1" flipV="1">
            <a:off x="3779838" y="2276475"/>
            <a:ext cx="360362" cy="2232025"/>
          </a:xfrm>
          <a:prstGeom prst="line">
            <a:avLst/>
          </a:prstGeom>
          <a:ln w="254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4759" name="WordArt 58"/>
          <p:cNvSpPr>
            <a:spLocks noTextEdit="1"/>
          </p:cNvSpPr>
          <p:nvPr/>
        </p:nvSpPr>
        <p:spPr>
          <a:xfrm>
            <a:off x="3419475" y="1628775"/>
            <a:ext cx="900113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jiān</a:t>
            </a:r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51" descr="林"/>
          <p:cNvPicPr>
            <a:picLocks noGrp="1"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619250" y="1268413"/>
            <a:ext cx="4919663" cy="3771900"/>
          </a:xfrm>
        </p:spPr>
      </p:pic>
      <p:sp>
        <p:nvSpPr>
          <p:cNvPr id="16387" name="Text Box 2"/>
          <p:cNvSpPr txBox="1"/>
          <p:nvPr/>
        </p:nvSpPr>
        <p:spPr>
          <a:xfrm>
            <a:off x="7740650" y="4581525"/>
            <a:ext cx="1098550" cy="795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8" name="Text Box 3"/>
          <p:cNvSpPr txBox="1"/>
          <p:nvPr/>
        </p:nvSpPr>
        <p:spPr>
          <a:xfrm>
            <a:off x="-36512" y="1146175"/>
            <a:ext cx="1098550" cy="8429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男</a:t>
            </a:r>
            <a:endParaRPr lang="zh-CN" altLang="en-US" sz="6000" b="1" dirty="0">
              <a:solidFill>
                <a:srgbClr val="DDDDDD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Text Box 4"/>
          <p:cNvSpPr txBox="1"/>
          <p:nvPr/>
        </p:nvSpPr>
        <p:spPr>
          <a:xfrm>
            <a:off x="2700338" y="115888"/>
            <a:ext cx="10795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森</a:t>
            </a:r>
            <a:endParaRPr lang="zh-CN" altLang="en-US" sz="6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0" name="Rectangle 5"/>
          <p:cNvSpPr/>
          <p:nvPr/>
        </p:nvSpPr>
        <p:spPr>
          <a:xfrm>
            <a:off x="0" y="21336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尘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6391" name="Rectangle 6"/>
          <p:cNvSpPr/>
          <p:nvPr/>
        </p:nvSpPr>
        <p:spPr>
          <a:xfrm>
            <a:off x="0" y="32131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尖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6392" name="Rectangle 7"/>
          <p:cNvSpPr/>
          <p:nvPr/>
        </p:nvSpPr>
        <p:spPr>
          <a:xfrm>
            <a:off x="0" y="4292600"/>
            <a:ext cx="949325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灭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6393" name="Rectangle 8"/>
          <p:cNvSpPr/>
          <p:nvPr/>
        </p:nvSpPr>
        <p:spPr>
          <a:xfrm>
            <a:off x="7740650" y="1198563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鲜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6394" name="Rectangle 9"/>
          <p:cNvSpPr/>
          <p:nvPr/>
        </p:nvSpPr>
        <p:spPr>
          <a:xfrm>
            <a:off x="7740650" y="2349500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DDDDDD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休</a:t>
            </a:r>
            <a:endParaRPr lang="zh-CN" altLang="en-US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4282" name="Rectangle 10"/>
          <p:cNvSpPr/>
          <p:nvPr/>
        </p:nvSpPr>
        <p:spPr>
          <a:xfrm>
            <a:off x="7740650" y="3359150"/>
            <a:ext cx="946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林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6396" name="Rectangle 11"/>
          <p:cNvSpPr/>
          <p:nvPr/>
        </p:nvSpPr>
        <p:spPr>
          <a:xfrm>
            <a:off x="5292725" y="11588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44878 0.2206 " pathEditMode="relative" ptsTypes="AA">
                                      <p:cBhvr>
                                        <p:cTn id="9" dur="2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2"/>
                  </p:tgtEl>
                </p:cond>
              </p:nextCondLst>
            </p:seq>
          </p:childTnLst>
        </p:cTn>
      </p:par>
    </p:tnLst>
    <p:bldLst>
      <p:bldP spid="54282" grpId="0"/>
      <p:bldP spid="5428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10"/>
          <p:cNvGrpSpPr/>
          <p:nvPr/>
        </p:nvGrpSpPr>
        <p:grpSpPr>
          <a:xfrm>
            <a:off x="1835150" y="981075"/>
            <a:ext cx="4826000" cy="3028950"/>
            <a:chOff x="1746" y="1797"/>
            <a:chExt cx="2242" cy="1455"/>
          </a:xfrm>
        </p:grpSpPr>
        <p:pic>
          <p:nvPicPr>
            <p:cNvPr id="20484" name="Picture 4" descr="人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6" y="1797"/>
              <a:ext cx="1563" cy="1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5" name="Picture 7" descr="RM_117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794"/>
                </a:clrFrom>
                <a:clrTo>
                  <a:srgbClr val="FEE79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517" y="1797"/>
              <a:ext cx="1471" cy="14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3" name="Text Box 11">
            <a:hlinkClick r:id="" action="ppaction://hlinkshowjump?jump=lastslideviewed"/>
          </p:cNvPr>
          <p:cNvSpPr txBox="1"/>
          <p:nvPr/>
        </p:nvSpPr>
        <p:spPr>
          <a:xfrm>
            <a:off x="3671888" y="4075113"/>
            <a:ext cx="1331912" cy="146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0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从</a:t>
            </a:r>
            <a:endParaRPr lang="zh-CN" altLang="en-US" sz="90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Text Box 4"/>
          <p:cNvSpPr txBox="1"/>
          <p:nvPr/>
        </p:nvSpPr>
        <p:spPr>
          <a:xfrm>
            <a:off x="2051050" y="2276475"/>
            <a:ext cx="187325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9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森</a:t>
            </a:r>
            <a:endParaRPr lang="zh-CN" altLang="en-US" sz="9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507" name="Rectangle 7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3979" name="Rectangle 11"/>
          <p:cNvSpPr/>
          <p:nvPr/>
        </p:nvSpPr>
        <p:spPr>
          <a:xfrm>
            <a:off x="4787900" y="2276475"/>
            <a:ext cx="1404938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9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3980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lstStyle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533400"/>
            <a:ext cx="1311275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533400"/>
            <a:ext cx="1311275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4" descr="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533400"/>
            <a:ext cx="1311275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Line 5"/>
          <p:cNvSpPr/>
          <p:nvPr/>
        </p:nvSpPr>
        <p:spPr>
          <a:xfrm>
            <a:off x="4648200" y="1752600"/>
            <a:ext cx="1335088" cy="3175"/>
          </a:xfrm>
          <a:prstGeom prst="line">
            <a:avLst/>
          </a:prstGeom>
          <a:ln w="4127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23558" name="Picture 6" descr="森林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533400"/>
            <a:ext cx="2895600" cy="2459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755650" y="4437063"/>
            <a:ext cx="3733800" cy="1433512"/>
            <a:chOff x="480" y="2784"/>
            <a:chExt cx="2352" cy="903"/>
          </a:xfrm>
        </p:grpSpPr>
        <p:sp>
          <p:nvSpPr>
            <p:cNvPr id="23563" name="Rectangle 8"/>
            <p:cNvSpPr/>
            <p:nvPr/>
          </p:nvSpPr>
          <p:spPr>
            <a:xfrm>
              <a:off x="480" y="2784"/>
              <a:ext cx="720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88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木</a:t>
              </a:r>
              <a:endParaRPr lang="zh-CN" altLang="en-US" sz="8800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3564" name="Rectangle 9"/>
            <p:cNvSpPr/>
            <p:nvPr/>
          </p:nvSpPr>
          <p:spPr>
            <a:xfrm>
              <a:off x="2112" y="2784"/>
              <a:ext cx="720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88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木</a:t>
              </a:r>
              <a:endParaRPr lang="zh-CN" altLang="en-US" sz="8800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3565" name="Rectangle 10"/>
            <p:cNvSpPr/>
            <p:nvPr/>
          </p:nvSpPr>
          <p:spPr>
            <a:xfrm>
              <a:off x="1296" y="2784"/>
              <a:ext cx="720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/>
              <a:r>
                <a:rPr lang="zh-CN" altLang="en-US" sz="88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木</a:t>
              </a:r>
              <a:endParaRPr lang="zh-CN" altLang="en-US" sz="8800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92171" name="Rectangle 11"/>
          <p:cNvSpPr/>
          <p:nvPr/>
        </p:nvSpPr>
        <p:spPr>
          <a:xfrm>
            <a:off x="6019800" y="4191000"/>
            <a:ext cx="1828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120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森</a:t>
            </a:r>
            <a:endParaRPr lang="zh-CN" altLang="en-US" sz="12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2172" name="Text Box 12"/>
          <p:cNvSpPr txBox="1"/>
          <p:nvPr/>
        </p:nvSpPr>
        <p:spPr>
          <a:xfrm>
            <a:off x="5943600" y="3124200"/>
            <a:ext cx="22098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9600" b="1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sēn</a:t>
            </a:r>
            <a:r>
              <a:rPr lang="en-US" altLang="zh-CN" sz="9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9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2" name="AutoShape 13">
            <a:hlinkClick r:id="" action="ppaction://noaction"/>
          </p:cNvPr>
          <p:cNvSpPr/>
          <p:nvPr/>
        </p:nvSpPr>
        <p:spPr>
          <a:xfrm>
            <a:off x="8351838" y="6308725"/>
            <a:ext cx="792162" cy="5492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1" grpId="0"/>
      <p:bldP spid="921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7"/>
          <p:cNvSpPr/>
          <p:nvPr/>
        </p:nvSpPr>
        <p:spPr>
          <a:xfrm>
            <a:off x="0" y="4292600"/>
            <a:ext cx="184150" cy="1006475"/>
          </a:xfrm>
          <a:prstGeom prst="rect">
            <a:avLst/>
          </a:prstGeom>
          <a:solidFill>
            <a:srgbClr val="E4F3F4">
              <a:alpha val="12941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sz="6000" b="1" dirty="0">
              <a:solidFill>
                <a:srgbClr val="DDDDDD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3979" name="Rectangle 11"/>
          <p:cNvSpPr/>
          <p:nvPr/>
        </p:nvSpPr>
        <p:spPr>
          <a:xfrm>
            <a:off x="6804025" y="4292600"/>
            <a:ext cx="1404938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9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3980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lstStyle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grpSp>
        <p:nvGrpSpPr>
          <p:cNvPr id="77830" name="Group 10"/>
          <p:cNvGrpSpPr/>
          <p:nvPr/>
        </p:nvGrpSpPr>
        <p:grpSpPr>
          <a:xfrm>
            <a:off x="2339975" y="2708275"/>
            <a:ext cx="4249738" cy="2525713"/>
            <a:chOff x="1746" y="1797"/>
            <a:chExt cx="2242" cy="1455"/>
          </a:xfrm>
        </p:grpSpPr>
        <p:pic>
          <p:nvPicPr>
            <p:cNvPr id="77831" name="Picture 4" descr="人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6" y="1797"/>
              <a:ext cx="1563" cy="1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7832" name="Picture 7" descr="RM_117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794"/>
                </a:clrFrom>
                <a:clrTo>
                  <a:srgbClr val="FEE79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517" y="1797"/>
              <a:ext cx="1471" cy="14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7833" name="Group 10"/>
          <p:cNvGrpSpPr/>
          <p:nvPr/>
        </p:nvGrpSpPr>
        <p:grpSpPr>
          <a:xfrm>
            <a:off x="3132138" y="333375"/>
            <a:ext cx="4249737" cy="2525713"/>
            <a:chOff x="1746" y="1797"/>
            <a:chExt cx="2242" cy="1455"/>
          </a:xfrm>
        </p:grpSpPr>
        <p:pic>
          <p:nvPicPr>
            <p:cNvPr id="77834" name="Picture 4" descr="人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6" y="1797"/>
              <a:ext cx="1563" cy="1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7835" name="Picture 7" descr="RM_117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794"/>
                </a:clrFrom>
                <a:clrTo>
                  <a:srgbClr val="FEE79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2517" y="1797"/>
              <a:ext cx="1471" cy="14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7836" name="椭圆 77835"/>
          <p:cNvSpPr/>
          <p:nvPr/>
        </p:nvSpPr>
        <p:spPr>
          <a:xfrm>
            <a:off x="5364163" y="0"/>
            <a:ext cx="1873250" cy="3068638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837" name="矩形 77836"/>
          <p:cNvSpPr/>
          <p:nvPr/>
        </p:nvSpPr>
        <p:spPr>
          <a:xfrm>
            <a:off x="5292725" y="1268413"/>
            <a:ext cx="576263" cy="1584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3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1"/>
          <p:cNvSpPr/>
          <p:nvPr/>
        </p:nvSpPr>
        <p:spPr>
          <a:xfrm>
            <a:off x="0" y="0"/>
            <a:ext cx="9828213" cy="7173913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0" name="Rectangle 2"/>
          <p:cNvSpPr/>
          <p:nvPr/>
        </p:nvSpPr>
        <p:spPr>
          <a:xfrm>
            <a:off x="0" y="0"/>
            <a:ext cx="9467850" cy="4005263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000099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1" name="AutoShape 3"/>
          <p:cNvSpPr/>
          <p:nvPr/>
        </p:nvSpPr>
        <p:spPr>
          <a:xfrm>
            <a:off x="4067175" y="1412875"/>
            <a:ext cx="1081088" cy="1944688"/>
          </a:xfrm>
          <a:prstGeom prst="moon">
            <a:avLst>
              <a:gd name="adj" fmla="val 52894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0" scaled="1"/>
            <a:tileRect/>
          </a:gradFill>
          <a:ln w="57150" cap="flat" cmpd="sng">
            <a:solidFill>
              <a:srgbClr val="F4E768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2" name="Rectangle 4"/>
          <p:cNvSpPr/>
          <p:nvPr/>
        </p:nvSpPr>
        <p:spPr>
          <a:xfrm>
            <a:off x="-71437" y="3889375"/>
            <a:ext cx="9467850" cy="3284538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0000FF"/>
              </a:gs>
            </a:gsLst>
            <a:lin ang="5400000" scaled="1"/>
            <a:tileRect/>
          </a:gra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6" name="Line 5"/>
          <p:cNvSpPr/>
          <p:nvPr/>
        </p:nvSpPr>
        <p:spPr>
          <a:xfrm>
            <a:off x="1763713" y="4868863"/>
            <a:ext cx="863600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27" name="Line 6"/>
          <p:cNvSpPr/>
          <p:nvPr/>
        </p:nvSpPr>
        <p:spPr>
          <a:xfrm>
            <a:off x="3851275" y="4508500"/>
            <a:ext cx="2160588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28" name="Line 7"/>
          <p:cNvSpPr/>
          <p:nvPr/>
        </p:nvSpPr>
        <p:spPr>
          <a:xfrm>
            <a:off x="6156325" y="5589588"/>
            <a:ext cx="863600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29" name="Line 8"/>
          <p:cNvSpPr/>
          <p:nvPr/>
        </p:nvSpPr>
        <p:spPr>
          <a:xfrm>
            <a:off x="6659563" y="5805488"/>
            <a:ext cx="649287" cy="0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8857" name="Freeform 9"/>
          <p:cNvSpPr/>
          <p:nvPr/>
        </p:nvSpPr>
        <p:spPr>
          <a:xfrm>
            <a:off x="3635375" y="4149725"/>
            <a:ext cx="1873250" cy="1223963"/>
          </a:xfrm>
          <a:custGeom>
            <a:avLst/>
            <a:gdLst>
              <a:gd name="txL" fmla="*/ 0 w 904"/>
              <a:gd name="txT" fmla="*/ 0 h 840"/>
              <a:gd name="txR" fmla="*/ 904 w 904"/>
              <a:gd name="txB" fmla="*/ 840 h 840"/>
            </a:gdLst>
            <a:ahLst/>
            <a:cxnLst>
              <a:cxn ang="0">
                <a:pos x="598" y="18"/>
              </a:cxn>
              <a:cxn ang="0">
                <a:pos x="292" y="90"/>
              </a:cxn>
              <a:cxn ang="0">
                <a:pos x="202" y="162"/>
              </a:cxn>
              <a:cxn ang="0">
                <a:pos x="220" y="216"/>
              </a:cxn>
              <a:cxn ang="0">
                <a:pos x="202" y="270"/>
              </a:cxn>
              <a:cxn ang="0">
                <a:pos x="94" y="342"/>
              </a:cxn>
              <a:cxn ang="0">
                <a:pos x="76" y="396"/>
              </a:cxn>
              <a:cxn ang="0">
                <a:pos x="40" y="468"/>
              </a:cxn>
              <a:cxn ang="0">
                <a:pos x="4" y="522"/>
              </a:cxn>
              <a:cxn ang="0">
                <a:pos x="58" y="558"/>
              </a:cxn>
              <a:cxn ang="0">
                <a:pos x="112" y="612"/>
              </a:cxn>
              <a:cxn ang="0">
                <a:pos x="256" y="648"/>
              </a:cxn>
              <a:cxn ang="0">
                <a:pos x="274" y="720"/>
              </a:cxn>
              <a:cxn ang="0">
                <a:pos x="598" y="810"/>
              </a:cxn>
              <a:cxn ang="0">
                <a:pos x="796" y="810"/>
              </a:cxn>
              <a:cxn ang="0">
                <a:pos x="904" y="774"/>
              </a:cxn>
              <a:cxn ang="0">
                <a:pos x="886" y="720"/>
              </a:cxn>
              <a:cxn ang="0">
                <a:pos x="778" y="702"/>
              </a:cxn>
              <a:cxn ang="0">
                <a:pos x="670" y="648"/>
              </a:cxn>
              <a:cxn ang="0">
                <a:pos x="634" y="594"/>
              </a:cxn>
              <a:cxn ang="0">
                <a:pos x="598" y="486"/>
              </a:cxn>
              <a:cxn ang="0">
                <a:pos x="544" y="468"/>
              </a:cxn>
              <a:cxn ang="0">
                <a:pos x="526" y="414"/>
              </a:cxn>
              <a:cxn ang="0">
                <a:pos x="634" y="342"/>
              </a:cxn>
              <a:cxn ang="0">
                <a:pos x="652" y="288"/>
              </a:cxn>
              <a:cxn ang="0">
                <a:pos x="652" y="162"/>
              </a:cxn>
              <a:cxn ang="0">
                <a:pos x="706" y="144"/>
              </a:cxn>
              <a:cxn ang="0">
                <a:pos x="688" y="54"/>
              </a:cxn>
              <a:cxn ang="0">
                <a:pos x="598" y="18"/>
              </a:cxn>
            </a:cxnLst>
            <a:rect l="txL" t="txT" r="txR" b="txB"/>
            <a:pathLst>
              <a:path w="904" h="840">
                <a:moveTo>
                  <a:pt x="598" y="18"/>
                </a:moveTo>
                <a:cubicBezTo>
                  <a:pt x="498" y="84"/>
                  <a:pt x="417" y="78"/>
                  <a:pt x="292" y="90"/>
                </a:cubicBezTo>
                <a:cubicBezTo>
                  <a:pt x="250" y="104"/>
                  <a:pt x="212" y="105"/>
                  <a:pt x="202" y="162"/>
                </a:cubicBezTo>
                <a:cubicBezTo>
                  <a:pt x="199" y="181"/>
                  <a:pt x="214" y="198"/>
                  <a:pt x="220" y="216"/>
                </a:cubicBezTo>
                <a:cubicBezTo>
                  <a:pt x="214" y="234"/>
                  <a:pt x="215" y="257"/>
                  <a:pt x="202" y="270"/>
                </a:cubicBezTo>
                <a:cubicBezTo>
                  <a:pt x="171" y="301"/>
                  <a:pt x="94" y="342"/>
                  <a:pt x="94" y="342"/>
                </a:cubicBezTo>
                <a:cubicBezTo>
                  <a:pt x="88" y="360"/>
                  <a:pt x="76" y="377"/>
                  <a:pt x="76" y="396"/>
                </a:cubicBezTo>
                <a:cubicBezTo>
                  <a:pt x="76" y="476"/>
                  <a:pt x="136" y="436"/>
                  <a:pt x="40" y="468"/>
                </a:cubicBezTo>
                <a:cubicBezTo>
                  <a:pt x="28" y="486"/>
                  <a:pt x="0" y="501"/>
                  <a:pt x="4" y="522"/>
                </a:cubicBezTo>
                <a:cubicBezTo>
                  <a:pt x="8" y="543"/>
                  <a:pt x="41" y="544"/>
                  <a:pt x="58" y="558"/>
                </a:cubicBezTo>
                <a:cubicBezTo>
                  <a:pt x="78" y="574"/>
                  <a:pt x="91" y="598"/>
                  <a:pt x="112" y="612"/>
                </a:cubicBezTo>
                <a:cubicBezTo>
                  <a:pt x="136" y="628"/>
                  <a:pt x="243" y="645"/>
                  <a:pt x="256" y="648"/>
                </a:cubicBezTo>
                <a:cubicBezTo>
                  <a:pt x="262" y="672"/>
                  <a:pt x="262" y="699"/>
                  <a:pt x="274" y="720"/>
                </a:cubicBezTo>
                <a:cubicBezTo>
                  <a:pt x="334" y="826"/>
                  <a:pt x="510" y="803"/>
                  <a:pt x="598" y="810"/>
                </a:cubicBezTo>
                <a:cubicBezTo>
                  <a:pt x="687" y="840"/>
                  <a:pt x="660" y="839"/>
                  <a:pt x="796" y="810"/>
                </a:cubicBezTo>
                <a:cubicBezTo>
                  <a:pt x="833" y="802"/>
                  <a:pt x="904" y="774"/>
                  <a:pt x="904" y="774"/>
                </a:cubicBezTo>
                <a:cubicBezTo>
                  <a:pt x="898" y="756"/>
                  <a:pt x="902" y="729"/>
                  <a:pt x="886" y="720"/>
                </a:cubicBezTo>
                <a:cubicBezTo>
                  <a:pt x="854" y="702"/>
                  <a:pt x="814" y="710"/>
                  <a:pt x="778" y="702"/>
                </a:cubicBezTo>
                <a:cubicBezTo>
                  <a:pt x="722" y="690"/>
                  <a:pt x="719" y="680"/>
                  <a:pt x="670" y="648"/>
                </a:cubicBezTo>
                <a:cubicBezTo>
                  <a:pt x="658" y="630"/>
                  <a:pt x="643" y="614"/>
                  <a:pt x="634" y="594"/>
                </a:cubicBezTo>
                <a:cubicBezTo>
                  <a:pt x="619" y="559"/>
                  <a:pt x="634" y="498"/>
                  <a:pt x="598" y="486"/>
                </a:cubicBezTo>
                <a:cubicBezTo>
                  <a:pt x="580" y="480"/>
                  <a:pt x="562" y="474"/>
                  <a:pt x="544" y="468"/>
                </a:cubicBezTo>
                <a:cubicBezTo>
                  <a:pt x="538" y="450"/>
                  <a:pt x="515" y="429"/>
                  <a:pt x="526" y="414"/>
                </a:cubicBezTo>
                <a:cubicBezTo>
                  <a:pt x="551" y="379"/>
                  <a:pt x="634" y="342"/>
                  <a:pt x="634" y="342"/>
                </a:cubicBezTo>
                <a:cubicBezTo>
                  <a:pt x="640" y="324"/>
                  <a:pt x="652" y="307"/>
                  <a:pt x="652" y="288"/>
                </a:cubicBezTo>
                <a:cubicBezTo>
                  <a:pt x="652" y="226"/>
                  <a:pt x="596" y="232"/>
                  <a:pt x="652" y="162"/>
                </a:cubicBezTo>
                <a:cubicBezTo>
                  <a:pt x="664" y="147"/>
                  <a:pt x="688" y="150"/>
                  <a:pt x="706" y="144"/>
                </a:cubicBezTo>
                <a:cubicBezTo>
                  <a:pt x="700" y="114"/>
                  <a:pt x="712" y="72"/>
                  <a:pt x="688" y="54"/>
                </a:cubicBezTo>
                <a:cubicBezTo>
                  <a:pt x="616" y="0"/>
                  <a:pt x="503" y="66"/>
                  <a:pt x="598" y="18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 w="0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8858" name="月亮.wav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144000" y="75326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4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470" fill="hold"/>
                                        <p:tgtEl>
                                          <p:spTgt spid="788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858"/>
                </p:tgtEl>
              </p:cMediaNode>
            </p:audio>
          </p:childTnLst>
        </p:cTn>
      </p:par>
    </p:tnLst>
    <p:bldLst>
      <p:bldP spid="78850" grpId="0" animBg="1"/>
      <p:bldP spid="78851" grpId="0" animBg="1"/>
      <p:bldP spid="78852" grpId="0" animBg="1"/>
      <p:bldP spid="788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过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3"/>
          <p:cNvSpPr/>
          <p:nvPr/>
        </p:nvSpPr>
        <p:spPr>
          <a:xfrm>
            <a:off x="7235825" y="3108325"/>
            <a:ext cx="1198880" cy="70104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</a:rPr>
              <a:t>一条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5364163" y="3789363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尘土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7" name="Rectangle 5"/>
          <p:cNvSpPr/>
          <p:nvPr/>
        </p:nvSpPr>
        <p:spPr>
          <a:xfrm>
            <a:off x="2051050" y="3900488"/>
            <a:ext cx="1198880" cy="70104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力气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8" name="Rectangle 6"/>
          <p:cNvSpPr/>
          <p:nvPr/>
        </p:nvSpPr>
        <p:spPr>
          <a:xfrm>
            <a:off x="6251575" y="34290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手心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9" name="Rectangle 7"/>
          <p:cNvSpPr/>
          <p:nvPr/>
        </p:nvSpPr>
        <p:spPr>
          <a:xfrm>
            <a:off x="4716463" y="4292600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明天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800" name="Rectangle 8"/>
          <p:cNvSpPr/>
          <p:nvPr/>
        </p:nvSpPr>
        <p:spPr>
          <a:xfrm>
            <a:off x="3059113" y="43322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竹林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801" name="Rectangle 9"/>
          <p:cNvSpPr/>
          <p:nvPr/>
        </p:nvSpPr>
        <p:spPr>
          <a:xfrm>
            <a:off x="3995738" y="4764088"/>
            <a:ext cx="1200150" cy="701675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森林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3802" name="Picture 10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4776788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Picture 11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50825" y="40052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4" name="Rectangle 12"/>
          <p:cNvSpPr/>
          <p:nvPr/>
        </p:nvSpPr>
        <p:spPr>
          <a:xfrm>
            <a:off x="1042988" y="354012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笔尖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3805" name="Picture 1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4992688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6" name="Picture 1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009650" y="42211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7" name="Picture 15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5353050"/>
            <a:ext cx="792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8" name="Picture 16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1874838" y="44370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9" name="Picture 17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7275" y="5568950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2771775" y="4724400"/>
            <a:ext cx="609600" cy="75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5497513"/>
            <a:ext cx="792162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2" name="Picture 20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635375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3" name="Picture 21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5300663"/>
            <a:ext cx="792163" cy="45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4" name="Picture 22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4716463" y="48688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5" name="Picture 23" descr="石头1"/>
          <p:cNvPicPr>
            <a:picLocks noChangeAspect="1"/>
          </p:cNvPicPr>
          <p:nvPr/>
        </p:nvPicPr>
        <p:blipFill>
          <a:blip r:embed="rId2">
            <a:clrChange>
              <a:clrFrom>
                <a:srgbClr val="F3FFF7"/>
              </a:clrFrom>
              <a:clrTo>
                <a:srgbClr val="F3FF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4848225"/>
            <a:ext cx="7921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6" name="Picture 24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5653088" y="4652963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7" name="Picture 25" descr="猴子"/>
          <p:cNvPicPr>
            <a:picLocks noChangeAspect="1"/>
          </p:cNvPicPr>
          <p:nvPr/>
        </p:nvPicPr>
        <p:blipFill>
          <a:blip r:embed="rId3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6588125" y="425608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8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lstStyle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sp>
        <p:nvSpPr>
          <p:cNvPr id="5" name="Rectangle 5"/>
          <p:cNvSpPr/>
          <p:nvPr/>
        </p:nvSpPr>
        <p:spPr>
          <a:xfrm>
            <a:off x="0" y="3304223"/>
            <a:ext cx="1198880" cy="701040"/>
          </a:xfrm>
          <a:prstGeom prst="rect">
            <a:avLst/>
          </a:prstGeom>
          <a:solidFill>
            <a:srgbClr val="66FFFF">
              <a:alpha val="50195"/>
            </a:srgbClr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从来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31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49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6214E-6 C 0.00903 0.00416 0.01493 -0.00046 0.02448 -0.003 C 0.0342 -0.00162 0.04566 -0.00508 0.0533 0.00301 C 0.05538 0.00532 0.05573 0.00948 0.05782 0.01179 C 0.06927 0.0252 0.07952 0.02635 0.09323 0.0326 C 0.09393 0.0356 0.09549 0.04138 0.09549 0.04138 " pathEditMode="relative" ptsTypes="fffffA">
                                      <p:cBhvr>
                                        <p:cTn id="67" dur="2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79427E-6 C 0.00903 0.00416 0.01493 -0.00047 0.02448 -0.00301 C 0.0342 -0.00162 0.04566 -0.00509 0.0533 0.003 C 0.05538 0.00531 0.05573 0.00947 0.05782 0.01178 C 0.06927 0.02519 0.06875 0.00208 0.08247 0.00832 C 0.08316 0.01132 0.10469 0.01988 0.10469 0.02011 " pathEditMode="relative" rAng="0" ptsTypes="ffffff">
                                      <p:cBhvr>
                                        <p:cTn id="85" dur="2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10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72 C 0.00712 -0.00255 0.00938 -0.01412 0.01893 -0.01667 C 0.02865 -0.01528 0.01962 -0.03056 0.04948 -0.03611 C 0.05295 -0.04074 0.0599 -0.03843 0.06198 -0.03611 C 0.07344 -0.02269 0.06893 -0.03519 0.08143 -0.025 C 0.08212 -0.02199 0.10452 -0.00463 0.10452 -0.0044 " pathEditMode="relative" rAng="0" ptsTypes="ffffff">
                                      <p:cBhvr>
                                        <p:cTn id="103" dur="2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5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61211E-6 C 0.00903 0.00416 0.01493 -0.00046 0.02448 -0.00301 C 0.0342 -0.00162 0.04566 -0.00509 0.0533 0.003 C 0.05538 0.00531 0.06858 -0.00994 0.07066 -0.00763 C 0.08212 0.00578 0.06407 -0.0282 0.08837 -0.01942 C 0.08907 -0.01642 0.10851 -0.04924 0.10851 -0.04901 " pathEditMode="relative" rAng="0" ptsTypes="ffffff">
                                      <p:cBhvr>
                                        <p:cTn id="121" dur="2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C 0.00903 0.00417 0.01094 -0.01481 0.02049 -0.01736 C 0.03299 -0.02939 0.03299 -0.02476 0.04549 -0.03958 C 0.04757 -0.03726 0.05382 -0.05578 0.0559 -0.05347 C 0.07465 -0.0618 0.07187 -0.06921 0.09757 -0.07662 C 0.09826 -0.07361 0.1184 -0.08518 0.1184 -0.08495 " pathEditMode="relative" rAng="0" ptsTypes="ffffff">
                                      <p:cBhvr>
                                        <p:cTn id="135" dur="2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41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33796" grpId="0" animBg="1"/>
      <p:bldP spid="33797" grpId="0" bldLvl="0" animBg="1"/>
      <p:bldP spid="33798" grpId="0" animBg="1"/>
      <p:bldP spid="33799" grpId="0" animBg="1"/>
      <p:bldP spid="33800" grpId="0" animBg="1"/>
      <p:bldP spid="33801" grpId="0" animBg="1"/>
      <p:bldP spid="33804" grpId="0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复件 PM_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WordArt 3"/>
          <p:cNvSpPr>
            <a:spLocks noTextEdit="1"/>
          </p:cNvSpPr>
          <p:nvPr/>
        </p:nvSpPr>
        <p:spPr>
          <a:xfrm>
            <a:off x="6804025" y="1196975"/>
            <a:ext cx="900113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782"/>
              </a:avLst>
            </a:prstTxWarp>
            <a:normAutofit fontScale="92500" lnSpcReduction="20000"/>
          </a:bodyPr>
          <a:lstStyle/>
          <a:p>
            <a:pPr algn="ctr"/>
            <a:r>
              <a:rPr lang="en-US" altLang="zh-CN" sz="3600" dirty="0" smtClean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Nan 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0" name="WordArt 4"/>
          <p:cNvSpPr>
            <a:spLocks noTextEdit="1"/>
          </p:cNvSpPr>
          <p:nvPr/>
        </p:nvSpPr>
        <p:spPr>
          <a:xfrm>
            <a:off x="3132138" y="1268413"/>
            <a:ext cx="900112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99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mínɡ</a:t>
            </a:r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3399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1" name="WordArt 5"/>
          <p:cNvSpPr>
            <a:spLocks noTextEdit="1"/>
          </p:cNvSpPr>
          <p:nvPr/>
        </p:nvSpPr>
        <p:spPr>
          <a:xfrm>
            <a:off x="6786578" y="3357562"/>
            <a:ext cx="900112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dirty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2" name="WordArt 6"/>
          <p:cNvSpPr>
            <a:spLocks noTextEdit="1"/>
          </p:cNvSpPr>
          <p:nvPr/>
        </p:nvSpPr>
        <p:spPr>
          <a:xfrm>
            <a:off x="3286116" y="3357562"/>
            <a:ext cx="900112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dirty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jiān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3" name="WordArt 7"/>
          <p:cNvSpPr>
            <a:spLocks noTextEdit="1"/>
          </p:cNvSpPr>
          <p:nvPr/>
        </p:nvSpPr>
        <p:spPr>
          <a:xfrm>
            <a:off x="1403350" y="1844675"/>
            <a:ext cx="6478588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日月</a:t>
            </a:r>
            <a:r>
              <a:rPr lang="zh-CN" altLang="en-US" sz="36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明，田力男，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4" name="WordArt 8"/>
          <p:cNvSpPr>
            <a:spLocks noTextEdit="1"/>
          </p:cNvSpPr>
          <p:nvPr/>
        </p:nvSpPr>
        <p:spPr>
          <a:xfrm>
            <a:off x="1403350" y="4005263"/>
            <a:ext cx="6478588" cy="10810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小大尖，小土尘。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复件 PM_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WordArt 3"/>
          <p:cNvSpPr>
            <a:spLocks noTextEdit="1"/>
          </p:cNvSpPr>
          <p:nvPr/>
        </p:nvSpPr>
        <p:spPr>
          <a:xfrm>
            <a:off x="1476375" y="1916113"/>
            <a:ext cx="6478588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二人从，三人众，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4" name="WordArt 4"/>
          <p:cNvSpPr>
            <a:spLocks noTextEdit="1"/>
          </p:cNvSpPr>
          <p:nvPr/>
        </p:nvSpPr>
        <p:spPr>
          <a:xfrm>
            <a:off x="1403350" y="4005263"/>
            <a:ext cx="6478588" cy="10810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双木林，三木森。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5" name="WordArt 5"/>
          <p:cNvSpPr>
            <a:spLocks noTextEdit="1"/>
          </p:cNvSpPr>
          <p:nvPr/>
        </p:nvSpPr>
        <p:spPr>
          <a:xfrm>
            <a:off x="3203575" y="3357563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en-US" altLang="zh-CN" sz="3600" dirty="0" err="1" smtClean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lin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6" name="WordArt 6"/>
          <p:cNvSpPr>
            <a:spLocks noTextEdit="1"/>
          </p:cNvSpPr>
          <p:nvPr/>
        </p:nvSpPr>
        <p:spPr>
          <a:xfrm>
            <a:off x="3276600" y="1268413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en-US" altLang="zh-CN" sz="3600" dirty="0" smtClean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cong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7" name="WordArt 7"/>
          <p:cNvSpPr>
            <a:spLocks noTextEdit="1"/>
          </p:cNvSpPr>
          <p:nvPr/>
        </p:nvSpPr>
        <p:spPr>
          <a:xfrm>
            <a:off x="6877050" y="1268413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en-US" altLang="zh-CN" sz="3600" dirty="0" err="1" smtClean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zhong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8" name="WordArt 8"/>
          <p:cNvSpPr>
            <a:spLocks noTextEdit="1"/>
          </p:cNvSpPr>
          <p:nvPr/>
        </p:nvSpPr>
        <p:spPr>
          <a:xfrm>
            <a:off x="6804025" y="3429000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20000"/>
          </a:bodyPr>
          <a:lstStyle/>
          <a:p>
            <a:pPr algn="ctr"/>
            <a:r>
              <a:rPr lang="en-US" altLang="zh-CN" sz="3600" dirty="0" err="1" smtClean="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sen</a:t>
            </a:r>
            <a:endParaRPr lang="zh-CN" altLang="en-US" sz="3600" dirty="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复件 PM_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530" y="-208280"/>
            <a:ext cx="9172575" cy="705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1908175" y="2349500"/>
            <a:ext cx="5256213" cy="35004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endParaRPr lang="en-US" altLang="zh-CN" sz="4800" b="1" dirty="0"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4800" b="1" dirty="0"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4800" b="1" dirty="0">
              <a:ea typeface="楷体_GB2312" panose="02010609030101010101" pitchFamily="49" charset="-122"/>
            </a:endParaRPr>
          </a:p>
        </p:txBody>
      </p:sp>
      <p:sp>
        <p:nvSpPr>
          <p:cNvPr id="26632" name="WordArt 8"/>
          <p:cNvSpPr>
            <a:spLocks noTextEdit="1"/>
          </p:cNvSpPr>
          <p:nvPr/>
        </p:nvSpPr>
        <p:spPr>
          <a:xfrm>
            <a:off x="1476375" y="1773238"/>
            <a:ext cx="6478588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一人不成众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633" name="WordArt 9"/>
          <p:cNvSpPr>
            <a:spLocks noTextEdit="1"/>
          </p:cNvSpPr>
          <p:nvPr/>
        </p:nvSpPr>
        <p:spPr>
          <a:xfrm>
            <a:off x="1547813" y="3716338"/>
            <a:ext cx="6478587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/>
            <a:r>
              <a:rPr lang="zh-CN" altLang="en-US" sz="3600" dirty="0" smtClean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独木不成林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pic>
        <p:nvPicPr>
          <p:cNvPr id="26626" name="Picture 2" descr="复件 PM_0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530" y="-208280"/>
            <a:ext cx="9172575" cy="705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WordArt 8"/>
          <p:cNvSpPr>
            <a:spLocks noTextEdit="1"/>
          </p:cNvSpPr>
          <p:nvPr/>
        </p:nvSpPr>
        <p:spPr>
          <a:xfrm>
            <a:off x="1476375" y="1773238"/>
            <a:ext cx="6478588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众人一条心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633" name="WordArt 9"/>
          <p:cNvSpPr>
            <a:spLocks noTextEdit="1"/>
          </p:cNvSpPr>
          <p:nvPr/>
        </p:nvSpPr>
        <p:spPr>
          <a:xfrm>
            <a:off x="1547813" y="3716338"/>
            <a:ext cx="6478587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黄土变成金</a:t>
            </a:r>
            <a:endParaRPr lang="zh-CN" altLang="en-US" sz="3600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/>
          <p:nvPr/>
        </p:nvSpPr>
        <p:spPr>
          <a:xfrm>
            <a:off x="3203575" y="354013"/>
            <a:ext cx="28082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日月明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71683" name="Text Box 3"/>
          <p:cNvSpPr txBox="1"/>
          <p:nvPr/>
        </p:nvSpPr>
        <p:spPr>
          <a:xfrm>
            <a:off x="2627313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4" name="Text Box 4"/>
          <p:cNvSpPr txBox="1"/>
          <p:nvPr/>
        </p:nvSpPr>
        <p:spPr>
          <a:xfrm>
            <a:off x="2197100" y="1311275"/>
            <a:ext cx="5183188" cy="3779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ea typeface="楷体_GB2312" panose="02010609030101010101" pitchFamily="49" charset="-122"/>
                <a:sym typeface="+mn-ea"/>
              </a:rPr>
              <a:t>日月明，田力男，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ea typeface="楷体_GB2312" panose="02010609030101010101" pitchFamily="49" charset="-122"/>
                <a:sym typeface="+mn-ea"/>
              </a:rPr>
              <a:t>小大尖，小土尘。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ea typeface="楷体_GB2312" panose="02010609030101010101" pitchFamily="49" charset="-122"/>
                <a:sym typeface="+mn-ea"/>
              </a:rPr>
              <a:t>二人从，三人众，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ea typeface="楷体_GB2312" panose="02010609030101010101" pitchFamily="49" charset="-122"/>
                <a:sym typeface="+mn-ea"/>
              </a:rPr>
              <a:t>双木林，三木森。</a:t>
            </a:r>
            <a:endParaRPr lang="zh-CN" altLang="en-US" sz="4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sp>
        <p:nvSpPr>
          <p:cNvPr id="5" name="文本框 4"/>
          <p:cNvSpPr txBox="1"/>
          <p:nvPr/>
        </p:nvSpPr>
        <p:spPr>
          <a:xfrm>
            <a:off x="2136140" y="869315"/>
            <a:ext cx="1166495" cy="466344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p>
            <a:endParaRPr lang="zh-CN" altLang="en-US" sz="30000"/>
          </a:p>
        </p:txBody>
      </p:sp>
      <p:sp>
        <p:nvSpPr>
          <p:cNvPr id="6" name="文本框 5"/>
          <p:cNvSpPr txBox="1"/>
          <p:nvPr/>
        </p:nvSpPr>
        <p:spPr>
          <a:xfrm>
            <a:off x="4451985" y="1097280"/>
            <a:ext cx="1166495" cy="466344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p>
            <a:endParaRPr lang="zh-CN" altLang="en-US" sz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34819" name="Picture 3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55165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4" descr="red004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494188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5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5825" y="4365625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6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5725" y="35734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Picture 7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5725" y="2781300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4" name="Picture 8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5725" y="198913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Picture 9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134143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6" name="Picture 10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9925" y="549275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7" name="Text Box 11"/>
          <p:cNvSpPr txBox="1"/>
          <p:nvPr/>
        </p:nvSpPr>
        <p:spPr>
          <a:xfrm>
            <a:off x="8278813" y="1412875"/>
            <a:ext cx="8651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心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28" name="Text Box 12"/>
          <p:cNvSpPr txBox="1"/>
          <p:nvPr/>
        </p:nvSpPr>
        <p:spPr>
          <a:xfrm>
            <a:off x="7451725" y="3284538"/>
            <a:ext cx="863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森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29" name="Text Box 13"/>
          <p:cNvSpPr txBox="1"/>
          <p:nvPr/>
        </p:nvSpPr>
        <p:spPr>
          <a:xfrm>
            <a:off x="6588125" y="4437063"/>
            <a:ext cx="12969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木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30" name="Text Box 14"/>
          <p:cNvSpPr txBox="1"/>
          <p:nvPr/>
        </p:nvSpPr>
        <p:spPr>
          <a:xfrm>
            <a:off x="5940425" y="5013325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双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31" name="Text Box 15"/>
          <p:cNvSpPr txBox="1"/>
          <p:nvPr/>
        </p:nvSpPr>
        <p:spPr>
          <a:xfrm>
            <a:off x="7164388" y="4005263"/>
            <a:ext cx="10080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林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32" name="Text Box 16"/>
          <p:cNvSpPr txBox="1"/>
          <p:nvPr/>
        </p:nvSpPr>
        <p:spPr>
          <a:xfrm>
            <a:off x="7667625" y="2349500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条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33" name="Text Box 17"/>
          <p:cNvSpPr txBox="1"/>
          <p:nvPr/>
        </p:nvSpPr>
        <p:spPr>
          <a:xfrm>
            <a:off x="6948488" y="0"/>
            <a:ext cx="10080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土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34" name="Text Box 18"/>
          <p:cNvSpPr txBox="1"/>
          <p:nvPr/>
        </p:nvSpPr>
        <p:spPr>
          <a:xfrm>
            <a:off x="6877050" y="1052513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黄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4835" name="Picture 19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975" y="55165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6" name="Picture 20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558958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7" name="Picture 21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8" y="55165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8" name="Picture 22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638" y="5589588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9" name="Picture 23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8888" y="5516563"/>
            <a:ext cx="1581150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0" name="Text Box 24"/>
          <p:cNvSpPr txBox="1"/>
          <p:nvPr/>
        </p:nvSpPr>
        <p:spPr>
          <a:xfrm>
            <a:off x="4500563" y="5084763"/>
            <a:ext cx="863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从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41" name="Text Box 25"/>
          <p:cNvSpPr txBox="1"/>
          <p:nvPr/>
        </p:nvSpPr>
        <p:spPr>
          <a:xfrm>
            <a:off x="5219700" y="5157788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42" name="Text Box 26"/>
          <p:cNvSpPr txBox="1"/>
          <p:nvPr/>
        </p:nvSpPr>
        <p:spPr>
          <a:xfrm>
            <a:off x="3492500" y="5013325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尘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43" name="Text Box 27"/>
          <p:cNvSpPr txBox="1"/>
          <p:nvPr/>
        </p:nvSpPr>
        <p:spPr>
          <a:xfrm>
            <a:off x="2555875" y="5013325"/>
            <a:ext cx="10080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力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44" name="Text Box 28"/>
          <p:cNvSpPr txBox="1"/>
          <p:nvPr/>
        </p:nvSpPr>
        <p:spPr>
          <a:xfrm>
            <a:off x="1331913" y="5084763"/>
            <a:ext cx="18145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明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9725" name="Picture 29" descr="red00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4868863"/>
            <a:ext cx="1438275" cy="101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26" name="Freeform 30"/>
          <p:cNvSpPr/>
          <p:nvPr/>
        </p:nvSpPr>
        <p:spPr>
          <a:xfrm>
            <a:off x="971550" y="877888"/>
            <a:ext cx="7777163" cy="5575300"/>
          </a:xfrm>
          <a:custGeom>
            <a:avLst/>
            <a:gdLst>
              <a:gd name="txL" fmla="*/ 0 w 4516"/>
              <a:gd name="txT" fmla="*/ 0 h 3627"/>
              <a:gd name="txR" fmla="*/ 4516 w 4516"/>
              <a:gd name="txB" fmla="*/ 3627 h 3627"/>
            </a:gdLst>
            <a:ahLst/>
            <a:cxnLst>
              <a:cxn ang="0">
                <a:pos x="0" y="3253"/>
              </a:cxn>
              <a:cxn ang="0">
                <a:pos x="102" y="3321"/>
              </a:cxn>
              <a:cxn ang="0">
                <a:pos x="170" y="3343"/>
              </a:cxn>
              <a:cxn ang="0">
                <a:pos x="746" y="3513"/>
              </a:cxn>
              <a:cxn ang="0">
                <a:pos x="1175" y="3569"/>
              </a:cxn>
              <a:cxn ang="0">
                <a:pos x="1943" y="3592"/>
              </a:cxn>
              <a:cxn ang="0">
                <a:pos x="3490" y="3502"/>
              </a:cxn>
              <a:cxn ang="0">
                <a:pos x="3750" y="3377"/>
              </a:cxn>
              <a:cxn ang="0">
                <a:pos x="3852" y="3310"/>
              </a:cxn>
              <a:cxn ang="0">
                <a:pos x="3885" y="3287"/>
              </a:cxn>
              <a:cxn ang="0">
                <a:pos x="3919" y="3264"/>
              </a:cxn>
              <a:cxn ang="0">
                <a:pos x="3976" y="3208"/>
              </a:cxn>
              <a:cxn ang="0">
                <a:pos x="4044" y="3140"/>
              </a:cxn>
              <a:cxn ang="0">
                <a:pos x="4089" y="3084"/>
              </a:cxn>
              <a:cxn ang="0">
                <a:pos x="4134" y="3016"/>
              </a:cxn>
              <a:cxn ang="0">
                <a:pos x="4179" y="2959"/>
              </a:cxn>
              <a:cxn ang="0">
                <a:pos x="4190" y="2926"/>
              </a:cxn>
              <a:cxn ang="0">
                <a:pos x="4213" y="2892"/>
              </a:cxn>
              <a:cxn ang="0">
                <a:pos x="4315" y="2598"/>
              </a:cxn>
              <a:cxn ang="0">
                <a:pos x="4382" y="2463"/>
              </a:cxn>
              <a:cxn ang="0">
                <a:pos x="4416" y="2395"/>
              </a:cxn>
              <a:cxn ang="0">
                <a:pos x="4428" y="2169"/>
              </a:cxn>
              <a:cxn ang="0">
                <a:pos x="4473" y="1999"/>
              </a:cxn>
              <a:cxn ang="0">
                <a:pos x="4507" y="1367"/>
              </a:cxn>
              <a:cxn ang="0">
                <a:pos x="4450" y="1028"/>
              </a:cxn>
              <a:cxn ang="0">
                <a:pos x="4337" y="847"/>
              </a:cxn>
              <a:cxn ang="0">
                <a:pos x="4179" y="588"/>
              </a:cxn>
              <a:cxn ang="0">
                <a:pos x="4077" y="463"/>
              </a:cxn>
              <a:cxn ang="0">
                <a:pos x="3964" y="328"/>
              </a:cxn>
              <a:cxn ang="0">
                <a:pos x="3727" y="204"/>
              </a:cxn>
              <a:cxn ang="0">
                <a:pos x="3626" y="136"/>
              </a:cxn>
              <a:cxn ang="0">
                <a:pos x="3490" y="68"/>
              </a:cxn>
              <a:cxn ang="0">
                <a:pos x="3276" y="0"/>
              </a:cxn>
            </a:cxnLst>
            <a:rect l="txL" t="txT" r="txR" b="txB"/>
            <a:pathLst>
              <a:path w="4516" h="3627">
                <a:moveTo>
                  <a:pt x="0" y="3253"/>
                </a:moveTo>
                <a:cubicBezTo>
                  <a:pt x="79" y="3306"/>
                  <a:pt x="45" y="3283"/>
                  <a:pt x="102" y="3321"/>
                </a:cubicBezTo>
                <a:cubicBezTo>
                  <a:pt x="122" y="3334"/>
                  <a:pt x="170" y="3343"/>
                  <a:pt x="170" y="3343"/>
                </a:cubicBezTo>
                <a:cubicBezTo>
                  <a:pt x="324" y="3447"/>
                  <a:pt x="566" y="3491"/>
                  <a:pt x="746" y="3513"/>
                </a:cubicBezTo>
                <a:cubicBezTo>
                  <a:pt x="887" y="3530"/>
                  <a:pt x="1033" y="3563"/>
                  <a:pt x="1175" y="3569"/>
                </a:cubicBezTo>
                <a:cubicBezTo>
                  <a:pt x="1431" y="3579"/>
                  <a:pt x="1687" y="3583"/>
                  <a:pt x="1943" y="3592"/>
                </a:cubicBezTo>
                <a:cubicBezTo>
                  <a:pt x="2485" y="3586"/>
                  <a:pt x="2977" y="3627"/>
                  <a:pt x="3490" y="3502"/>
                </a:cubicBezTo>
                <a:cubicBezTo>
                  <a:pt x="3577" y="3458"/>
                  <a:pt x="3657" y="3409"/>
                  <a:pt x="3750" y="3377"/>
                </a:cubicBezTo>
                <a:cubicBezTo>
                  <a:pt x="3789" y="3364"/>
                  <a:pt x="3818" y="3333"/>
                  <a:pt x="3852" y="3310"/>
                </a:cubicBezTo>
                <a:cubicBezTo>
                  <a:pt x="3863" y="3303"/>
                  <a:pt x="3874" y="3295"/>
                  <a:pt x="3885" y="3287"/>
                </a:cubicBezTo>
                <a:cubicBezTo>
                  <a:pt x="3896" y="3279"/>
                  <a:pt x="3919" y="3264"/>
                  <a:pt x="3919" y="3264"/>
                </a:cubicBezTo>
                <a:cubicBezTo>
                  <a:pt x="3967" y="3195"/>
                  <a:pt x="3913" y="3264"/>
                  <a:pt x="3976" y="3208"/>
                </a:cubicBezTo>
                <a:cubicBezTo>
                  <a:pt x="4000" y="3187"/>
                  <a:pt x="4044" y="3140"/>
                  <a:pt x="4044" y="3140"/>
                </a:cubicBezTo>
                <a:cubicBezTo>
                  <a:pt x="4069" y="3063"/>
                  <a:pt x="4034" y="3147"/>
                  <a:pt x="4089" y="3084"/>
                </a:cubicBezTo>
                <a:cubicBezTo>
                  <a:pt x="4107" y="3064"/>
                  <a:pt x="4134" y="3016"/>
                  <a:pt x="4134" y="3016"/>
                </a:cubicBezTo>
                <a:cubicBezTo>
                  <a:pt x="4161" y="2933"/>
                  <a:pt x="4122" y="3030"/>
                  <a:pt x="4179" y="2959"/>
                </a:cubicBezTo>
                <a:cubicBezTo>
                  <a:pt x="4186" y="2950"/>
                  <a:pt x="4185" y="2936"/>
                  <a:pt x="4190" y="2926"/>
                </a:cubicBezTo>
                <a:cubicBezTo>
                  <a:pt x="4196" y="2914"/>
                  <a:pt x="4205" y="2903"/>
                  <a:pt x="4213" y="2892"/>
                </a:cubicBezTo>
                <a:cubicBezTo>
                  <a:pt x="4246" y="2795"/>
                  <a:pt x="4257" y="2684"/>
                  <a:pt x="4315" y="2598"/>
                </a:cubicBezTo>
                <a:cubicBezTo>
                  <a:pt x="4345" y="2504"/>
                  <a:pt x="4324" y="2550"/>
                  <a:pt x="4382" y="2463"/>
                </a:cubicBezTo>
                <a:cubicBezTo>
                  <a:pt x="4396" y="2442"/>
                  <a:pt x="4402" y="2416"/>
                  <a:pt x="4416" y="2395"/>
                </a:cubicBezTo>
                <a:cubicBezTo>
                  <a:pt x="4420" y="2320"/>
                  <a:pt x="4422" y="2244"/>
                  <a:pt x="4428" y="2169"/>
                </a:cubicBezTo>
                <a:cubicBezTo>
                  <a:pt x="4433" y="2113"/>
                  <a:pt x="4461" y="2055"/>
                  <a:pt x="4473" y="1999"/>
                </a:cubicBezTo>
                <a:cubicBezTo>
                  <a:pt x="4478" y="1735"/>
                  <a:pt x="4450" y="1581"/>
                  <a:pt x="4507" y="1367"/>
                </a:cubicBezTo>
                <a:cubicBezTo>
                  <a:pt x="4501" y="1255"/>
                  <a:pt x="4516" y="1126"/>
                  <a:pt x="4450" y="1028"/>
                </a:cubicBezTo>
                <a:cubicBezTo>
                  <a:pt x="4433" y="960"/>
                  <a:pt x="4407" y="872"/>
                  <a:pt x="4337" y="847"/>
                </a:cubicBezTo>
                <a:cubicBezTo>
                  <a:pt x="4280" y="761"/>
                  <a:pt x="4254" y="663"/>
                  <a:pt x="4179" y="588"/>
                </a:cubicBezTo>
                <a:cubicBezTo>
                  <a:pt x="4155" y="515"/>
                  <a:pt x="4120" y="518"/>
                  <a:pt x="4077" y="463"/>
                </a:cubicBezTo>
                <a:cubicBezTo>
                  <a:pt x="3967" y="322"/>
                  <a:pt x="4108" y="472"/>
                  <a:pt x="3964" y="328"/>
                </a:cubicBezTo>
                <a:cubicBezTo>
                  <a:pt x="3899" y="263"/>
                  <a:pt x="3806" y="243"/>
                  <a:pt x="3727" y="204"/>
                </a:cubicBezTo>
                <a:cubicBezTo>
                  <a:pt x="3693" y="170"/>
                  <a:pt x="3671" y="151"/>
                  <a:pt x="3626" y="136"/>
                </a:cubicBezTo>
                <a:cubicBezTo>
                  <a:pt x="3583" y="107"/>
                  <a:pt x="3536" y="90"/>
                  <a:pt x="3490" y="68"/>
                </a:cubicBezTo>
                <a:cubicBezTo>
                  <a:pt x="3421" y="34"/>
                  <a:pt x="3354" y="0"/>
                  <a:pt x="3276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27" name="Freeform 31"/>
          <p:cNvSpPr/>
          <p:nvPr/>
        </p:nvSpPr>
        <p:spPr>
          <a:xfrm>
            <a:off x="5110163" y="358775"/>
            <a:ext cx="1577975" cy="501650"/>
          </a:xfrm>
          <a:custGeom>
            <a:avLst/>
            <a:gdLst>
              <a:gd name="txL" fmla="*/ 0 w 994"/>
              <a:gd name="txT" fmla="*/ 0 h 316"/>
              <a:gd name="txR" fmla="*/ 994 w 994"/>
              <a:gd name="txB" fmla="*/ 316 h 316"/>
            </a:gdLst>
            <a:ahLst/>
            <a:cxnLst>
              <a:cxn ang="0">
                <a:pos x="994" y="316"/>
              </a:cxn>
              <a:cxn ang="0">
                <a:pos x="836" y="282"/>
              </a:cxn>
              <a:cxn ang="0">
                <a:pos x="768" y="237"/>
              </a:cxn>
              <a:cxn ang="0">
                <a:pos x="474" y="90"/>
              </a:cxn>
              <a:cxn ang="0">
                <a:pos x="260" y="102"/>
              </a:cxn>
              <a:cxn ang="0">
                <a:pos x="192" y="124"/>
              </a:cxn>
              <a:cxn ang="0">
                <a:pos x="158" y="147"/>
              </a:cxn>
              <a:cxn ang="0">
                <a:pos x="214" y="248"/>
              </a:cxn>
              <a:cxn ang="0">
                <a:pos x="350" y="237"/>
              </a:cxn>
              <a:cxn ang="0">
                <a:pos x="418" y="192"/>
              </a:cxn>
              <a:cxn ang="0">
                <a:pos x="214" y="11"/>
              </a:cxn>
              <a:cxn ang="0">
                <a:pos x="0" y="0"/>
              </a:cxn>
            </a:cxnLst>
            <a:rect l="txL" t="txT" r="txR" b="txB"/>
            <a:pathLst>
              <a:path w="994" h="316">
                <a:moveTo>
                  <a:pt x="994" y="316"/>
                </a:moveTo>
                <a:cubicBezTo>
                  <a:pt x="947" y="309"/>
                  <a:pt x="880" y="307"/>
                  <a:pt x="836" y="282"/>
                </a:cubicBezTo>
                <a:cubicBezTo>
                  <a:pt x="812" y="269"/>
                  <a:pt x="768" y="237"/>
                  <a:pt x="768" y="237"/>
                </a:cubicBezTo>
                <a:cubicBezTo>
                  <a:pt x="710" y="152"/>
                  <a:pt x="571" y="110"/>
                  <a:pt x="474" y="90"/>
                </a:cubicBezTo>
                <a:cubicBezTo>
                  <a:pt x="403" y="94"/>
                  <a:pt x="331" y="93"/>
                  <a:pt x="260" y="102"/>
                </a:cubicBezTo>
                <a:cubicBezTo>
                  <a:pt x="236" y="105"/>
                  <a:pt x="192" y="124"/>
                  <a:pt x="192" y="124"/>
                </a:cubicBezTo>
                <a:cubicBezTo>
                  <a:pt x="181" y="132"/>
                  <a:pt x="168" y="137"/>
                  <a:pt x="158" y="147"/>
                </a:cubicBezTo>
                <a:cubicBezTo>
                  <a:pt x="104" y="201"/>
                  <a:pt x="166" y="232"/>
                  <a:pt x="214" y="248"/>
                </a:cubicBezTo>
                <a:cubicBezTo>
                  <a:pt x="259" y="244"/>
                  <a:pt x="306" y="249"/>
                  <a:pt x="350" y="237"/>
                </a:cubicBezTo>
                <a:cubicBezTo>
                  <a:pt x="376" y="230"/>
                  <a:pt x="418" y="192"/>
                  <a:pt x="418" y="192"/>
                </a:cubicBezTo>
                <a:cubicBezTo>
                  <a:pt x="459" y="67"/>
                  <a:pt x="311" y="18"/>
                  <a:pt x="214" y="11"/>
                </a:cubicBezTo>
                <a:cubicBezTo>
                  <a:pt x="143" y="6"/>
                  <a:pt x="0" y="0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728" name="Picture 32" descr="猴子"/>
          <p:cNvPicPr>
            <a:picLocks noChangeAspect="1"/>
          </p:cNvPicPr>
          <p:nvPr/>
        </p:nvPicPr>
        <p:blipFill>
          <a:blip r:embed="rId4">
            <a:clrChange>
              <a:clrFrom>
                <a:srgbClr val="CACD66"/>
              </a:clrFrom>
              <a:clrTo>
                <a:srgbClr val="CACD66">
                  <a:alpha val="0"/>
                </a:srgbClr>
              </a:clrTo>
            </a:clrChange>
          </a:blip>
          <a:srcRect l="43878" t="19426" r="7143"/>
          <a:stretch>
            <a:fillRect/>
          </a:stretch>
        </p:blipFill>
        <p:spPr>
          <a:xfrm>
            <a:off x="395288" y="3500438"/>
            <a:ext cx="60960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9" name="AutoShape 3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75688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lstStyle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7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  <p:bldP spid="34829" grpId="0"/>
      <p:bldP spid="34830" grpId="0"/>
      <p:bldP spid="34831" grpId="0"/>
      <p:bldP spid="34832" grpId="0"/>
      <p:bldP spid="34834" grpId="0"/>
      <p:bldP spid="34840" grpId="0"/>
      <p:bldP spid="34841" grpId="0"/>
      <p:bldP spid="34842" grpId="0"/>
      <p:bldP spid="34843" grpId="0"/>
      <p:bldP spid="348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边框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Freeform 3"/>
          <p:cNvSpPr>
            <a:spLocks noEditPoints="1"/>
          </p:cNvSpPr>
          <p:nvPr/>
        </p:nvSpPr>
        <p:spPr>
          <a:xfrm>
            <a:off x="3732213" y="2819400"/>
            <a:ext cx="1009650" cy="1009650"/>
          </a:xfrm>
          <a:custGeom>
            <a:avLst/>
            <a:gdLst>
              <a:gd name="txL" fmla="*/ 0 w 1590"/>
              <a:gd name="txT" fmla="*/ 0 h 1590"/>
              <a:gd name="txR" fmla="*/ 1590 w 1590"/>
              <a:gd name="txB" fmla="*/ 1590 h 1590"/>
            </a:gdLst>
            <a:ahLst/>
            <a:cxnLst>
              <a:cxn ang="0">
                <a:pos x="1100" y="134"/>
              </a:cxn>
              <a:cxn ang="0">
                <a:pos x="817" y="223"/>
              </a:cxn>
              <a:cxn ang="0">
                <a:pos x="565" y="267"/>
              </a:cxn>
              <a:cxn ang="0">
                <a:pos x="416" y="282"/>
              </a:cxn>
              <a:cxn ang="0">
                <a:pos x="416" y="253"/>
              </a:cxn>
              <a:cxn ang="0">
                <a:pos x="550" y="208"/>
              </a:cxn>
              <a:cxn ang="0">
                <a:pos x="847" y="119"/>
              </a:cxn>
              <a:cxn ang="0">
                <a:pos x="996" y="59"/>
              </a:cxn>
              <a:cxn ang="0">
                <a:pos x="996" y="0"/>
              </a:cxn>
              <a:cxn ang="0">
                <a:pos x="1100" y="30"/>
              </a:cxn>
              <a:cxn ang="0">
                <a:pos x="1159" y="104"/>
              </a:cxn>
              <a:cxn ang="0">
                <a:pos x="951" y="416"/>
              </a:cxn>
              <a:cxn ang="0">
                <a:pos x="1070" y="401"/>
              </a:cxn>
              <a:cxn ang="0">
                <a:pos x="1159" y="446"/>
              </a:cxn>
              <a:cxn ang="0">
                <a:pos x="1115" y="476"/>
              </a:cxn>
              <a:cxn ang="0">
                <a:pos x="862" y="520"/>
              </a:cxn>
              <a:cxn ang="0">
                <a:pos x="550" y="565"/>
              </a:cxn>
              <a:cxn ang="0">
                <a:pos x="431" y="535"/>
              </a:cxn>
              <a:cxn ang="0">
                <a:pos x="431" y="520"/>
              </a:cxn>
              <a:cxn ang="0">
                <a:pos x="535" y="505"/>
              </a:cxn>
              <a:cxn ang="0">
                <a:pos x="758" y="446"/>
              </a:cxn>
              <a:cxn ang="0">
                <a:pos x="565" y="847"/>
              </a:cxn>
              <a:cxn ang="0">
                <a:pos x="193" y="907"/>
              </a:cxn>
              <a:cxn ang="0">
                <a:pos x="104" y="921"/>
              </a:cxn>
              <a:cxn ang="0">
                <a:pos x="15" y="862"/>
              </a:cxn>
              <a:cxn ang="0">
                <a:pos x="44" y="832"/>
              </a:cxn>
              <a:cxn ang="0">
                <a:pos x="134" y="832"/>
              </a:cxn>
              <a:cxn ang="0">
                <a:pos x="312" y="817"/>
              </a:cxn>
              <a:cxn ang="0">
                <a:pos x="832" y="728"/>
              </a:cxn>
              <a:cxn ang="0">
                <a:pos x="1115" y="698"/>
              </a:cxn>
              <a:cxn ang="0">
                <a:pos x="1293" y="684"/>
              </a:cxn>
              <a:cxn ang="0">
                <a:pos x="1382" y="669"/>
              </a:cxn>
              <a:cxn ang="0">
                <a:pos x="1575" y="743"/>
              </a:cxn>
              <a:cxn ang="0">
                <a:pos x="1590" y="788"/>
              </a:cxn>
              <a:cxn ang="0">
                <a:pos x="1471" y="803"/>
              </a:cxn>
              <a:cxn ang="0">
                <a:pos x="1130" y="788"/>
              </a:cxn>
              <a:cxn ang="0">
                <a:pos x="758" y="817"/>
              </a:cxn>
              <a:cxn ang="0">
                <a:pos x="698" y="1486"/>
              </a:cxn>
              <a:cxn ang="0">
                <a:pos x="535" y="1367"/>
              </a:cxn>
              <a:cxn ang="0">
                <a:pos x="550" y="1352"/>
              </a:cxn>
              <a:cxn ang="0">
                <a:pos x="713" y="1382"/>
              </a:cxn>
              <a:cxn ang="0">
                <a:pos x="803" y="1308"/>
              </a:cxn>
              <a:cxn ang="0">
                <a:pos x="817" y="1159"/>
              </a:cxn>
              <a:cxn ang="0">
                <a:pos x="817" y="743"/>
              </a:cxn>
              <a:cxn ang="0">
                <a:pos x="773" y="476"/>
              </a:cxn>
              <a:cxn ang="0">
                <a:pos x="713" y="193"/>
              </a:cxn>
              <a:cxn ang="0">
                <a:pos x="847" y="357"/>
              </a:cxn>
              <a:cxn ang="0">
                <a:pos x="907" y="713"/>
              </a:cxn>
              <a:cxn ang="0">
                <a:pos x="936" y="1204"/>
              </a:cxn>
              <a:cxn ang="0">
                <a:pos x="892" y="1412"/>
              </a:cxn>
              <a:cxn ang="0">
                <a:pos x="803" y="1561"/>
              </a:cxn>
              <a:cxn ang="0">
                <a:pos x="728" y="1575"/>
              </a:cxn>
            </a:cxnLst>
            <a:rect l="txL" t="txT" r="txR" b="txB"/>
            <a:pathLst>
              <a:path w="1590" h="1590">
                <a:moveTo>
                  <a:pt x="1159" y="104"/>
                </a:moveTo>
                <a:lnTo>
                  <a:pt x="1159" y="104"/>
                </a:lnTo>
                <a:lnTo>
                  <a:pt x="1144" y="119"/>
                </a:lnTo>
                <a:lnTo>
                  <a:pt x="1115" y="134"/>
                </a:lnTo>
                <a:lnTo>
                  <a:pt x="1100" y="134"/>
                </a:lnTo>
                <a:lnTo>
                  <a:pt x="1055" y="149"/>
                </a:lnTo>
                <a:lnTo>
                  <a:pt x="1011" y="163"/>
                </a:lnTo>
                <a:lnTo>
                  <a:pt x="951" y="193"/>
                </a:lnTo>
                <a:lnTo>
                  <a:pt x="892" y="208"/>
                </a:lnTo>
                <a:lnTo>
                  <a:pt x="817" y="223"/>
                </a:lnTo>
                <a:lnTo>
                  <a:pt x="758" y="238"/>
                </a:lnTo>
                <a:lnTo>
                  <a:pt x="698" y="253"/>
                </a:lnTo>
                <a:lnTo>
                  <a:pt x="654" y="253"/>
                </a:lnTo>
                <a:lnTo>
                  <a:pt x="609" y="267"/>
                </a:lnTo>
                <a:lnTo>
                  <a:pt x="565" y="267"/>
                </a:lnTo>
                <a:lnTo>
                  <a:pt x="535" y="282"/>
                </a:lnTo>
                <a:lnTo>
                  <a:pt x="505" y="282"/>
                </a:lnTo>
                <a:lnTo>
                  <a:pt x="461" y="282"/>
                </a:lnTo>
                <a:lnTo>
                  <a:pt x="431" y="282"/>
                </a:lnTo>
                <a:lnTo>
                  <a:pt x="416" y="282"/>
                </a:lnTo>
                <a:lnTo>
                  <a:pt x="401" y="267"/>
                </a:lnTo>
                <a:lnTo>
                  <a:pt x="401" y="267"/>
                </a:lnTo>
                <a:lnTo>
                  <a:pt x="401" y="267"/>
                </a:lnTo>
                <a:lnTo>
                  <a:pt x="416" y="267"/>
                </a:lnTo>
                <a:lnTo>
                  <a:pt x="416" y="253"/>
                </a:lnTo>
                <a:lnTo>
                  <a:pt x="431" y="253"/>
                </a:lnTo>
                <a:lnTo>
                  <a:pt x="461" y="238"/>
                </a:lnTo>
                <a:lnTo>
                  <a:pt x="490" y="223"/>
                </a:lnTo>
                <a:lnTo>
                  <a:pt x="520" y="223"/>
                </a:lnTo>
                <a:lnTo>
                  <a:pt x="550" y="208"/>
                </a:lnTo>
                <a:lnTo>
                  <a:pt x="609" y="193"/>
                </a:lnTo>
                <a:lnTo>
                  <a:pt x="684" y="178"/>
                </a:lnTo>
                <a:lnTo>
                  <a:pt x="743" y="163"/>
                </a:lnTo>
                <a:lnTo>
                  <a:pt x="788" y="134"/>
                </a:lnTo>
                <a:lnTo>
                  <a:pt x="847" y="119"/>
                </a:lnTo>
                <a:lnTo>
                  <a:pt x="892" y="104"/>
                </a:lnTo>
                <a:lnTo>
                  <a:pt x="921" y="89"/>
                </a:lnTo>
                <a:lnTo>
                  <a:pt x="951" y="74"/>
                </a:lnTo>
                <a:lnTo>
                  <a:pt x="981" y="59"/>
                </a:lnTo>
                <a:lnTo>
                  <a:pt x="996" y="59"/>
                </a:lnTo>
                <a:lnTo>
                  <a:pt x="996" y="44"/>
                </a:lnTo>
                <a:lnTo>
                  <a:pt x="996" y="30"/>
                </a:lnTo>
                <a:lnTo>
                  <a:pt x="996" y="15"/>
                </a:lnTo>
                <a:lnTo>
                  <a:pt x="996" y="0"/>
                </a:lnTo>
                <a:lnTo>
                  <a:pt x="996" y="0"/>
                </a:lnTo>
                <a:lnTo>
                  <a:pt x="1011" y="0"/>
                </a:lnTo>
                <a:lnTo>
                  <a:pt x="1025" y="0"/>
                </a:lnTo>
                <a:lnTo>
                  <a:pt x="1040" y="0"/>
                </a:lnTo>
                <a:lnTo>
                  <a:pt x="1070" y="15"/>
                </a:lnTo>
                <a:lnTo>
                  <a:pt x="1100" y="30"/>
                </a:lnTo>
                <a:lnTo>
                  <a:pt x="1115" y="44"/>
                </a:lnTo>
                <a:lnTo>
                  <a:pt x="1144" y="59"/>
                </a:lnTo>
                <a:lnTo>
                  <a:pt x="1159" y="89"/>
                </a:lnTo>
                <a:lnTo>
                  <a:pt x="1159" y="104"/>
                </a:lnTo>
                <a:lnTo>
                  <a:pt x="1159" y="104"/>
                </a:lnTo>
                <a:close/>
                <a:moveTo>
                  <a:pt x="758" y="446"/>
                </a:moveTo>
                <a:lnTo>
                  <a:pt x="817" y="431"/>
                </a:lnTo>
                <a:lnTo>
                  <a:pt x="862" y="431"/>
                </a:lnTo>
                <a:lnTo>
                  <a:pt x="907" y="416"/>
                </a:lnTo>
                <a:lnTo>
                  <a:pt x="951" y="416"/>
                </a:lnTo>
                <a:lnTo>
                  <a:pt x="981" y="401"/>
                </a:lnTo>
                <a:lnTo>
                  <a:pt x="1011" y="401"/>
                </a:lnTo>
                <a:lnTo>
                  <a:pt x="1040" y="401"/>
                </a:lnTo>
                <a:lnTo>
                  <a:pt x="1055" y="401"/>
                </a:lnTo>
                <a:lnTo>
                  <a:pt x="1070" y="401"/>
                </a:lnTo>
                <a:lnTo>
                  <a:pt x="1100" y="401"/>
                </a:lnTo>
                <a:lnTo>
                  <a:pt x="1115" y="401"/>
                </a:lnTo>
                <a:lnTo>
                  <a:pt x="1130" y="416"/>
                </a:lnTo>
                <a:lnTo>
                  <a:pt x="1144" y="431"/>
                </a:lnTo>
                <a:lnTo>
                  <a:pt x="1159" y="446"/>
                </a:lnTo>
                <a:lnTo>
                  <a:pt x="1159" y="446"/>
                </a:lnTo>
                <a:lnTo>
                  <a:pt x="1159" y="461"/>
                </a:lnTo>
                <a:lnTo>
                  <a:pt x="1144" y="461"/>
                </a:lnTo>
                <a:lnTo>
                  <a:pt x="1130" y="476"/>
                </a:lnTo>
                <a:lnTo>
                  <a:pt x="1115" y="476"/>
                </a:lnTo>
                <a:lnTo>
                  <a:pt x="1085" y="490"/>
                </a:lnTo>
                <a:lnTo>
                  <a:pt x="1040" y="490"/>
                </a:lnTo>
                <a:lnTo>
                  <a:pt x="981" y="505"/>
                </a:lnTo>
                <a:lnTo>
                  <a:pt x="921" y="505"/>
                </a:lnTo>
                <a:lnTo>
                  <a:pt x="862" y="520"/>
                </a:lnTo>
                <a:lnTo>
                  <a:pt x="788" y="535"/>
                </a:lnTo>
                <a:lnTo>
                  <a:pt x="713" y="550"/>
                </a:lnTo>
                <a:lnTo>
                  <a:pt x="654" y="550"/>
                </a:lnTo>
                <a:lnTo>
                  <a:pt x="594" y="565"/>
                </a:lnTo>
                <a:lnTo>
                  <a:pt x="550" y="565"/>
                </a:lnTo>
                <a:lnTo>
                  <a:pt x="505" y="565"/>
                </a:lnTo>
                <a:lnTo>
                  <a:pt x="476" y="565"/>
                </a:lnTo>
                <a:lnTo>
                  <a:pt x="461" y="550"/>
                </a:lnTo>
                <a:lnTo>
                  <a:pt x="446" y="550"/>
                </a:lnTo>
                <a:lnTo>
                  <a:pt x="431" y="535"/>
                </a:lnTo>
                <a:lnTo>
                  <a:pt x="416" y="535"/>
                </a:lnTo>
                <a:lnTo>
                  <a:pt x="416" y="535"/>
                </a:lnTo>
                <a:lnTo>
                  <a:pt x="416" y="535"/>
                </a:lnTo>
                <a:lnTo>
                  <a:pt x="416" y="520"/>
                </a:lnTo>
                <a:lnTo>
                  <a:pt x="431" y="520"/>
                </a:lnTo>
                <a:lnTo>
                  <a:pt x="446" y="520"/>
                </a:lnTo>
                <a:lnTo>
                  <a:pt x="476" y="505"/>
                </a:lnTo>
                <a:lnTo>
                  <a:pt x="490" y="505"/>
                </a:lnTo>
                <a:lnTo>
                  <a:pt x="505" y="505"/>
                </a:lnTo>
                <a:lnTo>
                  <a:pt x="535" y="505"/>
                </a:lnTo>
                <a:lnTo>
                  <a:pt x="580" y="490"/>
                </a:lnTo>
                <a:lnTo>
                  <a:pt x="609" y="490"/>
                </a:lnTo>
                <a:lnTo>
                  <a:pt x="654" y="476"/>
                </a:lnTo>
                <a:lnTo>
                  <a:pt x="698" y="461"/>
                </a:lnTo>
                <a:lnTo>
                  <a:pt x="758" y="446"/>
                </a:lnTo>
                <a:lnTo>
                  <a:pt x="758" y="446"/>
                </a:lnTo>
                <a:lnTo>
                  <a:pt x="758" y="446"/>
                </a:lnTo>
                <a:close/>
                <a:moveTo>
                  <a:pt x="758" y="817"/>
                </a:moveTo>
                <a:lnTo>
                  <a:pt x="654" y="832"/>
                </a:lnTo>
                <a:lnTo>
                  <a:pt x="565" y="847"/>
                </a:lnTo>
                <a:lnTo>
                  <a:pt x="357" y="877"/>
                </a:lnTo>
                <a:lnTo>
                  <a:pt x="312" y="892"/>
                </a:lnTo>
                <a:lnTo>
                  <a:pt x="267" y="892"/>
                </a:lnTo>
                <a:lnTo>
                  <a:pt x="238" y="907"/>
                </a:lnTo>
                <a:lnTo>
                  <a:pt x="193" y="907"/>
                </a:lnTo>
                <a:lnTo>
                  <a:pt x="178" y="921"/>
                </a:lnTo>
                <a:lnTo>
                  <a:pt x="149" y="921"/>
                </a:lnTo>
                <a:lnTo>
                  <a:pt x="134" y="921"/>
                </a:lnTo>
                <a:lnTo>
                  <a:pt x="119" y="921"/>
                </a:lnTo>
                <a:lnTo>
                  <a:pt x="104" y="921"/>
                </a:lnTo>
                <a:lnTo>
                  <a:pt x="89" y="907"/>
                </a:lnTo>
                <a:lnTo>
                  <a:pt x="74" y="892"/>
                </a:lnTo>
                <a:lnTo>
                  <a:pt x="44" y="877"/>
                </a:lnTo>
                <a:lnTo>
                  <a:pt x="30" y="862"/>
                </a:lnTo>
                <a:lnTo>
                  <a:pt x="15" y="862"/>
                </a:lnTo>
                <a:lnTo>
                  <a:pt x="0" y="847"/>
                </a:lnTo>
                <a:lnTo>
                  <a:pt x="0" y="832"/>
                </a:lnTo>
                <a:lnTo>
                  <a:pt x="0" y="832"/>
                </a:lnTo>
                <a:lnTo>
                  <a:pt x="30" y="832"/>
                </a:lnTo>
                <a:lnTo>
                  <a:pt x="44" y="832"/>
                </a:lnTo>
                <a:lnTo>
                  <a:pt x="59" y="832"/>
                </a:lnTo>
                <a:lnTo>
                  <a:pt x="74" y="832"/>
                </a:lnTo>
                <a:lnTo>
                  <a:pt x="104" y="832"/>
                </a:lnTo>
                <a:lnTo>
                  <a:pt x="119" y="832"/>
                </a:lnTo>
                <a:lnTo>
                  <a:pt x="134" y="832"/>
                </a:lnTo>
                <a:lnTo>
                  <a:pt x="149" y="832"/>
                </a:lnTo>
                <a:lnTo>
                  <a:pt x="178" y="832"/>
                </a:lnTo>
                <a:lnTo>
                  <a:pt x="208" y="817"/>
                </a:lnTo>
                <a:lnTo>
                  <a:pt x="238" y="817"/>
                </a:lnTo>
                <a:lnTo>
                  <a:pt x="312" y="817"/>
                </a:lnTo>
                <a:lnTo>
                  <a:pt x="401" y="803"/>
                </a:lnTo>
                <a:lnTo>
                  <a:pt x="505" y="788"/>
                </a:lnTo>
                <a:lnTo>
                  <a:pt x="624" y="758"/>
                </a:lnTo>
                <a:lnTo>
                  <a:pt x="758" y="743"/>
                </a:lnTo>
                <a:lnTo>
                  <a:pt x="832" y="728"/>
                </a:lnTo>
                <a:lnTo>
                  <a:pt x="892" y="728"/>
                </a:lnTo>
                <a:lnTo>
                  <a:pt x="951" y="713"/>
                </a:lnTo>
                <a:lnTo>
                  <a:pt x="1011" y="713"/>
                </a:lnTo>
                <a:lnTo>
                  <a:pt x="1055" y="713"/>
                </a:lnTo>
                <a:lnTo>
                  <a:pt x="1115" y="698"/>
                </a:lnTo>
                <a:lnTo>
                  <a:pt x="1159" y="698"/>
                </a:lnTo>
                <a:lnTo>
                  <a:pt x="1189" y="684"/>
                </a:lnTo>
                <a:lnTo>
                  <a:pt x="1234" y="684"/>
                </a:lnTo>
                <a:lnTo>
                  <a:pt x="1263" y="684"/>
                </a:lnTo>
                <a:lnTo>
                  <a:pt x="1293" y="684"/>
                </a:lnTo>
                <a:lnTo>
                  <a:pt x="1323" y="669"/>
                </a:lnTo>
                <a:lnTo>
                  <a:pt x="1338" y="669"/>
                </a:lnTo>
                <a:lnTo>
                  <a:pt x="1352" y="669"/>
                </a:lnTo>
                <a:lnTo>
                  <a:pt x="1367" y="669"/>
                </a:lnTo>
                <a:lnTo>
                  <a:pt x="1382" y="669"/>
                </a:lnTo>
                <a:lnTo>
                  <a:pt x="1427" y="669"/>
                </a:lnTo>
                <a:lnTo>
                  <a:pt x="1457" y="669"/>
                </a:lnTo>
                <a:lnTo>
                  <a:pt x="1471" y="684"/>
                </a:lnTo>
                <a:lnTo>
                  <a:pt x="1561" y="728"/>
                </a:lnTo>
                <a:lnTo>
                  <a:pt x="1575" y="743"/>
                </a:lnTo>
                <a:lnTo>
                  <a:pt x="1590" y="758"/>
                </a:lnTo>
                <a:lnTo>
                  <a:pt x="1590" y="773"/>
                </a:lnTo>
                <a:lnTo>
                  <a:pt x="1590" y="788"/>
                </a:lnTo>
                <a:lnTo>
                  <a:pt x="1590" y="788"/>
                </a:lnTo>
                <a:lnTo>
                  <a:pt x="1590" y="788"/>
                </a:lnTo>
                <a:lnTo>
                  <a:pt x="1575" y="788"/>
                </a:lnTo>
                <a:lnTo>
                  <a:pt x="1561" y="803"/>
                </a:lnTo>
                <a:lnTo>
                  <a:pt x="1546" y="803"/>
                </a:lnTo>
                <a:lnTo>
                  <a:pt x="1516" y="803"/>
                </a:lnTo>
                <a:lnTo>
                  <a:pt x="1471" y="803"/>
                </a:lnTo>
                <a:lnTo>
                  <a:pt x="1427" y="803"/>
                </a:lnTo>
                <a:lnTo>
                  <a:pt x="1352" y="788"/>
                </a:lnTo>
                <a:lnTo>
                  <a:pt x="1293" y="788"/>
                </a:lnTo>
                <a:lnTo>
                  <a:pt x="1219" y="788"/>
                </a:lnTo>
                <a:lnTo>
                  <a:pt x="1130" y="788"/>
                </a:lnTo>
                <a:lnTo>
                  <a:pt x="1040" y="788"/>
                </a:lnTo>
                <a:lnTo>
                  <a:pt x="951" y="803"/>
                </a:lnTo>
                <a:lnTo>
                  <a:pt x="862" y="803"/>
                </a:lnTo>
                <a:lnTo>
                  <a:pt x="758" y="817"/>
                </a:lnTo>
                <a:lnTo>
                  <a:pt x="758" y="817"/>
                </a:lnTo>
                <a:lnTo>
                  <a:pt x="758" y="817"/>
                </a:lnTo>
                <a:close/>
                <a:moveTo>
                  <a:pt x="728" y="1531"/>
                </a:moveTo>
                <a:lnTo>
                  <a:pt x="728" y="1516"/>
                </a:lnTo>
                <a:lnTo>
                  <a:pt x="713" y="1501"/>
                </a:lnTo>
                <a:lnTo>
                  <a:pt x="698" y="1486"/>
                </a:lnTo>
                <a:lnTo>
                  <a:pt x="669" y="1457"/>
                </a:lnTo>
                <a:lnTo>
                  <a:pt x="624" y="1427"/>
                </a:lnTo>
                <a:lnTo>
                  <a:pt x="580" y="1397"/>
                </a:lnTo>
                <a:lnTo>
                  <a:pt x="550" y="1382"/>
                </a:lnTo>
                <a:lnTo>
                  <a:pt x="535" y="1367"/>
                </a:lnTo>
                <a:lnTo>
                  <a:pt x="535" y="1367"/>
                </a:lnTo>
                <a:lnTo>
                  <a:pt x="535" y="1352"/>
                </a:lnTo>
                <a:lnTo>
                  <a:pt x="535" y="1352"/>
                </a:lnTo>
                <a:lnTo>
                  <a:pt x="535" y="1352"/>
                </a:lnTo>
                <a:lnTo>
                  <a:pt x="550" y="1352"/>
                </a:lnTo>
                <a:lnTo>
                  <a:pt x="565" y="1352"/>
                </a:lnTo>
                <a:lnTo>
                  <a:pt x="594" y="1352"/>
                </a:lnTo>
                <a:lnTo>
                  <a:pt x="639" y="1367"/>
                </a:lnTo>
                <a:lnTo>
                  <a:pt x="684" y="1382"/>
                </a:lnTo>
                <a:lnTo>
                  <a:pt x="713" y="1382"/>
                </a:lnTo>
                <a:lnTo>
                  <a:pt x="743" y="1382"/>
                </a:lnTo>
                <a:lnTo>
                  <a:pt x="773" y="1367"/>
                </a:lnTo>
                <a:lnTo>
                  <a:pt x="788" y="1352"/>
                </a:lnTo>
                <a:lnTo>
                  <a:pt x="788" y="1338"/>
                </a:lnTo>
                <a:lnTo>
                  <a:pt x="803" y="1308"/>
                </a:lnTo>
                <a:lnTo>
                  <a:pt x="803" y="1263"/>
                </a:lnTo>
                <a:lnTo>
                  <a:pt x="803" y="1248"/>
                </a:lnTo>
                <a:lnTo>
                  <a:pt x="817" y="1219"/>
                </a:lnTo>
                <a:lnTo>
                  <a:pt x="817" y="1189"/>
                </a:lnTo>
                <a:lnTo>
                  <a:pt x="817" y="1159"/>
                </a:lnTo>
                <a:lnTo>
                  <a:pt x="817" y="1100"/>
                </a:lnTo>
                <a:lnTo>
                  <a:pt x="817" y="1011"/>
                </a:lnTo>
                <a:lnTo>
                  <a:pt x="817" y="921"/>
                </a:lnTo>
                <a:lnTo>
                  <a:pt x="817" y="832"/>
                </a:lnTo>
                <a:lnTo>
                  <a:pt x="817" y="743"/>
                </a:lnTo>
                <a:lnTo>
                  <a:pt x="803" y="654"/>
                </a:lnTo>
                <a:lnTo>
                  <a:pt x="803" y="624"/>
                </a:lnTo>
                <a:lnTo>
                  <a:pt x="788" y="580"/>
                </a:lnTo>
                <a:lnTo>
                  <a:pt x="788" y="520"/>
                </a:lnTo>
                <a:lnTo>
                  <a:pt x="773" y="476"/>
                </a:lnTo>
                <a:lnTo>
                  <a:pt x="758" y="416"/>
                </a:lnTo>
                <a:lnTo>
                  <a:pt x="743" y="342"/>
                </a:lnTo>
                <a:lnTo>
                  <a:pt x="713" y="282"/>
                </a:lnTo>
                <a:lnTo>
                  <a:pt x="698" y="208"/>
                </a:lnTo>
                <a:lnTo>
                  <a:pt x="713" y="193"/>
                </a:lnTo>
                <a:lnTo>
                  <a:pt x="743" y="193"/>
                </a:lnTo>
                <a:lnTo>
                  <a:pt x="758" y="193"/>
                </a:lnTo>
                <a:lnTo>
                  <a:pt x="773" y="178"/>
                </a:lnTo>
                <a:lnTo>
                  <a:pt x="817" y="297"/>
                </a:lnTo>
                <a:lnTo>
                  <a:pt x="847" y="357"/>
                </a:lnTo>
                <a:lnTo>
                  <a:pt x="862" y="416"/>
                </a:lnTo>
                <a:lnTo>
                  <a:pt x="877" y="476"/>
                </a:lnTo>
                <a:lnTo>
                  <a:pt x="892" y="550"/>
                </a:lnTo>
                <a:lnTo>
                  <a:pt x="892" y="624"/>
                </a:lnTo>
                <a:lnTo>
                  <a:pt x="907" y="713"/>
                </a:lnTo>
                <a:lnTo>
                  <a:pt x="921" y="803"/>
                </a:lnTo>
                <a:lnTo>
                  <a:pt x="921" y="892"/>
                </a:lnTo>
                <a:lnTo>
                  <a:pt x="936" y="996"/>
                </a:lnTo>
                <a:lnTo>
                  <a:pt x="936" y="1100"/>
                </a:lnTo>
                <a:lnTo>
                  <a:pt x="936" y="1204"/>
                </a:lnTo>
                <a:lnTo>
                  <a:pt x="921" y="1278"/>
                </a:lnTo>
                <a:lnTo>
                  <a:pt x="921" y="1323"/>
                </a:lnTo>
                <a:lnTo>
                  <a:pt x="907" y="1352"/>
                </a:lnTo>
                <a:lnTo>
                  <a:pt x="907" y="1382"/>
                </a:lnTo>
                <a:lnTo>
                  <a:pt x="892" y="1412"/>
                </a:lnTo>
                <a:lnTo>
                  <a:pt x="877" y="1457"/>
                </a:lnTo>
                <a:lnTo>
                  <a:pt x="862" y="1501"/>
                </a:lnTo>
                <a:lnTo>
                  <a:pt x="847" y="1531"/>
                </a:lnTo>
                <a:lnTo>
                  <a:pt x="817" y="1546"/>
                </a:lnTo>
                <a:lnTo>
                  <a:pt x="803" y="1561"/>
                </a:lnTo>
                <a:lnTo>
                  <a:pt x="788" y="1575"/>
                </a:lnTo>
                <a:lnTo>
                  <a:pt x="773" y="1590"/>
                </a:lnTo>
                <a:lnTo>
                  <a:pt x="758" y="1590"/>
                </a:lnTo>
                <a:lnTo>
                  <a:pt x="743" y="1590"/>
                </a:lnTo>
                <a:lnTo>
                  <a:pt x="728" y="1575"/>
                </a:lnTo>
                <a:lnTo>
                  <a:pt x="728" y="1561"/>
                </a:lnTo>
                <a:lnTo>
                  <a:pt x="728" y="1531"/>
                </a:lnTo>
                <a:lnTo>
                  <a:pt x="728" y="1531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Rectangle 4"/>
          <p:cNvSpPr/>
          <p:nvPr/>
        </p:nvSpPr>
        <p:spPr>
          <a:xfrm>
            <a:off x="4760913" y="371633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lvl="0"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Freeform 5"/>
          <p:cNvSpPr>
            <a:spLocks noEditPoints="1"/>
          </p:cNvSpPr>
          <p:nvPr/>
        </p:nvSpPr>
        <p:spPr>
          <a:xfrm>
            <a:off x="1263650" y="2933700"/>
            <a:ext cx="752475" cy="752475"/>
          </a:xfrm>
          <a:custGeom>
            <a:avLst/>
            <a:gdLst>
              <a:gd name="txL" fmla="*/ 0 w 1185"/>
              <a:gd name="txT" fmla="*/ 0 h 1185"/>
              <a:gd name="txR" fmla="*/ 1185 w 1185"/>
              <a:gd name="txB" fmla="*/ 1185 h 1185"/>
            </a:gdLst>
            <a:ahLst/>
            <a:cxnLst>
              <a:cxn ang="0">
                <a:pos x="192" y="1082"/>
              </a:cxn>
              <a:cxn ang="0">
                <a:pos x="15" y="1156"/>
              </a:cxn>
              <a:cxn ang="0">
                <a:pos x="15" y="1156"/>
              </a:cxn>
              <a:cxn ang="0">
                <a:pos x="74" y="1111"/>
              </a:cxn>
              <a:cxn ang="0">
                <a:pos x="296" y="933"/>
              </a:cxn>
              <a:cxn ang="0">
                <a:pos x="474" y="711"/>
              </a:cxn>
              <a:cxn ang="0">
                <a:pos x="593" y="474"/>
              </a:cxn>
              <a:cxn ang="0">
                <a:pos x="652" y="237"/>
              </a:cxn>
              <a:cxn ang="0">
                <a:pos x="652" y="104"/>
              </a:cxn>
              <a:cxn ang="0">
                <a:pos x="622" y="29"/>
              </a:cxn>
              <a:cxn ang="0">
                <a:pos x="637" y="0"/>
              </a:cxn>
              <a:cxn ang="0">
                <a:pos x="726" y="29"/>
              </a:cxn>
              <a:cxn ang="0">
                <a:pos x="785" y="59"/>
              </a:cxn>
              <a:cxn ang="0">
                <a:pos x="770" y="104"/>
              </a:cxn>
              <a:cxn ang="0">
                <a:pos x="741" y="281"/>
              </a:cxn>
              <a:cxn ang="0">
                <a:pos x="652" y="548"/>
              </a:cxn>
              <a:cxn ang="0">
                <a:pos x="459" y="859"/>
              </a:cxn>
              <a:cxn ang="0">
                <a:pos x="355" y="963"/>
              </a:cxn>
              <a:cxn ang="0">
                <a:pos x="830" y="1185"/>
              </a:cxn>
              <a:cxn ang="0">
                <a:pos x="785" y="1156"/>
              </a:cxn>
              <a:cxn ang="0">
                <a:pos x="755" y="1052"/>
              </a:cxn>
              <a:cxn ang="0">
                <a:pos x="681" y="978"/>
              </a:cxn>
              <a:cxn ang="0">
                <a:pos x="726" y="963"/>
              </a:cxn>
              <a:cxn ang="0">
                <a:pos x="815" y="993"/>
              </a:cxn>
              <a:cxn ang="0">
                <a:pos x="874" y="978"/>
              </a:cxn>
              <a:cxn ang="0">
                <a:pos x="933" y="889"/>
              </a:cxn>
              <a:cxn ang="0">
                <a:pos x="993" y="682"/>
              </a:cxn>
              <a:cxn ang="0">
                <a:pos x="1022" y="504"/>
              </a:cxn>
              <a:cxn ang="0">
                <a:pos x="1007" y="415"/>
              </a:cxn>
              <a:cxn ang="0">
                <a:pos x="933" y="385"/>
              </a:cxn>
              <a:cxn ang="0">
                <a:pos x="800" y="400"/>
              </a:cxn>
              <a:cxn ang="0">
                <a:pos x="489" y="459"/>
              </a:cxn>
              <a:cxn ang="0">
                <a:pos x="311" y="504"/>
              </a:cxn>
              <a:cxn ang="0">
                <a:pos x="252" y="474"/>
              </a:cxn>
              <a:cxn ang="0">
                <a:pos x="207" y="430"/>
              </a:cxn>
              <a:cxn ang="0">
                <a:pos x="252" y="430"/>
              </a:cxn>
              <a:cxn ang="0">
                <a:pos x="326" y="415"/>
              </a:cxn>
              <a:cxn ang="0">
                <a:pos x="652" y="370"/>
              </a:cxn>
              <a:cxn ang="0">
                <a:pos x="874" y="326"/>
              </a:cxn>
              <a:cxn ang="0">
                <a:pos x="963" y="326"/>
              </a:cxn>
              <a:cxn ang="0">
                <a:pos x="1007" y="311"/>
              </a:cxn>
              <a:cxn ang="0">
                <a:pos x="1096" y="326"/>
              </a:cxn>
              <a:cxn ang="0">
                <a:pos x="1185" y="400"/>
              </a:cxn>
              <a:cxn ang="0">
                <a:pos x="1170" y="430"/>
              </a:cxn>
              <a:cxn ang="0">
                <a:pos x="1126" y="489"/>
              </a:cxn>
              <a:cxn ang="0">
                <a:pos x="1096" y="682"/>
              </a:cxn>
              <a:cxn ang="0">
                <a:pos x="1007" y="978"/>
              </a:cxn>
              <a:cxn ang="0">
                <a:pos x="889" y="1126"/>
              </a:cxn>
            </a:cxnLst>
            <a:rect l="txL" t="txT" r="txR" b="txB"/>
            <a:pathLst>
              <a:path w="1185" h="1185">
                <a:moveTo>
                  <a:pt x="355" y="963"/>
                </a:moveTo>
                <a:lnTo>
                  <a:pt x="311" y="1008"/>
                </a:lnTo>
                <a:lnTo>
                  <a:pt x="252" y="1037"/>
                </a:lnTo>
                <a:lnTo>
                  <a:pt x="192" y="1082"/>
                </a:lnTo>
                <a:lnTo>
                  <a:pt x="133" y="1111"/>
                </a:lnTo>
                <a:lnTo>
                  <a:pt x="89" y="1126"/>
                </a:lnTo>
                <a:lnTo>
                  <a:pt x="44" y="1156"/>
                </a:lnTo>
                <a:lnTo>
                  <a:pt x="15" y="1156"/>
                </a:lnTo>
                <a:lnTo>
                  <a:pt x="0" y="1156"/>
                </a:lnTo>
                <a:lnTo>
                  <a:pt x="0" y="1156"/>
                </a:lnTo>
                <a:lnTo>
                  <a:pt x="0" y="1156"/>
                </a:lnTo>
                <a:lnTo>
                  <a:pt x="15" y="1156"/>
                </a:lnTo>
                <a:lnTo>
                  <a:pt x="15" y="1141"/>
                </a:lnTo>
                <a:lnTo>
                  <a:pt x="29" y="1141"/>
                </a:lnTo>
                <a:lnTo>
                  <a:pt x="59" y="1126"/>
                </a:lnTo>
                <a:lnTo>
                  <a:pt x="74" y="1111"/>
                </a:lnTo>
                <a:lnTo>
                  <a:pt x="104" y="1082"/>
                </a:lnTo>
                <a:lnTo>
                  <a:pt x="133" y="1067"/>
                </a:lnTo>
                <a:lnTo>
                  <a:pt x="237" y="978"/>
                </a:lnTo>
                <a:lnTo>
                  <a:pt x="296" y="933"/>
                </a:lnTo>
                <a:lnTo>
                  <a:pt x="341" y="874"/>
                </a:lnTo>
                <a:lnTo>
                  <a:pt x="385" y="830"/>
                </a:lnTo>
                <a:lnTo>
                  <a:pt x="430" y="770"/>
                </a:lnTo>
                <a:lnTo>
                  <a:pt x="474" y="711"/>
                </a:lnTo>
                <a:lnTo>
                  <a:pt x="504" y="652"/>
                </a:lnTo>
                <a:lnTo>
                  <a:pt x="533" y="593"/>
                </a:lnTo>
                <a:lnTo>
                  <a:pt x="563" y="533"/>
                </a:lnTo>
                <a:lnTo>
                  <a:pt x="593" y="474"/>
                </a:lnTo>
                <a:lnTo>
                  <a:pt x="607" y="415"/>
                </a:lnTo>
                <a:lnTo>
                  <a:pt x="622" y="355"/>
                </a:lnTo>
                <a:lnTo>
                  <a:pt x="637" y="296"/>
                </a:lnTo>
                <a:lnTo>
                  <a:pt x="652" y="237"/>
                </a:lnTo>
                <a:lnTo>
                  <a:pt x="652" y="178"/>
                </a:lnTo>
                <a:lnTo>
                  <a:pt x="652" y="148"/>
                </a:lnTo>
                <a:lnTo>
                  <a:pt x="652" y="118"/>
                </a:lnTo>
                <a:lnTo>
                  <a:pt x="652" y="104"/>
                </a:lnTo>
                <a:lnTo>
                  <a:pt x="652" y="89"/>
                </a:lnTo>
                <a:lnTo>
                  <a:pt x="652" y="59"/>
                </a:lnTo>
                <a:lnTo>
                  <a:pt x="637" y="44"/>
                </a:lnTo>
                <a:lnTo>
                  <a:pt x="622" y="29"/>
                </a:lnTo>
                <a:lnTo>
                  <a:pt x="622" y="15"/>
                </a:lnTo>
                <a:lnTo>
                  <a:pt x="622" y="15"/>
                </a:lnTo>
                <a:lnTo>
                  <a:pt x="637" y="0"/>
                </a:lnTo>
                <a:lnTo>
                  <a:pt x="637" y="0"/>
                </a:lnTo>
                <a:lnTo>
                  <a:pt x="652" y="0"/>
                </a:lnTo>
                <a:lnTo>
                  <a:pt x="681" y="0"/>
                </a:lnTo>
                <a:lnTo>
                  <a:pt x="711" y="15"/>
                </a:lnTo>
                <a:lnTo>
                  <a:pt x="726" y="29"/>
                </a:lnTo>
                <a:lnTo>
                  <a:pt x="755" y="29"/>
                </a:lnTo>
                <a:lnTo>
                  <a:pt x="770" y="29"/>
                </a:lnTo>
                <a:lnTo>
                  <a:pt x="770" y="44"/>
                </a:lnTo>
                <a:lnTo>
                  <a:pt x="785" y="59"/>
                </a:lnTo>
                <a:lnTo>
                  <a:pt x="785" y="74"/>
                </a:lnTo>
                <a:lnTo>
                  <a:pt x="785" y="74"/>
                </a:lnTo>
                <a:lnTo>
                  <a:pt x="770" y="89"/>
                </a:lnTo>
                <a:lnTo>
                  <a:pt x="770" y="104"/>
                </a:lnTo>
                <a:lnTo>
                  <a:pt x="755" y="133"/>
                </a:lnTo>
                <a:lnTo>
                  <a:pt x="755" y="178"/>
                </a:lnTo>
                <a:lnTo>
                  <a:pt x="741" y="222"/>
                </a:lnTo>
                <a:lnTo>
                  <a:pt x="741" y="281"/>
                </a:lnTo>
                <a:lnTo>
                  <a:pt x="726" y="341"/>
                </a:lnTo>
                <a:lnTo>
                  <a:pt x="696" y="400"/>
                </a:lnTo>
                <a:lnTo>
                  <a:pt x="681" y="474"/>
                </a:lnTo>
                <a:lnTo>
                  <a:pt x="652" y="548"/>
                </a:lnTo>
                <a:lnTo>
                  <a:pt x="622" y="622"/>
                </a:lnTo>
                <a:lnTo>
                  <a:pt x="578" y="696"/>
                </a:lnTo>
                <a:lnTo>
                  <a:pt x="548" y="756"/>
                </a:lnTo>
                <a:lnTo>
                  <a:pt x="459" y="859"/>
                </a:lnTo>
                <a:lnTo>
                  <a:pt x="415" y="919"/>
                </a:lnTo>
                <a:lnTo>
                  <a:pt x="355" y="963"/>
                </a:lnTo>
                <a:lnTo>
                  <a:pt x="355" y="963"/>
                </a:lnTo>
                <a:lnTo>
                  <a:pt x="355" y="963"/>
                </a:lnTo>
                <a:close/>
                <a:moveTo>
                  <a:pt x="889" y="1126"/>
                </a:moveTo>
                <a:lnTo>
                  <a:pt x="859" y="1156"/>
                </a:lnTo>
                <a:lnTo>
                  <a:pt x="844" y="1171"/>
                </a:lnTo>
                <a:lnTo>
                  <a:pt x="830" y="1185"/>
                </a:lnTo>
                <a:lnTo>
                  <a:pt x="815" y="1185"/>
                </a:lnTo>
                <a:lnTo>
                  <a:pt x="800" y="1185"/>
                </a:lnTo>
                <a:lnTo>
                  <a:pt x="800" y="1171"/>
                </a:lnTo>
                <a:lnTo>
                  <a:pt x="785" y="1156"/>
                </a:lnTo>
                <a:lnTo>
                  <a:pt x="785" y="1126"/>
                </a:lnTo>
                <a:lnTo>
                  <a:pt x="785" y="1111"/>
                </a:lnTo>
                <a:lnTo>
                  <a:pt x="770" y="1082"/>
                </a:lnTo>
                <a:lnTo>
                  <a:pt x="755" y="1052"/>
                </a:lnTo>
                <a:lnTo>
                  <a:pt x="726" y="1022"/>
                </a:lnTo>
                <a:lnTo>
                  <a:pt x="696" y="1008"/>
                </a:lnTo>
                <a:lnTo>
                  <a:pt x="681" y="993"/>
                </a:lnTo>
                <a:lnTo>
                  <a:pt x="681" y="978"/>
                </a:lnTo>
                <a:lnTo>
                  <a:pt x="681" y="978"/>
                </a:lnTo>
                <a:lnTo>
                  <a:pt x="681" y="963"/>
                </a:lnTo>
                <a:lnTo>
                  <a:pt x="696" y="963"/>
                </a:lnTo>
                <a:lnTo>
                  <a:pt x="726" y="963"/>
                </a:lnTo>
                <a:lnTo>
                  <a:pt x="741" y="978"/>
                </a:lnTo>
                <a:lnTo>
                  <a:pt x="755" y="978"/>
                </a:lnTo>
                <a:lnTo>
                  <a:pt x="785" y="993"/>
                </a:lnTo>
                <a:lnTo>
                  <a:pt x="815" y="993"/>
                </a:lnTo>
                <a:lnTo>
                  <a:pt x="830" y="993"/>
                </a:lnTo>
                <a:lnTo>
                  <a:pt x="844" y="993"/>
                </a:lnTo>
                <a:lnTo>
                  <a:pt x="859" y="993"/>
                </a:lnTo>
                <a:lnTo>
                  <a:pt x="874" y="978"/>
                </a:lnTo>
                <a:lnTo>
                  <a:pt x="889" y="963"/>
                </a:lnTo>
                <a:lnTo>
                  <a:pt x="904" y="948"/>
                </a:lnTo>
                <a:lnTo>
                  <a:pt x="918" y="919"/>
                </a:lnTo>
                <a:lnTo>
                  <a:pt x="933" y="889"/>
                </a:lnTo>
                <a:lnTo>
                  <a:pt x="948" y="845"/>
                </a:lnTo>
                <a:lnTo>
                  <a:pt x="963" y="800"/>
                </a:lnTo>
                <a:lnTo>
                  <a:pt x="978" y="741"/>
                </a:lnTo>
                <a:lnTo>
                  <a:pt x="993" y="682"/>
                </a:lnTo>
                <a:lnTo>
                  <a:pt x="1007" y="622"/>
                </a:lnTo>
                <a:lnTo>
                  <a:pt x="1022" y="563"/>
                </a:lnTo>
                <a:lnTo>
                  <a:pt x="1022" y="533"/>
                </a:lnTo>
                <a:lnTo>
                  <a:pt x="1022" y="504"/>
                </a:lnTo>
                <a:lnTo>
                  <a:pt x="1022" y="474"/>
                </a:lnTo>
                <a:lnTo>
                  <a:pt x="1022" y="459"/>
                </a:lnTo>
                <a:lnTo>
                  <a:pt x="1022" y="430"/>
                </a:lnTo>
                <a:lnTo>
                  <a:pt x="1007" y="415"/>
                </a:lnTo>
                <a:lnTo>
                  <a:pt x="993" y="400"/>
                </a:lnTo>
                <a:lnTo>
                  <a:pt x="978" y="400"/>
                </a:lnTo>
                <a:lnTo>
                  <a:pt x="963" y="385"/>
                </a:lnTo>
                <a:lnTo>
                  <a:pt x="933" y="385"/>
                </a:lnTo>
                <a:lnTo>
                  <a:pt x="889" y="385"/>
                </a:lnTo>
                <a:lnTo>
                  <a:pt x="859" y="385"/>
                </a:lnTo>
                <a:lnTo>
                  <a:pt x="830" y="400"/>
                </a:lnTo>
                <a:lnTo>
                  <a:pt x="800" y="400"/>
                </a:lnTo>
                <a:lnTo>
                  <a:pt x="755" y="415"/>
                </a:lnTo>
                <a:lnTo>
                  <a:pt x="667" y="430"/>
                </a:lnTo>
                <a:lnTo>
                  <a:pt x="548" y="459"/>
                </a:lnTo>
                <a:lnTo>
                  <a:pt x="489" y="459"/>
                </a:lnTo>
                <a:lnTo>
                  <a:pt x="430" y="474"/>
                </a:lnTo>
                <a:lnTo>
                  <a:pt x="385" y="489"/>
                </a:lnTo>
                <a:lnTo>
                  <a:pt x="341" y="489"/>
                </a:lnTo>
                <a:lnTo>
                  <a:pt x="311" y="504"/>
                </a:lnTo>
                <a:lnTo>
                  <a:pt x="296" y="504"/>
                </a:lnTo>
                <a:lnTo>
                  <a:pt x="281" y="504"/>
                </a:lnTo>
                <a:lnTo>
                  <a:pt x="267" y="489"/>
                </a:lnTo>
                <a:lnTo>
                  <a:pt x="252" y="474"/>
                </a:lnTo>
                <a:lnTo>
                  <a:pt x="237" y="459"/>
                </a:lnTo>
                <a:lnTo>
                  <a:pt x="222" y="444"/>
                </a:lnTo>
                <a:lnTo>
                  <a:pt x="207" y="444"/>
                </a:lnTo>
                <a:lnTo>
                  <a:pt x="207" y="430"/>
                </a:lnTo>
                <a:lnTo>
                  <a:pt x="207" y="430"/>
                </a:lnTo>
                <a:lnTo>
                  <a:pt x="207" y="430"/>
                </a:lnTo>
                <a:lnTo>
                  <a:pt x="222" y="430"/>
                </a:lnTo>
                <a:lnTo>
                  <a:pt x="252" y="430"/>
                </a:lnTo>
                <a:lnTo>
                  <a:pt x="281" y="415"/>
                </a:lnTo>
                <a:lnTo>
                  <a:pt x="296" y="415"/>
                </a:lnTo>
                <a:lnTo>
                  <a:pt x="311" y="415"/>
                </a:lnTo>
                <a:lnTo>
                  <a:pt x="326" y="415"/>
                </a:lnTo>
                <a:lnTo>
                  <a:pt x="355" y="415"/>
                </a:lnTo>
                <a:lnTo>
                  <a:pt x="415" y="415"/>
                </a:lnTo>
                <a:lnTo>
                  <a:pt x="489" y="400"/>
                </a:lnTo>
                <a:lnTo>
                  <a:pt x="652" y="370"/>
                </a:lnTo>
                <a:lnTo>
                  <a:pt x="726" y="355"/>
                </a:lnTo>
                <a:lnTo>
                  <a:pt x="800" y="341"/>
                </a:lnTo>
                <a:lnTo>
                  <a:pt x="844" y="341"/>
                </a:lnTo>
                <a:lnTo>
                  <a:pt x="874" y="326"/>
                </a:lnTo>
                <a:lnTo>
                  <a:pt x="904" y="326"/>
                </a:lnTo>
                <a:lnTo>
                  <a:pt x="918" y="326"/>
                </a:lnTo>
                <a:lnTo>
                  <a:pt x="948" y="326"/>
                </a:lnTo>
                <a:lnTo>
                  <a:pt x="963" y="326"/>
                </a:lnTo>
                <a:lnTo>
                  <a:pt x="978" y="311"/>
                </a:lnTo>
                <a:lnTo>
                  <a:pt x="978" y="311"/>
                </a:lnTo>
                <a:lnTo>
                  <a:pt x="993" y="311"/>
                </a:lnTo>
                <a:lnTo>
                  <a:pt x="1007" y="311"/>
                </a:lnTo>
                <a:lnTo>
                  <a:pt x="1007" y="296"/>
                </a:lnTo>
                <a:lnTo>
                  <a:pt x="1022" y="296"/>
                </a:lnTo>
                <a:lnTo>
                  <a:pt x="1067" y="326"/>
                </a:lnTo>
                <a:lnTo>
                  <a:pt x="1096" y="326"/>
                </a:lnTo>
                <a:lnTo>
                  <a:pt x="1126" y="341"/>
                </a:lnTo>
                <a:lnTo>
                  <a:pt x="1141" y="355"/>
                </a:lnTo>
                <a:lnTo>
                  <a:pt x="1170" y="385"/>
                </a:lnTo>
                <a:lnTo>
                  <a:pt x="1185" y="400"/>
                </a:lnTo>
                <a:lnTo>
                  <a:pt x="1185" y="400"/>
                </a:lnTo>
                <a:lnTo>
                  <a:pt x="1185" y="415"/>
                </a:lnTo>
                <a:lnTo>
                  <a:pt x="1170" y="415"/>
                </a:lnTo>
                <a:lnTo>
                  <a:pt x="1170" y="430"/>
                </a:lnTo>
                <a:lnTo>
                  <a:pt x="1156" y="430"/>
                </a:lnTo>
                <a:lnTo>
                  <a:pt x="1141" y="444"/>
                </a:lnTo>
                <a:lnTo>
                  <a:pt x="1141" y="459"/>
                </a:lnTo>
                <a:lnTo>
                  <a:pt x="1126" y="489"/>
                </a:lnTo>
                <a:lnTo>
                  <a:pt x="1126" y="533"/>
                </a:lnTo>
                <a:lnTo>
                  <a:pt x="1126" y="578"/>
                </a:lnTo>
                <a:lnTo>
                  <a:pt x="1111" y="622"/>
                </a:lnTo>
                <a:lnTo>
                  <a:pt x="1096" y="682"/>
                </a:lnTo>
                <a:lnTo>
                  <a:pt x="1081" y="741"/>
                </a:lnTo>
                <a:lnTo>
                  <a:pt x="1067" y="800"/>
                </a:lnTo>
                <a:lnTo>
                  <a:pt x="1052" y="859"/>
                </a:lnTo>
                <a:lnTo>
                  <a:pt x="1007" y="978"/>
                </a:lnTo>
                <a:lnTo>
                  <a:pt x="978" y="1022"/>
                </a:lnTo>
                <a:lnTo>
                  <a:pt x="948" y="1067"/>
                </a:lnTo>
                <a:lnTo>
                  <a:pt x="918" y="1096"/>
                </a:lnTo>
                <a:lnTo>
                  <a:pt x="889" y="1126"/>
                </a:lnTo>
                <a:lnTo>
                  <a:pt x="889" y="1126"/>
                </a:lnTo>
                <a:lnTo>
                  <a:pt x="889" y="1126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Freeform 6"/>
          <p:cNvSpPr>
            <a:spLocks noEditPoints="1"/>
          </p:cNvSpPr>
          <p:nvPr/>
        </p:nvSpPr>
        <p:spPr>
          <a:xfrm>
            <a:off x="6161088" y="2860675"/>
            <a:ext cx="752475" cy="752475"/>
          </a:xfrm>
          <a:custGeom>
            <a:avLst/>
            <a:gdLst>
              <a:gd name="txL" fmla="*/ 0 w 1185"/>
              <a:gd name="txT" fmla="*/ 0 h 1185"/>
              <a:gd name="txR" fmla="*/ 1185 w 1185"/>
              <a:gd name="txB" fmla="*/ 1185 h 1185"/>
            </a:gdLst>
            <a:ahLst/>
            <a:cxnLst>
              <a:cxn ang="0">
                <a:pos x="15" y="1022"/>
              </a:cxn>
              <a:cxn ang="0">
                <a:pos x="29" y="978"/>
              </a:cxn>
              <a:cxn ang="0">
                <a:pos x="148" y="830"/>
              </a:cxn>
              <a:cxn ang="0">
                <a:pos x="281" y="578"/>
              </a:cxn>
              <a:cxn ang="0">
                <a:pos x="311" y="474"/>
              </a:cxn>
              <a:cxn ang="0">
                <a:pos x="281" y="474"/>
              </a:cxn>
              <a:cxn ang="0">
                <a:pos x="148" y="504"/>
              </a:cxn>
              <a:cxn ang="0">
                <a:pos x="104" y="518"/>
              </a:cxn>
              <a:cxn ang="0">
                <a:pos x="44" y="459"/>
              </a:cxn>
              <a:cxn ang="0">
                <a:pos x="89" y="444"/>
              </a:cxn>
              <a:cxn ang="0">
                <a:pos x="207" y="430"/>
              </a:cxn>
              <a:cxn ang="0">
                <a:pos x="311" y="385"/>
              </a:cxn>
              <a:cxn ang="0">
                <a:pos x="341" y="370"/>
              </a:cxn>
              <a:cxn ang="0">
                <a:pos x="400" y="415"/>
              </a:cxn>
              <a:cxn ang="0">
                <a:pos x="430" y="459"/>
              </a:cxn>
              <a:cxn ang="0">
                <a:pos x="415" y="474"/>
              </a:cxn>
              <a:cxn ang="0">
                <a:pos x="370" y="533"/>
              </a:cxn>
              <a:cxn ang="0">
                <a:pos x="326" y="667"/>
              </a:cxn>
              <a:cxn ang="0">
                <a:pos x="163" y="904"/>
              </a:cxn>
              <a:cxn ang="0">
                <a:pos x="533" y="1126"/>
              </a:cxn>
              <a:cxn ang="0">
                <a:pos x="489" y="1185"/>
              </a:cxn>
              <a:cxn ang="0">
                <a:pos x="459" y="1141"/>
              </a:cxn>
              <a:cxn ang="0">
                <a:pos x="400" y="1037"/>
              </a:cxn>
              <a:cxn ang="0">
                <a:pos x="341" y="978"/>
              </a:cxn>
              <a:cxn ang="0">
                <a:pos x="370" y="978"/>
              </a:cxn>
              <a:cxn ang="0">
                <a:pos x="430" y="1008"/>
              </a:cxn>
              <a:cxn ang="0">
                <a:pos x="474" y="978"/>
              </a:cxn>
              <a:cxn ang="0">
                <a:pos x="489" y="889"/>
              </a:cxn>
              <a:cxn ang="0">
                <a:pos x="489" y="637"/>
              </a:cxn>
              <a:cxn ang="0">
                <a:pos x="489" y="311"/>
              </a:cxn>
              <a:cxn ang="0">
                <a:pos x="489" y="118"/>
              </a:cxn>
              <a:cxn ang="0">
                <a:pos x="474" y="44"/>
              </a:cxn>
              <a:cxn ang="0">
                <a:pos x="459" y="15"/>
              </a:cxn>
              <a:cxn ang="0">
                <a:pos x="504" y="0"/>
              </a:cxn>
              <a:cxn ang="0">
                <a:pos x="563" y="29"/>
              </a:cxn>
              <a:cxn ang="0">
                <a:pos x="563" y="59"/>
              </a:cxn>
              <a:cxn ang="0">
                <a:pos x="548" y="133"/>
              </a:cxn>
              <a:cxn ang="0">
                <a:pos x="548" y="355"/>
              </a:cxn>
              <a:cxn ang="0">
                <a:pos x="548" y="518"/>
              </a:cxn>
              <a:cxn ang="0">
                <a:pos x="548" y="770"/>
              </a:cxn>
              <a:cxn ang="0">
                <a:pos x="548" y="1008"/>
              </a:cxn>
              <a:cxn ang="0">
                <a:pos x="533" y="1126"/>
              </a:cxn>
              <a:cxn ang="0">
                <a:pos x="904" y="252"/>
              </a:cxn>
              <a:cxn ang="0">
                <a:pos x="785" y="385"/>
              </a:cxn>
              <a:cxn ang="0">
                <a:pos x="637" y="504"/>
              </a:cxn>
              <a:cxn ang="0">
                <a:pos x="593" y="518"/>
              </a:cxn>
              <a:cxn ang="0">
                <a:pos x="652" y="430"/>
              </a:cxn>
              <a:cxn ang="0">
                <a:pos x="785" y="267"/>
              </a:cxn>
              <a:cxn ang="0">
                <a:pos x="815" y="192"/>
              </a:cxn>
              <a:cxn ang="0">
                <a:pos x="815" y="163"/>
              </a:cxn>
              <a:cxn ang="0">
                <a:pos x="859" y="163"/>
              </a:cxn>
              <a:cxn ang="0">
                <a:pos x="918" y="207"/>
              </a:cxn>
              <a:cxn ang="0">
                <a:pos x="1111" y="830"/>
              </a:cxn>
              <a:cxn ang="0">
                <a:pos x="1185" y="859"/>
              </a:cxn>
              <a:cxn ang="0">
                <a:pos x="1111" y="874"/>
              </a:cxn>
              <a:cxn ang="0">
                <a:pos x="978" y="889"/>
              </a:cxn>
              <a:cxn ang="0">
                <a:pos x="904" y="889"/>
              </a:cxn>
              <a:cxn ang="0">
                <a:pos x="741" y="726"/>
              </a:cxn>
              <a:cxn ang="0">
                <a:pos x="563" y="518"/>
              </a:cxn>
              <a:cxn ang="0">
                <a:pos x="518" y="400"/>
              </a:cxn>
              <a:cxn ang="0">
                <a:pos x="711" y="593"/>
              </a:cxn>
              <a:cxn ang="0">
                <a:pos x="844" y="696"/>
              </a:cxn>
              <a:cxn ang="0">
                <a:pos x="1067" y="815"/>
              </a:cxn>
            </a:cxnLst>
            <a:rect l="txL" t="txT" r="txR" b="txB"/>
            <a:pathLst>
              <a:path w="1185" h="1185">
                <a:moveTo>
                  <a:pt x="89" y="978"/>
                </a:moveTo>
                <a:lnTo>
                  <a:pt x="59" y="993"/>
                </a:lnTo>
                <a:lnTo>
                  <a:pt x="29" y="1008"/>
                </a:lnTo>
                <a:lnTo>
                  <a:pt x="15" y="1022"/>
                </a:lnTo>
                <a:lnTo>
                  <a:pt x="0" y="1022"/>
                </a:lnTo>
                <a:lnTo>
                  <a:pt x="0" y="1008"/>
                </a:lnTo>
                <a:lnTo>
                  <a:pt x="15" y="993"/>
                </a:lnTo>
                <a:lnTo>
                  <a:pt x="29" y="978"/>
                </a:lnTo>
                <a:lnTo>
                  <a:pt x="59" y="948"/>
                </a:lnTo>
                <a:lnTo>
                  <a:pt x="89" y="919"/>
                </a:lnTo>
                <a:lnTo>
                  <a:pt x="118" y="874"/>
                </a:lnTo>
                <a:lnTo>
                  <a:pt x="148" y="830"/>
                </a:lnTo>
                <a:lnTo>
                  <a:pt x="178" y="785"/>
                </a:lnTo>
                <a:lnTo>
                  <a:pt x="207" y="741"/>
                </a:lnTo>
                <a:lnTo>
                  <a:pt x="237" y="682"/>
                </a:lnTo>
                <a:lnTo>
                  <a:pt x="281" y="578"/>
                </a:lnTo>
                <a:lnTo>
                  <a:pt x="296" y="548"/>
                </a:lnTo>
                <a:lnTo>
                  <a:pt x="296" y="533"/>
                </a:lnTo>
                <a:lnTo>
                  <a:pt x="311" y="504"/>
                </a:lnTo>
                <a:lnTo>
                  <a:pt x="311" y="474"/>
                </a:lnTo>
                <a:lnTo>
                  <a:pt x="311" y="459"/>
                </a:lnTo>
                <a:lnTo>
                  <a:pt x="311" y="459"/>
                </a:lnTo>
                <a:lnTo>
                  <a:pt x="296" y="459"/>
                </a:lnTo>
                <a:lnTo>
                  <a:pt x="281" y="474"/>
                </a:lnTo>
                <a:lnTo>
                  <a:pt x="252" y="474"/>
                </a:lnTo>
                <a:lnTo>
                  <a:pt x="207" y="489"/>
                </a:lnTo>
                <a:lnTo>
                  <a:pt x="178" y="504"/>
                </a:lnTo>
                <a:lnTo>
                  <a:pt x="148" y="504"/>
                </a:lnTo>
                <a:lnTo>
                  <a:pt x="133" y="518"/>
                </a:lnTo>
                <a:lnTo>
                  <a:pt x="118" y="518"/>
                </a:lnTo>
                <a:lnTo>
                  <a:pt x="118" y="518"/>
                </a:lnTo>
                <a:lnTo>
                  <a:pt x="104" y="518"/>
                </a:lnTo>
                <a:lnTo>
                  <a:pt x="89" y="504"/>
                </a:lnTo>
                <a:lnTo>
                  <a:pt x="74" y="489"/>
                </a:lnTo>
                <a:lnTo>
                  <a:pt x="59" y="474"/>
                </a:lnTo>
                <a:lnTo>
                  <a:pt x="44" y="459"/>
                </a:lnTo>
                <a:lnTo>
                  <a:pt x="29" y="459"/>
                </a:lnTo>
                <a:lnTo>
                  <a:pt x="29" y="444"/>
                </a:lnTo>
                <a:lnTo>
                  <a:pt x="44" y="444"/>
                </a:lnTo>
                <a:lnTo>
                  <a:pt x="89" y="444"/>
                </a:lnTo>
                <a:lnTo>
                  <a:pt x="104" y="444"/>
                </a:lnTo>
                <a:lnTo>
                  <a:pt x="133" y="444"/>
                </a:lnTo>
                <a:lnTo>
                  <a:pt x="163" y="444"/>
                </a:lnTo>
                <a:lnTo>
                  <a:pt x="207" y="430"/>
                </a:lnTo>
                <a:lnTo>
                  <a:pt x="252" y="415"/>
                </a:lnTo>
                <a:lnTo>
                  <a:pt x="281" y="415"/>
                </a:lnTo>
                <a:lnTo>
                  <a:pt x="296" y="400"/>
                </a:lnTo>
                <a:lnTo>
                  <a:pt x="311" y="385"/>
                </a:lnTo>
                <a:lnTo>
                  <a:pt x="326" y="385"/>
                </a:lnTo>
                <a:lnTo>
                  <a:pt x="326" y="385"/>
                </a:lnTo>
                <a:lnTo>
                  <a:pt x="341" y="370"/>
                </a:lnTo>
                <a:lnTo>
                  <a:pt x="341" y="370"/>
                </a:lnTo>
                <a:lnTo>
                  <a:pt x="355" y="370"/>
                </a:lnTo>
                <a:lnTo>
                  <a:pt x="370" y="385"/>
                </a:lnTo>
                <a:lnTo>
                  <a:pt x="385" y="400"/>
                </a:lnTo>
                <a:lnTo>
                  <a:pt x="400" y="415"/>
                </a:lnTo>
                <a:lnTo>
                  <a:pt x="415" y="430"/>
                </a:lnTo>
                <a:lnTo>
                  <a:pt x="430" y="430"/>
                </a:lnTo>
                <a:lnTo>
                  <a:pt x="430" y="444"/>
                </a:lnTo>
                <a:lnTo>
                  <a:pt x="430" y="459"/>
                </a:lnTo>
                <a:lnTo>
                  <a:pt x="430" y="459"/>
                </a:lnTo>
                <a:lnTo>
                  <a:pt x="415" y="459"/>
                </a:lnTo>
                <a:lnTo>
                  <a:pt x="415" y="474"/>
                </a:lnTo>
                <a:lnTo>
                  <a:pt x="415" y="474"/>
                </a:lnTo>
                <a:lnTo>
                  <a:pt x="400" y="489"/>
                </a:lnTo>
                <a:lnTo>
                  <a:pt x="400" y="489"/>
                </a:lnTo>
                <a:lnTo>
                  <a:pt x="385" y="504"/>
                </a:lnTo>
                <a:lnTo>
                  <a:pt x="370" y="533"/>
                </a:lnTo>
                <a:lnTo>
                  <a:pt x="370" y="548"/>
                </a:lnTo>
                <a:lnTo>
                  <a:pt x="355" y="578"/>
                </a:lnTo>
                <a:lnTo>
                  <a:pt x="355" y="607"/>
                </a:lnTo>
                <a:lnTo>
                  <a:pt x="326" y="667"/>
                </a:lnTo>
                <a:lnTo>
                  <a:pt x="296" y="726"/>
                </a:lnTo>
                <a:lnTo>
                  <a:pt x="237" y="830"/>
                </a:lnTo>
                <a:lnTo>
                  <a:pt x="207" y="874"/>
                </a:lnTo>
                <a:lnTo>
                  <a:pt x="163" y="904"/>
                </a:lnTo>
                <a:lnTo>
                  <a:pt x="118" y="948"/>
                </a:lnTo>
                <a:lnTo>
                  <a:pt x="89" y="978"/>
                </a:lnTo>
                <a:lnTo>
                  <a:pt x="89" y="978"/>
                </a:lnTo>
                <a:close/>
                <a:moveTo>
                  <a:pt x="533" y="1126"/>
                </a:moveTo>
                <a:lnTo>
                  <a:pt x="518" y="1156"/>
                </a:lnTo>
                <a:lnTo>
                  <a:pt x="518" y="1171"/>
                </a:lnTo>
                <a:lnTo>
                  <a:pt x="504" y="1185"/>
                </a:lnTo>
                <a:lnTo>
                  <a:pt x="489" y="1185"/>
                </a:lnTo>
                <a:lnTo>
                  <a:pt x="474" y="1185"/>
                </a:lnTo>
                <a:lnTo>
                  <a:pt x="474" y="1171"/>
                </a:lnTo>
                <a:lnTo>
                  <a:pt x="459" y="1156"/>
                </a:lnTo>
                <a:lnTo>
                  <a:pt x="459" y="1141"/>
                </a:lnTo>
                <a:lnTo>
                  <a:pt x="459" y="1126"/>
                </a:lnTo>
                <a:lnTo>
                  <a:pt x="444" y="1096"/>
                </a:lnTo>
                <a:lnTo>
                  <a:pt x="415" y="1067"/>
                </a:lnTo>
                <a:lnTo>
                  <a:pt x="400" y="1037"/>
                </a:lnTo>
                <a:lnTo>
                  <a:pt x="370" y="1022"/>
                </a:lnTo>
                <a:lnTo>
                  <a:pt x="355" y="993"/>
                </a:lnTo>
                <a:lnTo>
                  <a:pt x="341" y="978"/>
                </a:lnTo>
                <a:lnTo>
                  <a:pt x="341" y="978"/>
                </a:lnTo>
                <a:lnTo>
                  <a:pt x="341" y="978"/>
                </a:lnTo>
                <a:lnTo>
                  <a:pt x="341" y="978"/>
                </a:lnTo>
                <a:lnTo>
                  <a:pt x="355" y="978"/>
                </a:lnTo>
                <a:lnTo>
                  <a:pt x="370" y="978"/>
                </a:lnTo>
                <a:lnTo>
                  <a:pt x="385" y="993"/>
                </a:lnTo>
                <a:lnTo>
                  <a:pt x="400" y="1008"/>
                </a:lnTo>
                <a:lnTo>
                  <a:pt x="415" y="1008"/>
                </a:lnTo>
                <a:lnTo>
                  <a:pt x="430" y="1008"/>
                </a:lnTo>
                <a:lnTo>
                  <a:pt x="444" y="1008"/>
                </a:lnTo>
                <a:lnTo>
                  <a:pt x="459" y="1008"/>
                </a:lnTo>
                <a:lnTo>
                  <a:pt x="474" y="993"/>
                </a:lnTo>
                <a:lnTo>
                  <a:pt x="474" y="978"/>
                </a:lnTo>
                <a:lnTo>
                  <a:pt x="489" y="963"/>
                </a:lnTo>
                <a:lnTo>
                  <a:pt x="489" y="948"/>
                </a:lnTo>
                <a:lnTo>
                  <a:pt x="489" y="933"/>
                </a:lnTo>
                <a:lnTo>
                  <a:pt x="489" y="889"/>
                </a:lnTo>
                <a:lnTo>
                  <a:pt x="489" y="845"/>
                </a:lnTo>
                <a:lnTo>
                  <a:pt x="489" y="785"/>
                </a:lnTo>
                <a:lnTo>
                  <a:pt x="489" y="711"/>
                </a:lnTo>
                <a:lnTo>
                  <a:pt x="489" y="637"/>
                </a:lnTo>
                <a:lnTo>
                  <a:pt x="489" y="548"/>
                </a:lnTo>
                <a:lnTo>
                  <a:pt x="489" y="459"/>
                </a:lnTo>
                <a:lnTo>
                  <a:pt x="489" y="385"/>
                </a:lnTo>
                <a:lnTo>
                  <a:pt x="489" y="311"/>
                </a:lnTo>
                <a:lnTo>
                  <a:pt x="489" y="252"/>
                </a:lnTo>
                <a:lnTo>
                  <a:pt x="489" y="192"/>
                </a:lnTo>
                <a:lnTo>
                  <a:pt x="489" y="163"/>
                </a:lnTo>
                <a:lnTo>
                  <a:pt x="489" y="118"/>
                </a:lnTo>
                <a:lnTo>
                  <a:pt x="489" y="104"/>
                </a:lnTo>
                <a:lnTo>
                  <a:pt x="474" y="89"/>
                </a:lnTo>
                <a:lnTo>
                  <a:pt x="474" y="59"/>
                </a:lnTo>
                <a:lnTo>
                  <a:pt x="474" y="44"/>
                </a:lnTo>
                <a:lnTo>
                  <a:pt x="459" y="29"/>
                </a:lnTo>
                <a:lnTo>
                  <a:pt x="459" y="15"/>
                </a:lnTo>
                <a:lnTo>
                  <a:pt x="459" y="15"/>
                </a:lnTo>
                <a:lnTo>
                  <a:pt x="459" y="15"/>
                </a:lnTo>
                <a:lnTo>
                  <a:pt x="459" y="0"/>
                </a:lnTo>
                <a:lnTo>
                  <a:pt x="459" y="0"/>
                </a:lnTo>
                <a:lnTo>
                  <a:pt x="474" y="0"/>
                </a:lnTo>
                <a:lnTo>
                  <a:pt x="504" y="0"/>
                </a:lnTo>
                <a:lnTo>
                  <a:pt x="518" y="0"/>
                </a:lnTo>
                <a:lnTo>
                  <a:pt x="533" y="15"/>
                </a:lnTo>
                <a:lnTo>
                  <a:pt x="548" y="29"/>
                </a:lnTo>
                <a:lnTo>
                  <a:pt x="563" y="29"/>
                </a:lnTo>
                <a:lnTo>
                  <a:pt x="563" y="44"/>
                </a:lnTo>
                <a:lnTo>
                  <a:pt x="563" y="59"/>
                </a:lnTo>
                <a:lnTo>
                  <a:pt x="563" y="59"/>
                </a:lnTo>
                <a:lnTo>
                  <a:pt x="563" y="59"/>
                </a:lnTo>
                <a:lnTo>
                  <a:pt x="563" y="74"/>
                </a:lnTo>
                <a:lnTo>
                  <a:pt x="563" y="89"/>
                </a:lnTo>
                <a:lnTo>
                  <a:pt x="563" y="118"/>
                </a:lnTo>
                <a:lnTo>
                  <a:pt x="548" y="133"/>
                </a:lnTo>
                <a:lnTo>
                  <a:pt x="548" y="163"/>
                </a:lnTo>
                <a:lnTo>
                  <a:pt x="548" y="252"/>
                </a:lnTo>
                <a:lnTo>
                  <a:pt x="548" y="296"/>
                </a:lnTo>
                <a:lnTo>
                  <a:pt x="548" y="355"/>
                </a:lnTo>
                <a:lnTo>
                  <a:pt x="548" y="385"/>
                </a:lnTo>
                <a:lnTo>
                  <a:pt x="548" y="430"/>
                </a:lnTo>
                <a:lnTo>
                  <a:pt x="548" y="459"/>
                </a:lnTo>
                <a:lnTo>
                  <a:pt x="548" y="518"/>
                </a:lnTo>
                <a:lnTo>
                  <a:pt x="548" y="563"/>
                </a:lnTo>
                <a:lnTo>
                  <a:pt x="548" y="622"/>
                </a:lnTo>
                <a:lnTo>
                  <a:pt x="548" y="696"/>
                </a:lnTo>
                <a:lnTo>
                  <a:pt x="548" y="770"/>
                </a:lnTo>
                <a:lnTo>
                  <a:pt x="548" y="845"/>
                </a:lnTo>
                <a:lnTo>
                  <a:pt x="548" y="904"/>
                </a:lnTo>
                <a:lnTo>
                  <a:pt x="548" y="963"/>
                </a:lnTo>
                <a:lnTo>
                  <a:pt x="548" y="1008"/>
                </a:lnTo>
                <a:lnTo>
                  <a:pt x="548" y="1052"/>
                </a:lnTo>
                <a:lnTo>
                  <a:pt x="548" y="1082"/>
                </a:lnTo>
                <a:lnTo>
                  <a:pt x="533" y="1111"/>
                </a:lnTo>
                <a:lnTo>
                  <a:pt x="533" y="1126"/>
                </a:lnTo>
                <a:lnTo>
                  <a:pt x="533" y="1126"/>
                </a:lnTo>
                <a:close/>
                <a:moveTo>
                  <a:pt x="918" y="222"/>
                </a:moveTo>
                <a:lnTo>
                  <a:pt x="918" y="237"/>
                </a:lnTo>
                <a:lnTo>
                  <a:pt x="904" y="252"/>
                </a:lnTo>
                <a:lnTo>
                  <a:pt x="889" y="281"/>
                </a:lnTo>
                <a:lnTo>
                  <a:pt x="859" y="311"/>
                </a:lnTo>
                <a:lnTo>
                  <a:pt x="830" y="341"/>
                </a:lnTo>
                <a:lnTo>
                  <a:pt x="785" y="385"/>
                </a:lnTo>
                <a:lnTo>
                  <a:pt x="741" y="415"/>
                </a:lnTo>
                <a:lnTo>
                  <a:pt x="711" y="444"/>
                </a:lnTo>
                <a:lnTo>
                  <a:pt x="667" y="474"/>
                </a:lnTo>
                <a:lnTo>
                  <a:pt x="637" y="504"/>
                </a:lnTo>
                <a:lnTo>
                  <a:pt x="607" y="518"/>
                </a:lnTo>
                <a:lnTo>
                  <a:pt x="593" y="518"/>
                </a:lnTo>
                <a:lnTo>
                  <a:pt x="593" y="518"/>
                </a:lnTo>
                <a:lnTo>
                  <a:pt x="593" y="518"/>
                </a:lnTo>
                <a:lnTo>
                  <a:pt x="578" y="504"/>
                </a:lnTo>
                <a:lnTo>
                  <a:pt x="578" y="504"/>
                </a:lnTo>
                <a:lnTo>
                  <a:pt x="622" y="459"/>
                </a:lnTo>
                <a:lnTo>
                  <a:pt x="652" y="430"/>
                </a:lnTo>
                <a:lnTo>
                  <a:pt x="726" y="355"/>
                </a:lnTo>
                <a:lnTo>
                  <a:pt x="755" y="326"/>
                </a:lnTo>
                <a:lnTo>
                  <a:pt x="770" y="296"/>
                </a:lnTo>
                <a:lnTo>
                  <a:pt x="785" y="267"/>
                </a:lnTo>
                <a:lnTo>
                  <a:pt x="800" y="237"/>
                </a:lnTo>
                <a:lnTo>
                  <a:pt x="815" y="222"/>
                </a:lnTo>
                <a:lnTo>
                  <a:pt x="815" y="207"/>
                </a:lnTo>
                <a:lnTo>
                  <a:pt x="815" y="192"/>
                </a:lnTo>
                <a:lnTo>
                  <a:pt x="815" y="178"/>
                </a:lnTo>
                <a:lnTo>
                  <a:pt x="815" y="163"/>
                </a:lnTo>
                <a:lnTo>
                  <a:pt x="815" y="163"/>
                </a:lnTo>
                <a:lnTo>
                  <a:pt x="815" y="163"/>
                </a:lnTo>
                <a:lnTo>
                  <a:pt x="815" y="148"/>
                </a:lnTo>
                <a:lnTo>
                  <a:pt x="830" y="148"/>
                </a:lnTo>
                <a:lnTo>
                  <a:pt x="844" y="163"/>
                </a:lnTo>
                <a:lnTo>
                  <a:pt x="859" y="163"/>
                </a:lnTo>
                <a:lnTo>
                  <a:pt x="874" y="178"/>
                </a:lnTo>
                <a:lnTo>
                  <a:pt x="889" y="192"/>
                </a:lnTo>
                <a:lnTo>
                  <a:pt x="904" y="207"/>
                </a:lnTo>
                <a:lnTo>
                  <a:pt x="918" y="207"/>
                </a:lnTo>
                <a:lnTo>
                  <a:pt x="918" y="222"/>
                </a:lnTo>
                <a:lnTo>
                  <a:pt x="918" y="222"/>
                </a:lnTo>
                <a:close/>
                <a:moveTo>
                  <a:pt x="1067" y="815"/>
                </a:moveTo>
                <a:lnTo>
                  <a:pt x="1111" y="830"/>
                </a:lnTo>
                <a:lnTo>
                  <a:pt x="1156" y="845"/>
                </a:lnTo>
                <a:lnTo>
                  <a:pt x="1170" y="859"/>
                </a:lnTo>
                <a:lnTo>
                  <a:pt x="1170" y="859"/>
                </a:lnTo>
                <a:lnTo>
                  <a:pt x="1185" y="859"/>
                </a:lnTo>
                <a:lnTo>
                  <a:pt x="1185" y="859"/>
                </a:lnTo>
                <a:lnTo>
                  <a:pt x="1170" y="859"/>
                </a:lnTo>
                <a:lnTo>
                  <a:pt x="1156" y="874"/>
                </a:lnTo>
                <a:lnTo>
                  <a:pt x="1111" y="874"/>
                </a:lnTo>
                <a:lnTo>
                  <a:pt x="1096" y="889"/>
                </a:lnTo>
                <a:lnTo>
                  <a:pt x="1067" y="889"/>
                </a:lnTo>
                <a:lnTo>
                  <a:pt x="1007" y="889"/>
                </a:lnTo>
                <a:lnTo>
                  <a:pt x="978" y="889"/>
                </a:lnTo>
                <a:lnTo>
                  <a:pt x="933" y="889"/>
                </a:lnTo>
                <a:lnTo>
                  <a:pt x="933" y="889"/>
                </a:lnTo>
                <a:lnTo>
                  <a:pt x="918" y="889"/>
                </a:lnTo>
                <a:lnTo>
                  <a:pt x="904" y="889"/>
                </a:lnTo>
                <a:lnTo>
                  <a:pt x="874" y="859"/>
                </a:lnTo>
                <a:lnTo>
                  <a:pt x="844" y="830"/>
                </a:lnTo>
                <a:lnTo>
                  <a:pt x="800" y="785"/>
                </a:lnTo>
                <a:lnTo>
                  <a:pt x="741" y="726"/>
                </a:lnTo>
                <a:lnTo>
                  <a:pt x="681" y="652"/>
                </a:lnTo>
                <a:lnTo>
                  <a:pt x="637" y="607"/>
                </a:lnTo>
                <a:lnTo>
                  <a:pt x="607" y="563"/>
                </a:lnTo>
                <a:lnTo>
                  <a:pt x="563" y="518"/>
                </a:lnTo>
                <a:lnTo>
                  <a:pt x="518" y="459"/>
                </a:lnTo>
                <a:lnTo>
                  <a:pt x="518" y="444"/>
                </a:lnTo>
                <a:lnTo>
                  <a:pt x="518" y="430"/>
                </a:lnTo>
                <a:lnTo>
                  <a:pt x="518" y="400"/>
                </a:lnTo>
                <a:lnTo>
                  <a:pt x="578" y="459"/>
                </a:lnTo>
                <a:lnTo>
                  <a:pt x="622" y="504"/>
                </a:lnTo>
                <a:lnTo>
                  <a:pt x="667" y="548"/>
                </a:lnTo>
                <a:lnTo>
                  <a:pt x="711" y="593"/>
                </a:lnTo>
                <a:lnTo>
                  <a:pt x="741" y="622"/>
                </a:lnTo>
                <a:lnTo>
                  <a:pt x="785" y="652"/>
                </a:lnTo>
                <a:lnTo>
                  <a:pt x="815" y="682"/>
                </a:lnTo>
                <a:lnTo>
                  <a:pt x="844" y="696"/>
                </a:lnTo>
                <a:lnTo>
                  <a:pt x="889" y="741"/>
                </a:lnTo>
                <a:lnTo>
                  <a:pt x="948" y="770"/>
                </a:lnTo>
                <a:lnTo>
                  <a:pt x="1007" y="785"/>
                </a:lnTo>
                <a:lnTo>
                  <a:pt x="1067" y="815"/>
                </a:lnTo>
                <a:lnTo>
                  <a:pt x="1067" y="815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Rectangle 7"/>
          <p:cNvSpPr/>
          <p:nvPr/>
        </p:nvSpPr>
        <p:spPr>
          <a:xfrm>
            <a:off x="6923088" y="350043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lvl="0"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Rectangle 8"/>
          <p:cNvSpPr/>
          <p:nvPr/>
        </p:nvSpPr>
        <p:spPr>
          <a:xfrm>
            <a:off x="7261225" y="364490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lvl="0"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45" name="Freeform 9"/>
          <p:cNvSpPr>
            <a:spLocks noEditPoints="1"/>
          </p:cNvSpPr>
          <p:nvPr/>
        </p:nvSpPr>
        <p:spPr>
          <a:xfrm>
            <a:off x="6108700" y="2820988"/>
            <a:ext cx="1019175" cy="1000125"/>
          </a:xfrm>
          <a:custGeom>
            <a:avLst/>
            <a:gdLst>
              <a:gd name="txL" fmla="*/ 0 w 1605"/>
              <a:gd name="txT" fmla="*/ 0 h 1575"/>
              <a:gd name="txR" fmla="*/ 1605 w 1605"/>
              <a:gd name="txB" fmla="*/ 1575 h 1575"/>
            </a:gdLst>
            <a:ahLst/>
            <a:cxnLst>
              <a:cxn ang="0">
                <a:pos x="0" y="1367"/>
              </a:cxn>
              <a:cxn ang="0">
                <a:pos x="74" y="1263"/>
              </a:cxn>
              <a:cxn ang="0">
                <a:pos x="282" y="996"/>
              </a:cxn>
              <a:cxn ang="0">
                <a:pos x="416" y="684"/>
              </a:cxn>
              <a:cxn ang="0">
                <a:pos x="416" y="624"/>
              </a:cxn>
              <a:cxn ang="0">
                <a:pos x="342" y="639"/>
              </a:cxn>
              <a:cxn ang="0">
                <a:pos x="163" y="684"/>
              </a:cxn>
              <a:cxn ang="0">
                <a:pos x="74" y="639"/>
              </a:cxn>
              <a:cxn ang="0">
                <a:pos x="59" y="594"/>
              </a:cxn>
              <a:cxn ang="0">
                <a:pos x="178" y="594"/>
              </a:cxn>
              <a:cxn ang="0">
                <a:pos x="371" y="550"/>
              </a:cxn>
              <a:cxn ang="0">
                <a:pos x="461" y="505"/>
              </a:cxn>
              <a:cxn ang="0">
                <a:pos x="535" y="535"/>
              </a:cxn>
              <a:cxn ang="0">
                <a:pos x="580" y="609"/>
              </a:cxn>
              <a:cxn ang="0">
                <a:pos x="535" y="639"/>
              </a:cxn>
              <a:cxn ang="0">
                <a:pos x="490" y="773"/>
              </a:cxn>
              <a:cxn ang="0">
                <a:pos x="312" y="1115"/>
              </a:cxn>
              <a:cxn ang="0">
                <a:pos x="119" y="1308"/>
              </a:cxn>
              <a:cxn ang="0">
                <a:pos x="654" y="1575"/>
              </a:cxn>
              <a:cxn ang="0">
                <a:pos x="624" y="1531"/>
              </a:cxn>
              <a:cxn ang="0">
                <a:pos x="535" y="1397"/>
              </a:cxn>
              <a:cxn ang="0">
                <a:pos x="461" y="1308"/>
              </a:cxn>
              <a:cxn ang="0">
                <a:pos x="520" y="1323"/>
              </a:cxn>
              <a:cxn ang="0">
                <a:pos x="639" y="1338"/>
              </a:cxn>
              <a:cxn ang="0">
                <a:pos x="654" y="1263"/>
              </a:cxn>
              <a:cxn ang="0">
                <a:pos x="669" y="1055"/>
              </a:cxn>
              <a:cxn ang="0">
                <a:pos x="669" y="505"/>
              </a:cxn>
              <a:cxn ang="0">
                <a:pos x="654" y="178"/>
              </a:cxn>
              <a:cxn ang="0">
                <a:pos x="624" y="44"/>
              </a:cxn>
              <a:cxn ang="0">
                <a:pos x="624" y="0"/>
              </a:cxn>
              <a:cxn ang="0">
                <a:pos x="743" y="30"/>
              </a:cxn>
              <a:cxn ang="0">
                <a:pos x="773" y="89"/>
              </a:cxn>
              <a:cxn ang="0">
                <a:pos x="758" y="223"/>
              </a:cxn>
              <a:cxn ang="0">
                <a:pos x="743" y="520"/>
              </a:cxn>
              <a:cxn ang="0">
                <a:pos x="743" y="847"/>
              </a:cxn>
              <a:cxn ang="0">
                <a:pos x="743" y="1278"/>
              </a:cxn>
              <a:cxn ang="0">
                <a:pos x="713" y="1516"/>
              </a:cxn>
              <a:cxn ang="0">
                <a:pos x="1204" y="371"/>
              </a:cxn>
              <a:cxn ang="0">
                <a:pos x="907" y="639"/>
              </a:cxn>
              <a:cxn ang="0">
                <a:pos x="803" y="698"/>
              </a:cxn>
              <a:cxn ang="0">
                <a:pos x="892" y="580"/>
              </a:cxn>
              <a:cxn ang="0">
                <a:pos x="1070" y="357"/>
              </a:cxn>
              <a:cxn ang="0">
                <a:pos x="1115" y="238"/>
              </a:cxn>
              <a:cxn ang="0">
                <a:pos x="1130" y="208"/>
              </a:cxn>
              <a:cxn ang="0">
                <a:pos x="1234" y="267"/>
              </a:cxn>
              <a:cxn ang="0">
                <a:pos x="1442" y="1085"/>
              </a:cxn>
              <a:cxn ang="0">
                <a:pos x="1575" y="1144"/>
              </a:cxn>
              <a:cxn ang="0">
                <a:pos x="1575" y="1159"/>
              </a:cxn>
              <a:cxn ang="0">
                <a:pos x="1442" y="1189"/>
              </a:cxn>
              <a:cxn ang="0">
                <a:pos x="1234" y="1204"/>
              </a:cxn>
              <a:cxn ang="0">
                <a:pos x="1159" y="1144"/>
              </a:cxn>
              <a:cxn ang="0">
                <a:pos x="1011" y="981"/>
              </a:cxn>
              <a:cxn ang="0">
                <a:pos x="758" y="684"/>
              </a:cxn>
              <a:cxn ang="0">
                <a:pos x="698" y="535"/>
              </a:cxn>
              <a:cxn ang="0">
                <a:pos x="1011" y="847"/>
              </a:cxn>
              <a:cxn ang="0">
                <a:pos x="1278" y="1025"/>
              </a:cxn>
            </a:cxnLst>
            <a:rect l="txL" t="txT" r="txR" b="txB"/>
            <a:pathLst>
              <a:path w="1605" h="1575">
                <a:moveTo>
                  <a:pt x="119" y="1308"/>
                </a:moveTo>
                <a:lnTo>
                  <a:pt x="74" y="1338"/>
                </a:lnTo>
                <a:lnTo>
                  <a:pt x="44" y="1352"/>
                </a:lnTo>
                <a:lnTo>
                  <a:pt x="15" y="1367"/>
                </a:lnTo>
                <a:lnTo>
                  <a:pt x="0" y="1367"/>
                </a:lnTo>
                <a:lnTo>
                  <a:pt x="0" y="1352"/>
                </a:lnTo>
                <a:lnTo>
                  <a:pt x="15" y="1338"/>
                </a:lnTo>
                <a:lnTo>
                  <a:pt x="44" y="1308"/>
                </a:lnTo>
                <a:lnTo>
                  <a:pt x="59" y="1278"/>
                </a:lnTo>
                <a:lnTo>
                  <a:pt x="74" y="1263"/>
                </a:lnTo>
                <a:lnTo>
                  <a:pt x="119" y="1219"/>
                </a:lnTo>
                <a:lnTo>
                  <a:pt x="163" y="1174"/>
                </a:lnTo>
                <a:lnTo>
                  <a:pt x="193" y="1115"/>
                </a:lnTo>
                <a:lnTo>
                  <a:pt x="238" y="1055"/>
                </a:lnTo>
                <a:lnTo>
                  <a:pt x="282" y="996"/>
                </a:lnTo>
                <a:lnTo>
                  <a:pt x="312" y="921"/>
                </a:lnTo>
                <a:lnTo>
                  <a:pt x="342" y="847"/>
                </a:lnTo>
                <a:lnTo>
                  <a:pt x="371" y="773"/>
                </a:lnTo>
                <a:lnTo>
                  <a:pt x="401" y="713"/>
                </a:lnTo>
                <a:lnTo>
                  <a:pt x="416" y="684"/>
                </a:lnTo>
                <a:lnTo>
                  <a:pt x="416" y="669"/>
                </a:lnTo>
                <a:lnTo>
                  <a:pt x="416" y="654"/>
                </a:lnTo>
                <a:lnTo>
                  <a:pt x="416" y="639"/>
                </a:lnTo>
                <a:lnTo>
                  <a:pt x="416" y="624"/>
                </a:lnTo>
                <a:lnTo>
                  <a:pt x="416" y="624"/>
                </a:lnTo>
                <a:lnTo>
                  <a:pt x="416" y="624"/>
                </a:lnTo>
                <a:lnTo>
                  <a:pt x="401" y="624"/>
                </a:lnTo>
                <a:lnTo>
                  <a:pt x="401" y="624"/>
                </a:lnTo>
                <a:lnTo>
                  <a:pt x="386" y="624"/>
                </a:lnTo>
                <a:lnTo>
                  <a:pt x="342" y="639"/>
                </a:lnTo>
                <a:lnTo>
                  <a:pt x="297" y="654"/>
                </a:lnTo>
                <a:lnTo>
                  <a:pt x="238" y="669"/>
                </a:lnTo>
                <a:lnTo>
                  <a:pt x="208" y="669"/>
                </a:lnTo>
                <a:lnTo>
                  <a:pt x="163" y="684"/>
                </a:lnTo>
                <a:lnTo>
                  <a:pt x="163" y="684"/>
                </a:lnTo>
                <a:lnTo>
                  <a:pt x="149" y="684"/>
                </a:lnTo>
                <a:lnTo>
                  <a:pt x="149" y="684"/>
                </a:lnTo>
                <a:lnTo>
                  <a:pt x="134" y="669"/>
                </a:lnTo>
                <a:lnTo>
                  <a:pt x="104" y="654"/>
                </a:lnTo>
                <a:lnTo>
                  <a:pt x="74" y="639"/>
                </a:lnTo>
                <a:lnTo>
                  <a:pt x="59" y="624"/>
                </a:lnTo>
                <a:lnTo>
                  <a:pt x="44" y="609"/>
                </a:lnTo>
                <a:lnTo>
                  <a:pt x="44" y="609"/>
                </a:lnTo>
                <a:lnTo>
                  <a:pt x="44" y="594"/>
                </a:lnTo>
                <a:lnTo>
                  <a:pt x="59" y="594"/>
                </a:lnTo>
                <a:lnTo>
                  <a:pt x="89" y="594"/>
                </a:lnTo>
                <a:lnTo>
                  <a:pt x="104" y="594"/>
                </a:lnTo>
                <a:lnTo>
                  <a:pt x="119" y="594"/>
                </a:lnTo>
                <a:lnTo>
                  <a:pt x="149" y="594"/>
                </a:lnTo>
                <a:lnTo>
                  <a:pt x="178" y="594"/>
                </a:lnTo>
                <a:lnTo>
                  <a:pt x="223" y="594"/>
                </a:lnTo>
                <a:lnTo>
                  <a:pt x="253" y="580"/>
                </a:lnTo>
                <a:lnTo>
                  <a:pt x="282" y="580"/>
                </a:lnTo>
                <a:lnTo>
                  <a:pt x="327" y="565"/>
                </a:lnTo>
                <a:lnTo>
                  <a:pt x="371" y="550"/>
                </a:lnTo>
                <a:lnTo>
                  <a:pt x="401" y="535"/>
                </a:lnTo>
                <a:lnTo>
                  <a:pt x="431" y="520"/>
                </a:lnTo>
                <a:lnTo>
                  <a:pt x="446" y="505"/>
                </a:lnTo>
                <a:lnTo>
                  <a:pt x="446" y="505"/>
                </a:lnTo>
                <a:lnTo>
                  <a:pt x="461" y="505"/>
                </a:lnTo>
                <a:lnTo>
                  <a:pt x="461" y="490"/>
                </a:lnTo>
                <a:lnTo>
                  <a:pt x="476" y="490"/>
                </a:lnTo>
                <a:lnTo>
                  <a:pt x="490" y="505"/>
                </a:lnTo>
                <a:lnTo>
                  <a:pt x="505" y="520"/>
                </a:lnTo>
                <a:lnTo>
                  <a:pt x="535" y="535"/>
                </a:lnTo>
                <a:lnTo>
                  <a:pt x="550" y="550"/>
                </a:lnTo>
                <a:lnTo>
                  <a:pt x="565" y="565"/>
                </a:lnTo>
                <a:lnTo>
                  <a:pt x="580" y="580"/>
                </a:lnTo>
                <a:lnTo>
                  <a:pt x="580" y="594"/>
                </a:lnTo>
                <a:lnTo>
                  <a:pt x="580" y="609"/>
                </a:lnTo>
                <a:lnTo>
                  <a:pt x="565" y="609"/>
                </a:lnTo>
                <a:lnTo>
                  <a:pt x="565" y="624"/>
                </a:lnTo>
                <a:lnTo>
                  <a:pt x="550" y="624"/>
                </a:lnTo>
                <a:lnTo>
                  <a:pt x="550" y="639"/>
                </a:lnTo>
                <a:lnTo>
                  <a:pt x="535" y="639"/>
                </a:lnTo>
                <a:lnTo>
                  <a:pt x="535" y="654"/>
                </a:lnTo>
                <a:lnTo>
                  <a:pt x="520" y="684"/>
                </a:lnTo>
                <a:lnTo>
                  <a:pt x="505" y="713"/>
                </a:lnTo>
                <a:lnTo>
                  <a:pt x="505" y="743"/>
                </a:lnTo>
                <a:lnTo>
                  <a:pt x="490" y="773"/>
                </a:lnTo>
                <a:lnTo>
                  <a:pt x="476" y="817"/>
                </a:lnTo>
                <a:lnTo>
                  <a:pt x="446" y="892"/>
                </a:lnTo>
                <a:lnTo>
                  <a:pt x="401" y="966"/>
                </a:lnTo>
                <a:lnTo>
                  <a:pt x="357" y="1040"/>
                </a:lnTo>
                <a:lnTo>
                  <a:pt x="312" y="1115"/>
                </a:lnTo>
                <a:lnTo>
                  <a:pt x="267" y="1174"/>
                </a:lnTo>
                <a:lnTo>
                  <a:pt x="223" y="1234"/>
                </a:lnTo>
                <a:lnTo>
                  <a:pt x="163" y="1278"/>
                </a:lnTo>
                <a:lnTo>
                  <a:pt x="119" y="1308"/>
                </a:lnTo>
                <a:lnTo>
                  <a:pt x="119" y="1308"/>
                </a:lnTo>
                <a:close/>
                <a:moveTo>
                  <a:pt x="713" y="1516"/>
                </a:moveTo>
                <a:lnTo>
                  <a:pt x="698" y="1546"/>
                </a:lnTo>
                <a:lnTo>
                  <a:pt x="684" y="1561"/>
                </a:lnTo>
                <a:lnTo>
                  <a:pt x="669" y="1575"/>
                </a:lnTo>
                <a:lnTo>
                  <a:pt x="654" y="1575"/>
                </a:lnTo>
                <a:lnTo>
                  <a:pt x="639" y="1575"/>
                </a:lnTo>
                <a:lnTo>
                  <a:pt x="639" y="1575"/>
                </a:lnTo>
                <a:lnTo>
                  <a:pt x="624" y="1561"/>
                </a:lnTo>
                <a:lnTo>
                  <a:pt x="624" y="1546"/>
                </a:lnTo>
                <a:lnTo>
                  <a:pt x="624" y="1531"/>
                </a:lnTo>
                <a:lnTo>
                  <a:pt x="609" y="1501"/>
                </a:lnTo>
                <a:lnTo>
                  <a:pt x="594" y="1471"/>
                </a:lnTo>
                <a:lnTo>
                  <a:pt x="580" y="1442"/>
                </a:lnTo>
                <a:lnTo>
                  <a:pt x="550" y="1412"/>
                </a:lnTo>
                <a:lnTo>
                  <a:pt x="535" y="1397"/>
                </a:lnTo>
                <a:lnTo>
                  <a:pt x="490" y="1367"/>
                </a:lnTo>
                <a:lnTo>
                  <a:pt x="476" y="1338"/>
                </a:lnTo>
                <a:lnTo>
                  <a:pt x="461" y="1338"/>
                </a:lnTo>
                <a:lnTo>
                  <a:pt x="461" y="1323"/>
                </a:lnTo>
                <a:lnTo>
                  <a:pt x="461" y="1308"/>
                </a:lnTo>
                <a:lnTo>
                  <a:pt x="461" y="1308"/>
                </a:lnTo>
                <a:lnTo>
                  <a:pt x="461" y="1308"/>
                </a:lnTo>
                <a:lnTo>
                  <a:pt x="476" y="1308"/>
                </a:lnTo>
                <a:lnTo>
                  <a:pt x="490" y="1308"/>
                </a:lnTo>
                <a:lnTo>
                  <a:pt x="520" y="1323"/>
                </a:lnTo>
                <a:lnTo>
                  <a:pt x="565" y="1338"/>
                </a:lnTo>
                <a:lnTo>
                  <a:pt x="594" y="1352"/>
                </a:lnTo>
                <a:lnTo>
                  <a:pt x="609" y="1352"/>
                </a:lnTo>
                <a:lnTo>
                  <a:pt x="624" y="1352"/>
                </a:lnTo>
                <a:lnTo>
                  <a:pt x="639" y="1338"/>
                </a:lnTo>
                <a:lnTo>
                  <a:pt x="654" y="1323"/>
                </a:lnTo>
                <a:lnTo>
                  <a:pt x="654" y="1293"/>
                </a:lnTo>
                <a:lnTo>
                  <a:pt x="654" y="1293"/>
                </a:lnTo>
                <a:lnTo>
                  <a:pt x="654" y="1278"/>
                </a:lnTo>
                <a:lnTo>
                  <a:pt x="654" y="1263"/>
                </a:lnTo>
                <a:lnTo>
                  <a:pt x="669" y="1234"/>
                </a:lnTo>
                <a:lnTo>
                  <a:pt x="669" y="1219"/>
                </a:lnTo>
                <a:lnTo>
                  <a:pt x="669" y="1189"/>
                </a:lnTo>
                <a:lnTo>
                  <a:pt x="669" y="1130"/>
                </a:lnTo>
                <a:lnTo>
                  <a:pt x="669" y="1055"/>
                </a:lnTo>
                <a:lnTo>
                  <a:pt x="669" y="951"/>
                </a:lnTo>
                <a:lnTo>
                  <a:pt x="669" y="847"/>
                </a:lnTo>
                <a:lnTo>
                  <a:pt x="669" y="728"/>
                </a:lnTo>
                <a:lnTo>
                  <a:pt x="669" y="609"/>
                </a:lnTo>
                <a:lnTo>
                  <a:pt x="669" y="505"/>
                </a:lnTo>
                <a:lnTo>
                  <a:pt x="669" y="401"/>
                </a:lnTo>
                <a:lnTo>
                  <a:pt x="669" y="327"/>
                </a:lnTo>
                <a:lnTo>
                  <a:pt x="669" y="267"/>
                </a:lnTo>
                <a:lnTo>
                  <a:pt x="669" y="208"/>
                </a:lnTo>
                <a:lnTo>
                  <a:pt x="654" y="178"/>
                </a:lnTo>
                <a:lnTo>
                  <a:pt x="654" y="149"/>
                </a:lnTo>
                <a:lnTo>
                  <a:pt x="654" y="104"/>
                </a:lnTo>
                <a:lnTo>
                  <a:pt x="639" y="74"/>
                </a:lnTo>
                <a:lnTo>
                  <a:pt x="639" y="59"/>
                </a:lnTo>
                <a:lnTo>
                  <a:pt x="624" y="44"/>
                </a:lnTo>
                <a:lnTo>
                  <a:pt x="609" y="30"/>
                </a:lnTo>
                <a:lnTo>
                  <a:pt x="609" y="30"/>
                </a:lnTo>
                <a:lnTo>
                  <a:pt x="609" y="15"/>
                </a:lnTo>
                <a:lnTo>
                  <a:pt x="624" y="0"/>
                </a:lnTo>
                <a:lnTo>
                  <a:pt x="624" y="0"/>
                </a:lnTo>
                <a:lnTo>
                  <a:pt x="639" y="0"/>
                </a:lnTo>
                <a:lnTo>
                  <a:pt x="669" y="0"/>
                </a:lnTo>
                <a:lnTo>
                  <a:pt x="698" y="0"/>
                </a:lnTo>
                <a:lnTo>
                  <a:pt x="713" y="15"/>
                </a:lnTo>
                <a:lnTo>
                  <a:pt x="743" y="30"/>
                </a:lnTo>
                <a:lnTo>
                  <a:pt x="758" y="30"/>
                </a:lnTo>
                <a:lnTo>
                  <a:pt x="758" y="44"/>
                </a:lnTo>
                <a:lnTo>
                  <a:pt x="773" y="59"/>
                </a:lnTo>
                <a:lnTo>
                  <a:pt x="773" y="74"/>
                </a:lnTo>
                <a:lnTo>
                  <a:pt x="773" y="89"/>
                </a:lnTo>
                <a:lnTo>
                  <a:pt x="758" y="104"/>
                </a:lnTo>
                <a:lnTo>
                  <a:pt x="758" y="134"/>
                </a:lnTo>
                <a:lnTo>
                  <a:pt x="758" y="149"/>
                </a:lnTo>
                <a:lnTo>
                  <a:pt x="758" y="178"/>
                </a:lnTo>
                <a:lnTo>
                  <a:pt x="758" y="223"/>
                </a:lnTo>
                <a:lnTo>
                  <a:pt x="743" y="282"/>
                </a:lnTo>
                <a:lnTo>
                  <a:pt x="743" y="342"/>
                </a:lnTo>
                <a:lnTo>
                  <a:pt x="743" y="401"/>
                </a:lnTo>
                <a:lnTo>
                  <a:pt x="743" y="476"/>
                </a:lnTo>
                <a:lnTo>
                  <a:pt x="743" y="520"/>
                </a:lnTo>
                <a:lnTo>
                  <a:pt x="743" y="565"/>
                </a:lnTo>
                <a:lnTo>
                  <a:pt x="743" y="624"/>
                </a:lnTo>
                <a:lnTo>
                  <a:pt x="743" y="684"/>
                </a:lnTo>
                <a:lnTo>
                  <a:pt x="743" y="758"/>
                </a:lnTo>
                <a:lnTo>
                  <a:pt x="743" y="847"/>
                </a:lnTo>
                <a:lnTo>
                  <a:pt x="743" y="936"/>
                </a:lnTo>
                <a:lnTo>
                  <a:pt x="743" y="1025"/>
                </a:lnTo>
                <a:lnTo>
                  <a:pt x="743" y="1115"/>
                </a:lnTo>
                <a:lnTo>
                  <a:pt x="743" y="1204"/>
                </a:lnTo>
                <a:lnTo>
                  <a:pt x="743" y="1278"/>
                </a:lnTo>
                <a:lnTo>
                  <a:pt x="743" y="1352"/>
                </a:lnTo>
                <a:lnTo>
                  <a:pt x="743" y="1412"/>
                </a:lnTo>
                <a:lnTo>
                  <a:pt x="728" y="1457"/>
                </a:lnTo>
                <a:lnTo>
                  <a:pt x="728" y="1486"/>
                </a:lnTo>
                <a:lnTo>
                  <a:pt x="713" y="1516"/>
                </a:lnTo>
                <a:lnTo>
                  <a:pt x="713" y="1516"/>
                </a:lnTo>
                <a:close/>
                <a:moveTo>
                  <a:pt x="1248" y="297"/>
                </a:moveTo>
                <a:lnTo>
                  <a:pt x="1248" y="312"/>
                </a:lnTo>
                <a:lnTo>
                  <a:pt x="1234" y="342"/>
                </a:lnTo>
                <a:lnTo>
                  <a:pt x="1204" y="371"/>
                </a:lnTo>
                <a:lnTo>
                  <a:pt x="1159" y="416"/>
                </a:lnTo>
                <a:lnTo>
                  <a:pt x="1115" y="476"/>
                </a:lnTo>
                <a:lnTo>
                  <a:pt x="1055" y="520"/>
                </a:lnTo>
                <a:lnTo>
                  <a:pt x="951" y="609"/>
                </a:lnTo>
                <a:lnTo>
                  <a:pt x="907" y="639"/>
                </a:lnTo>
                <a:lnTo>
                  <a:pt x="862" y="669"/>
                </a:lnTo>
                <a:lnTo>
                  <a:pt x="832" y="698"/>
                </a:lnTo>
                <a:lnTo>
                  <a:pt x="817" y="698"/>
                </a:lnTo>
                <a:lnTo>
                  <a:pt x="803" y="698"/>
                </a:lnTo>
                <a:lnTo>
                  <a:pt x="803" y="698"/>
                </a:lnTo>
                <a:lnTo>
                  <a:pt x="803" y="684"/>
                </a:lnTo>
                <a:lnTo>
                  <a:pt x="788" y="684"/>
                </a:lnTo>
                <a:lnTo>
                  <a:pt x="788" y="669"/>
                </a:lnTo>
                <a:lnTo>
                  <a:pt x="847" y="624"/>
                </a:lnTo>
                <a:lnTo>
                  <a:pt x="892" y="580"/>
                </a:lnTo>
                <a:lnTo>
                  <a:pt x="936" y="520"/>
                </a:lnTo>
                <a:lnTo>
                  <a:pt x="981" y="476"/>
                </a:lnTo>
                <a:lnTo>
                  <a:pt x="1011" y="431"/>
                </a:lnTo>
                <a:lnTo>
                  <a:pt x="1040" y="401"/>
                </a:lnTo>
                <a:lnTo>
                  <a:pt x="1070" y="357"/>
                </a:lnTo>
                <a:lnTo>
                  <a:pt x="1085" y="327"/>
                </a:lnTo>
                <a:lnTo>
                  <a:pt x="1100" y="312"/>
                </a:lnTo>
                <a:lnTo>
                  <a:pt x="1115" y="282"/>
                </a:lnTo>
                <a:lnTo>
                  <a:pt x="1115" y="267"/>
                </a:lnTo>
                <a:lnTo>
                  <a:pt x="1115" y="238"/>
                </a:lnTo>
                <a:lnTo>
                  <a:pt x="1100" y="223"/>
                </a:lnTo>
                <a:lnTo>
                  <a:pt x="1100" y="223"/>
                </a:lnTo>
                <a:lnTo>
                  <a:pt x="1100" y="208"/>
                </a:lnTo>
                <a:lnTo>
                  <a:pt x="1115" y="208"/>
                </a:lnTo>
                <a:lnTo>
                  <a:pt x="1130" y="208"/>
                </a:lnTo>
                <a:lnTo>
                  <a:pt x="1144" y="208"/>
                </a:lnTo>
                <a:lnTo>
                  <a:pt x="1159" y="223"/>
                </a:lnTo>
                <a:lnTo>
                  <a:pt x="1189" y="238"/>
                </a:lnTo>
                <a:lnTo>
                  <a:pt x="1204" y="253"/>
                </a:lnTo>
                <a:lnTo>
                  <a:pt x="1234" y="267"/>
                </a:lnTo>
                <a:lnTo>
                  <a:pt x="1248" y="282"/>
                </a:lnTo>
                <a:lnTo>
                  <a:pt x="1248" y="297"/>
                </a:lnTo>
                <a:lnTo>
                  <a:pt x="1248" y="297"/>
                </a:lnTo>
                <a:lnTo>
                  <a:pt x="1248" y="297"/>
                </a:lnTo>
                <a:close/>
                <a:moveTo>
                  <a:pt x="1442" y="1085"/>
                </a:moveTo>
                <a:lnTo>
                  <a:pt x="1486" y="1100"/>
                </a:lnTo>
                <a:lnTo>
                  <a:pt x="1516" y="1115"/>
                </a:lnTo>
                <a:lnTo>
                  <a:pt x="1546" y="1130"/>
                </a:lnTo>
                <a:lnTo>
                  <a:pt x="1561" y="1130"/>
                </a:lnTo>
                <a:lnTo>
                  <a:pt x="1575" y="1144"/>
                </a:lnTo>
                <a:lnTo>
                  <a:pt x="1590" y="1144"/>
                </a:lnTo>
                <a:lnTo>
                  <a:pt x="1605" y="1159"/>
                </a:lnTo>
                <a:lnTo>
                  <a:pt x="1605" y="1159"/>
                </a:lnTo>
                <a:lnTo>
                  <a:pt x="1590" y="1159"/>
                </a:lnTo>
                <a:lnTo>
                  <a:pt x="1575" y="1159"/>
                </a:lnTo>
                <a:lnTo>
                  <a:pt x="1561" y="1174"/>
                </a:lnTo>
                <a:lnTo>
                  <a:pt x="1531" y="1174"/>
                </a:lnTo>
                <a:lnTo>
                  <a:pt x="1516" y="1174"/>
                </a:lnTo>
                <a:lnTo>
                  <a:pt x="1471" y="1189"/>
                </a:lnTo>
                <a:lnTo>
                  <a:pt x="1442" y="1189"/>
                </a:lnTo>
                <a:lnTo>
                  <a:pt x="1412" y="1189"/>
                </a:lnTo>
                <a:lnTo>
                  <a:pt x="1367" y="1204"/>
                </a:lnTo>
                <a:lnTo>
                  <a:pt x="1323" y="1204"/>
                </a:lnTo>
                <a:lnTo>
                  <a:pt x="1263" y="1204"/>
                </a:lnTo>
                <a:lnTo>
                  <a:pt x="1234" y="1204"/>
                </a:lnTo>
                <a:lnTo>
                  <a:pt x="1234" y="1204"/>
                </a:lnTo>
                <a:lnTo>
                  <a:pt x="1219" y="1189"/>
                </a:lnTo>
                <a:lnTo>
                  <a:pt x="1204" y="1189"/>
                </a:lnTo>
                <a:lnTo>
                  <a:pt x="1189" y="1174"/>
                </a:lnTo>
                <a:lnTo>
                  <a:pt x="1159" y="1144"/>
                </a:lnTo>
                <a:lnTo>
                  <a:pt x="1144" y="1115"/>
                </a:lnTo>
                <a:lnTo>
                  <a:pt x="1115" y="1085"/>
                </a:lnTo>
                <a:lnTo>
                  <a:pt x="1085" y="1055"/>
                </a:lnTo>
                <a:lnTo>
                  <a:pt x="1040" y="1025"/>
                </a:lnTo>
                <a:lnTo>
                  <a:pt x="1011" y="981"/>
                </a:lnTo>
                <a:lnTo>
                  <a:pt x="966" y="921"/>
                </a:lnTo>
                <a:lnTo>
                  <a:pt x="921" y="877"/>
                </a:lnTo>
                <a:lnTo>
                  <a:pt x="862" y="817"/>
                </a:lnTo>
                <a:lnTo>
                  <a:pt x="817" y="743"/>
                </a:lnTo>
                <a:lnTo>
                  <a:pt x="758" y="684"/>
                </a:lnTo>
                <a:lnTo>
                  <a:pt x="698" y="609"/>
                </a:lnTo>
                <a:lnTo>
                  <a:pt x="698" y="594"/>
                </a:lnTo>
                <a:lnTo>
                  <a:pt x="698" y="580"/>
                </a:lnTo>
                <a:lnTo>
                  <a:pt x="698" y="550"/>
                </a:lnTo>
                <a:lnTo>
                  <a:pt x="698" y="535"/>
                </a:lnTo>
                <a:lnTo>
                  <a:pt x="773" y="609"/>
                </a:lnTo>
                <a:lnTo>
                  <a:pt x="832" y="684"/>
                </a:lnTo>
                <a:lnTo>
                  <a:pt x="907" y="743"/>
                </a:lnTo>
                <a:lnTo>
                  <a:pt x="966" y="803"/>
                </a:lnTo>
                <a:lnTo>
                  <a:pt x="1011" y="847"/>
                </a:lnTo>
                <a:lnTo>
                  <a:pt x="1070" y="892"/>
                </a:lnTo>
                <a:lnTo>
                  <a:pt x="1115" y="921"/>
                </a:lnTo>
                <a:lnTo>
                  <a:pt x="1144" y="936"/>
                </a:lnTo>
                <a:lnTo>
                  <a:pt x="1204" y="981"/>
                </a:lnTo>
                <a:lnTo>
                  <a:pt x="1278" y="1025"/>
                </a:lnTo>
                <a:lnTo>
                  <a:pt x="1352" y="1055"/>
                </a:lnTo>
                <a:lnTo>
                  <a:pt x="1442" y="1085"/>
                </a:lnTo>
                <a:lnTo>
                  <a:pt x="1442" y="1085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6" name="Rectangle 10"/>
          <p:cNvSpPr/>
          <p:nvPr/>
        </p:nvSpPr>
        <p:spPr>
          <a:xfrm>
            <a:off x="7137400" y="371633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lvl="0" algn="just" eaLnBrk="1" hangingPunct="1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27" name="Picture 1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2385695"/>
            <a:ext cx="1930400" cy="195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Picture 12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2362200"/>
            <a:ext cx="1930400" cy="195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9" name="Picture 13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0" y="2387600"/>
            <a:ext cx="1930400" cy="195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6" name="矩形 34845"/>
          <p:cNvSpPr/>
          <p:nvPr/>
        </p:nvSpPr>
        <p:spPr>
          <a:xfrm>
            <a:off x="179388" y="260350"/>
            <a:ext cx="2305050" cy="21605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7" name="矩形 34846"/>
          <p:cNvSpPr/>
          <p:nvPr/>
        </p:nvSpPr>
        <p:spPr>
          <a:xfrm>
            <a:off x="6838950" y="4365625"/>
            <a:ext cx="2305050" cy="21605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矩形 34847"/>
          <p:cNvSpPr/>
          <p:nvPr/>
        </p:nvSpPr>
        <p:spPr>
          <a:xfrm>
            <a:off x="1979613" y="1631950"/>
            <a:ext cx="89662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sz="440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440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ù</a:t>
            </a:r>
            <a:endParaRPr lang="zh-CN" altLang="en-US" sz="4400" err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49" name="Text Box 9"/>
          <p:cNvSpPr txBox="1"/>
          <p:nvPr/>
        </p:nvSpPr>
        <p:spPr>
          <a:xfrm>
            <a:off x="3851275" y="1628775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zh-CN" altLang="en-US" sz="36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36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50" name="矩形 34849"/>
          <p:cNvSpPr/>
          <p:nvPr/>
        </p:nvSpPr>
        <p:spPr>
          <a:xfrm>
            <a:off x="6365558" y="1552575"/>
            <a:ext cx="58928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600" b="1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3600" b="1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ǔ</a:t>
            </a:r>
            <a:endParaRPr lang="zh-CN" altLang="en-US" sz="3600" b="1" err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52" name="直接连接符 34851"/>
          <p:cNvSpPr/>
          <p:nvPr/>
        </p:nvSpPr>
        <p:spPr>
          <a:xfrm flipV="1">
            <a:off x="6877050" y="17732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53" name="直接连接符 34852"/>
          <p:cNvSpPr/>
          <p:nvPr/>
        </p:nvSpPr>
        <p:spPr>
          <a:xfrm flipV="1">
            <a:off x="6877050" y="17732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55" name="文本框 34854"/>
          <p:cNvSpPr txBox="1"/>
          <p:nvPr/>
        </p:nvSpPr>
        <p:spPr>
          <a:xfrm>
            <a:off x="1743075" y="4279900"/>
            <a:ext cx="1101090" cy="1737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木头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树木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3075" y="2932430"/>
            <a:ext cx="8210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木</a:t>
            </a:r>
            <a:endParaRPr lang="zh-CN" altLang="en-US" sz="6000"/>
          </a:p>
        </p:txBody>
      </p:sp>
      <p:sp>
        <p:nvSpPr>
          <p:cNvPr id="3" name="文本框 2"/>
          <p:cNvSpPr txBox="1"/>
          <p:nvPr/>
        </p:nvSpPr>
        <p:spPr>
          <a:xfrm>
            <a:off x="6207760" y="2734310"/>
            <a:ext cx="8210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土</a:t>
            </a:r>
            <a:endParaRPr lang="zh-CN" altLang="en-US" sz="6000"/>
          </a:p>
        </p:txBody>
      </p:sp>
      <p:sp>
        <p:nvSpPr>
          <p:cNvPr id="4" name="文本框 3"/>
          <p:cNvSpPr txBox="1"/>
          <p:nvPr/>
        </p:nvSpPr>
        <p:spPr>
          <a:xfrm>
            <a:off x="3971925" y="2860675"/>
            <a:ext cx="8210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林</a:t>
            </a:r>
            <a:endParaRPr lang="zh-CN" altLang="en-US" sz="6000"/>
          </a:p>
        </p:txBody>
      </p:sp>
      <p:sp>
        <p:nvSpPr>
          <p:cNvPr id="5" name="文本框 4"/>
          <p:cNvSpPr txBox="1"/>
          <p:nvPr/>
        </p:nvSpPr>
        <p:spPr>
          <a:xfrm>
            <a:off x="6160135" y="4343400"/>
            <a:ext cx="1101090" cy="1737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土地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水土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32225" y="4169410"/>
            <a:ext cx="110109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丛林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树林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林森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pic>
        <p:nvPicPr>
          <p:cNvPr id="34827" name="Picture 11" descr="田字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2385695"/>
            <a:ext cx="1930400" cy="195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48" name="矩形 34847"/>
          <p:cNvSpPr/>
          <p:nvPr/>
        </p:nvSpPr>
        <p:spPr>
          <a:xfrm>
            <a:off x="1979613" y="1631950"/>
            <a:ext cx="89662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440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440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r>
              <a:rPr lang="en-US" altLang="zh-CN" sz="440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4400" err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55" name="文本框 34854"/>
          <p:cNvSpPr txBox="1"/>
          <p:nvPr/>
        </p:nvSpPr>
        <p:spPr>
          <a:xfrm>
            <a:off x="1743075" y="4279900"/>
            <a:ext cx="1101090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心情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爱心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开心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3060" y="2768600"/>
            <a:ext cx="8210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心</a:t>
            </a:r>
            <a:endParaRPr lang="zh-CN" altLang="en-US" sz="6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/>
          </p:cNvPicPr>
          <p:nvPr/>
        </p:nvPicPr>
        <p:blipFill>
          <a:blip r:embed="rId1"/>
          <a:srcRect l="14359" r="20500" b="29776"/>
          <a:stretch>
            <a:fillRect/>
          </a:stretch>
        </p:blipFill>
        <p:spPr>
          <a:xfrm>
            <a:off x="684213" y="333375"/>
            <a:ext cx="3463925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7" name="Picture 3"/>
          <p:cNvPicPr>
            <a:picLocks noChangeAspect="1"/>
          </p:cNvPicPr>
          <p:nvPr/>
        </p:nvPicPr>
        <p:blipFill>
          <a:blip r:embed="rId2"/>
          <a:srcRect l="23541" r="24480" b="44556"/>
          <a:stretch>
            <a:fillRect/>
          </a:stretch>
        </p:blipFill>
        <p:spPr>
          <a:xfrm>
            <a:off x="4789488" y="404813"/>
            <a:ext cx="3527425" cy="282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8" name="Picture 4" descr="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573463"/>
            <a:ext cx="2001838" cy="218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9" name="Text Box 5"/>
          <p:cNvSpPr txBox="1"/>
          <p:nvPr/>
        </p:nvSpPr>
        <p:spPr>
          <a:xfrm>
            <a:off x="1571625" y="2012950"/>
            <a:ext cx="1306513" cy="1433513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8800" b="1" dirty="0">
                <a:solidFill>
                  <a:schemeClr val="bg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日</a:t>
            </a:r>
            <a:endParaRPr lang="zh-CN" altLang="en-US" sz="8800" b="1" dirty="0">
              <a:solidFill>
                <a:schemeClr val="bg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3190" name="Text Box 6"/>
          <p:cNvSpPr txBox="1"/>
          <p:nvPr/>
        </p:nvSpPr>
        <p:spPr>
          <a:xfrm>
            <a:off x="1560513" y="2016125"/>
            <a:ext cx="1306512" cy="1433513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8800" b="1" dirty="0">
                <a:latin typeface="Arial" panose="020B0604020202020204" pitchFamily="34" charset="0"/>
                <a:ea typeface="楷体_GB2312" panose="02010609030101010101" pitchFamily="49" charset="-122"/>
              </a:rPr>
              <a:t>日</a:t>
            </a:r>
            <a:endParaRPr lang="zh-CN" altLang="en-US" sz="8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3192" name="Text Box 8"/>
          <p:cNvSpPr txBox="1"/>
          <p:nvPr/>
        </p:nvSpPr>
        <p:spPr>
          <a:xfrm>
            <a:off x="5513388" y="1918335"/>
            <a:ext cx="1306512" cy="1433513"/>
          </a:xfrm>
          <a:prstGeom prst="rect">
            <a:avLst/>
          </a:prstGeom>
          <a:noFill/>
          <a:ln w="0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88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月</a:t>
            </a:r>
            <a:endParaRPr lang="zh-CN" altLang="en-US" sz="8800" b="1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57353" name="Picture 9" descr="喇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550" y="5516563"/>
            <a:ext cx="4953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4" name="Line 10"/>
          <p:cNvSpPr/>
          <p:nvPr/>
        </p:nvSpPr>
        <p:spPr>
          <a:xfrm>
            <a:off x="2411413" y="3284538"/>
            <a:ext cx="1439862" cy="1439862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3195" name="Line 11"/>
          <p:cNvSpPr/>
          <p:nvPr/>
        </p:nvSpPr>
        <p:spPr>
          <a:xfrm flipH="1">
            <a:off x="5435600" y="3284538"/>
            <a:ext cx="792163" cy="1584325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23316 0.312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156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tton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音效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  <p:bldP spid="93189" grpId="1"/>
      <p:bldP spid="93189" grpId="2"/>
      <p:bldP spid="93190" grpId="0"/>
      <p:bldP spid="931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/>
          <p:nvPr/>
        </p:nvSpPr>
        <p:spPr>
          <a:xfrm>
            <a:off x="900113" y="1844675"/>
            <a:ext cx="6804025" cy="13112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8000" b="1">
                <a:latin typeface="黑体" panose="02010600030101010101" pitchFamily="2" charset="-122"/>
                <a:ea typeface="黑体" panose="02010600030101010101" pitchFamily="2" charset="-122"/>
              </a:rPr>
              <a:t>4.</a:t>
            </a:r>
            <a:r>
              <a:rPr lang="zh-CN" altLang="en-US" sz="8000" b="1" dirty="0">
                <a:latin typeface="黑体" panose="02010600030101010101" pitchFamily="2" charset="-122"/>
                <a:ea typeface="黑体" panose="02010600030101010101" pitchFamily="2" charset="-122"/>
              </a:rPr>
              <a:t>日　月　明</a:t>
            </a:r>
            <a:endParaRPr lang="zh-CN" altLang="en-US" sz="8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076" name="Picture 6" descr="o"/>
          <p:cNvPicPr>
            <a:picLocks noGrp="1" noChangeAspect="1"/>
          </p:cNvPicPr>
          <p:nvPr>
            <p:ph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1125" y="260350"/>
            <a:ext cx="2876550" cy="1944688"/>
          </a:xfrm>
        </p:spPr>
      </p:pic>
      <p:sp>
        <p:nvSpPr>
          <p:cNvPr id="2970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12200" y="6453188"/>
            <a:ext cx="431800" cy="404813"/>
          </a:xfrm>
          <a:prstGeom prst="actionButtonBlank">
            <a:avLst/>
          </a:prstGeom>
          <a:solidFill>
            <a:srgbClr val="0080FF"/>
          </a:solidFill>
          <a:ln w="0">
            <a:noFill/>
            <a:miter lim="800000"/>
          </a:ln>
          <a:effectLst/>
        </p:spPr>
        <p:txBody>
          <a:bodyPr wrap="none" anchor="ctr"/>
          <a:lstStyle/>
          <a:p>
            <a:pPr lvl="0" algn="ctr" eaLnBrk="1" hangingPunct="1"/>
            <a:r>
              <a:rPr lang="en-US" altLang="zh-CN">
                <a:effectLst>
                  <a:outerShdw blurRad="38100" dist="38100" dir="2700000">
                    <a:srgbClr val="FFFFFF"/>
                  </a:outerShdw>
                </a:effectLst>
              </a:rPr>
              <a:t>N</a:t>
            </a:r>
            <a:endParaRPr lang="en-US" altLang="zh-CN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pic>
        <p:nvPicPr>
          <p:cNvPr id="29706" name="JUPITER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48263" y="72453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2.)">
                                      <p:cBhvr>
                                        <p:cTn id="6" dur="203424" fill="hold"/>
                                        <p:tgtEl>
                                          <p:spTgt spid="297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1116013" y="692150"/>
            <a:ext cx="6870700" cy="1600200"/>
          </a:xfrm>
        </p:spPr>
        <p:txBody>
          <a:bodyPr vert="horz" wrap="square" lIns="91440" tIns="45720" rIns="91440" bIns="45720" anchor="b"/>
          <a:lstStyle/>
          <a:p>
            <a:pPr lvl="0" eaLnBrk="1" hangingPunct="1"/>
            <a:r>
              <a:rPr lang="zh-CN" altLang="en-US" sz="4800" b="1" dirty="0">
                <a:solidFill>
                  <a:schemeClr val="tx2"/>
                </a:solidFill>
                <a:ea typeface="楷体_GB2312" panose="02010609030101010101" pitchFamily="49" charset="-122"/>
              </a:rPr>
              <a:t>有趣的</a:t>
            </a:r>
            <a:r>
              <a:rPr lang="zh-CN" altLang="en-US" sz="4800" b="1" dirty="0">
                <a:solidFill>
                  <a:srgbClr val="FF3300"/>
                </a:solidFill>
                <a:ea typeface="楷体_GB2312" panose="02010609030101010101" pitchFamily="49" charset="-122"/>
              </a:rPr>
              <a:t>会意字</a:t>
            </a:r>
            <a:br>
              <a:rPr lang="zh-CN" altLang="en-US" sz="4800" b="1" dirty="0">
                <a:solidFill>
                  <a:schemeClr val="tx2"/>
                </a:solidFill>
                <a:ea typeface="楷体_GB2312" panose="02010609030101010101" pitchFamily="49" charset="-122"/>
              </a:rPr>
            </a:br>
            <a:endParaRPr lang="zh-CN" altLang="en-US" sz="54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1443" name="Rectangle 3"/>
          <p:cNvSpPr>
            <a:spLocks noGrp="1"/>
          </p:cNvSpPr>
          <p:nvPr>
            <p:ph type="body"/>
          </p:nvPr>
        </p:nvSpPr>
        <p:spPr>
          <a:xfrm>
            <a:off x="827088" y="1700213"/>
            <a:ext cx="7696200" cy="3657600"/>
          </a:xfrm>
        </p:spPr>
        <p:txBody>
          <a:bodyPr vert="horz" wrap="square" lIns="91440" tIns="45720" rIns="91440" bIns="45720" anchor="t"/>
          <a:lstStyle/>
          <a:p>
            <a:pPr lvl="0" eaLnBrk="1" hangingPunct="1">
              <a:buNone/>
            </a:pPr>
            <a:r>
              <a:rPr lang="en-US" altLang="zh-CN"/>
              <a:t>         </a:t>
            </a:r>
            <a:r>
              <a:rPr lang="zh-CN" altLang="en-US" sz="4000" b="1" dirty="0">
                <a:ea typeface="楷体_GB2312" panose="02010609030101010101" pitchFamily="49" charset="-122"/>
              </a:rPr>
              <a:t>我们学习的汉字中，有许多</a:t>
            </a:r>
            <a:endParaRPr lang="zh-CN" altLang="en-US" sz="4000" b="1" dirty="0"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ea typeface="楷体_GB2312" panose="02010609030101010101" pitchFamily="49" charset="-122"/>
              </a:rPr>
              <a:t>字是由两个或几个汉字组成的，</a:t>
            </a:r>
            <a:endParaRPr lang="zh-CN" altLang="en-US" sz="4000" b="1" dirty="0"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ea typeface="楷体_GB2312" panose="02010609030101010101" pitchFamily="49" charset="-122"/>
              </a:rPr>
              <a:t>有趣的是它的意思就是这几个汉</a:t>
            </a:r>
            <a:endParaRPr lang="zh-CN" altLang="en-US" sz="4000" b="1" dirty="0"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ea typeface="楷体_GB2312" panose="02010609030101010101" pitchFamily="49" charset="-122"/>
              </a:rPr>
              <a:t>字的意思的组合，这样的汉字有</a:t>
            </a:r>
            <a:endParaRPr lang="zh-CN" altLang="en-US" sz="4000" b="1" dirty="0">
              <a:ea typeface="楷体_GB2312" panose="0201060903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4000" b="1" dirty="0">
                <a:ea typeface="楷体_GB2312" panose="02010609030101010101" pitchFamily="49" charset="-122"/>
              </a:rPr>
              <a:t>个名字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4000" b="1" dirty="0">
                <a:ea typeface="楷体_GB2312" panose="02010609030101010101" pitchFamily="49" charset="-122"/>
              </a:rPr>
              <a:t>会意字。</a:t>
            </a:r>
            <a:endParaRPr lang="zh-CN" altLang="en-US" sz="4000" b="1" dirty="0">
              <a:ea typeface="楷体_GB2312" panose="02010609030101010101" pitchFamily="49" charset="-122"/>
            </a:endParaRPr>
          </a:p>
        </p:txBody>
      </p:sp>
      <p:pic>
        <p:nvPicPr>
          <p:cNvPr id="61444" name="Picture 5" descr="pic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3375"/>
            <a:ext cx="1225550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3" name="Rectangle 9"/>
          <p:cNvSpPr/>
          <p:nvPr/>
        </p:nvSpPr>
        <p:spPr>
          <a:xfrm>
            <a:off x="3348038" y="4581525"/>
            <a:ext cx="24479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会意字</a:t>
            </a:r>
            <a:endParaRPr lang="zh-CN" altLang="en-US" sz="40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61446" name="Group 10"/>
          <p:cNvGrpSpPr/>
          <p:nvPr/>
        </p:nvGrpSpPr>
        <p:grpSpPr>
          <a:xfrm>
            <a:off x="7451725" y="5876925"/>
            <a:ext cx="950913" cy="661988"/>
            <a:chOff x="4513" y="3793"/>
            <a:chExt cx="599" cy="417"/>
          </a:xfrm>
        </p:grpSpPr>
        <p:pic>
          <p:nvPicPr>
            <p:cNvPr id="61447" name="Picture 11" descr="pic0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85" y="3793"/>
              <a:ext cx="327" cy="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48" name="Picture 12" descr="pic0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13" y="3793"/>
              <a:ext cx="417" cy="4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49" name="Text Box 13"/>
          <p:cNvSpPr txBox="1"/>
          <p:nvPr/>
        </p:nvSpPr>
        <p:spPr>
          <a:xfrm>
            <a:off x="3492500" y="3333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450" name="Text Box 14"/>
          <p:cNvSpPr txBox="1"/>
          <p:nvPr/>
        </p:nvSpPr>
        <p:spPr>
          <a:xfrm>
            <a:off x="3419475" y="26035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qù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1" name="Text Box 16"/>
          <p:cNvSpPr txBox="1"/>
          <p:nvPr/>
        </p:nvSpPr>
        <p:spPr>
          <a:xfrm>
            <a:off x="7092950" y="1341438"/>
            <a:ext cx="935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xǔ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2" name="Text Box 18"/>
          <p:cNvSpPr txBox="1"/>
          <p:nvPr/>
        </p:nvSpPr>
        <p:spPr>
          <a:xfrm>
            <a:off x="1908175" y="2205038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yǒu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3" name="Text Box 19"/>
          <p:cNvSpPr txBox="1"/>
          <p:nvPr/>
        </p:nvSpPr>
        <p:spPr>
          <a:xfrm>
            <a:off x="5292725" y="188913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4" name="Text Box 20"/>
          <p:cNvSpPr txBox="1"/>
          <p:nvPr/>
        </p:nvSpPr>
        <p:spPr>
          <a:xfrm>
            <a:off x="6011863" y="2133600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zǔ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5" name="Text Box 21"/>
          <p:cNvSpPr txBox="1"/>
          <p:nvPr/>
        </p:nvSpPr>
        <p:spPr>
          <a:xfrm>
            <a:off x="4500563" y="13414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hàn</a:t>
            </a:r>
            <a:endParaRPr lang="en-US" altLang="zh-CN" sz="24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56" name="Text Box 22"/>
          <p:cNvSpPr txBox="1"/>
          <p:nvPr/>
        </p:nvSpPr>
        <p:spPr>
          <a:xfrm>
            <a:off x="3348038" y="2133600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400" b="1" err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huò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196975"/>
            <a:ext cx="2001838" cy="218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9" descr="喇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5516563"/>
            <a:ext cx="4953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矩形 6156"/>
          <p:cNvSpPr/>
          <p:nvPr/>
        </p:nvSpPr>
        <p:spPr>
          <a:xfrm>
            <a:off x="3995738" y="1268413"/>
            <a:ext cx="45720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明天 </a:t>
            </a:r>
            <a:endParaRPr lang="en-US" altLang="zh-CN" sz="6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明白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明月    </a:t>
            </a:r>
            <a:endParaRPr lang="en-US" altLang="zh-CN" sz="6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音效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6758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我会认读</a:t>
            </a:r>
            <a:endParaRPr lang="zh-CN" altLang="en-US" dirty="0"/>
          </a:p>
        </p:txBody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读一读</a:t>
            </a:r>
            <a:r>
              <a:rPr lang="en-US" altLang="zh-CN" dirty="0"/>
              <a:t>72</a:t>
            </a:r>
            <a:r>
              <a:rPr lang="zh-CN" altLang="en-US" dirty="0"/>
              <a:t>页的短文，读完后圈出认读字。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/>
          <p:nvPr/>
        </p:nvSpPr>
        <p:spPr>
          <a:xfrm>
            <a:off x="755650" y="1052513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Comic Sans MS" panose="030F0702030302020204" pitchFamily="66" charset="0"/>
                <a:ea typeface="楷体_GB2312" panose="02010609030101010101" pitchFamily="49" charset="-122"/>
              </a:rPr>
              <a:t>明</a:t>
            </a:r>
            <a:endParaRPr lang="zh-CN" altLang="en-US" sz="9600" b="1" dirty="0"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2627313" y="1052513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anose="02010609030101010101" pitchFamily="49" charset="-122"/>
              </a:rPr>
              <a:t>力</a:t>
            </a:r>
            <a:endParaRPr lang="zh-CN" altLang="en-US" sz="9600" b="1" dirty="0">
              <a:solidFill>
                <a:srgbClr val="FF0000"/>
              </a:solidFill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6877050" y="1196975"/>
            <a:ext cx="140335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9600" b="1" dirty="0">
                <a:latin typeface="Comic Sans MS" panose="030F0702030302020204" pitchFamily="66" charset="0"/>
                <a:ea typeface="楷体_GB2312" panose="02010609030101010101" pitchFamily="49" charset="-122"/>
              </a:rPr>
              <a:t>从</a:t>
            </a:r>
            <a:endParaRPr lang="zh-CN" altLang="en-US" sz="9600" b="1" dirty="0"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4716463" y="1125538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Comic Sans MS" panose="030F0702030302020204" pitchFamily="66" charset="0"/>
                <a:ea typeface="楷体_GB2312" panose="02010609030101010101" pitchFamily="49" charset="-122"/>
              </a:rPr>
              <a:t>尘</a:t>
            </a:r>
            <a:endParaRPr lang="zh-CN" altLang="en-US" sz="9600" b="1" dirty="0"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684213" y="2952750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Comic Sans MS" panose="030F0702030302020204" pitchFamily="66" charset="0"/>
                <a:ea typeface="楷体_GB2312" panose="02010609030101010101" pitchFamily="49" charset="-122"/>
              </a:rPr>
              <a:t>众</a:t>
            </a:r>
            <a:endParaRPr lang="zh-CN" altLang="en-US" sz="9600" b="1" dirty="0"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4787900" y="3024188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anose="02010609030101010101" pitchFamily="49" charset="-122"/>
              </a:rPr>
              <a:t>木</a:t>
            </a:r>
            <a:endParaRPr lang="zh-CN" altLang="en-US" sz="9600" b="1" dirty="0">
              <a:solidFill>
                <a:srgbClr val="FF0000"/>
              </a:solidFill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78" name="Text Box 10"/>
          <p:cNvSpPr txBox="1"/>
          <p:nvPr/>
        </p:nvSpPr>
        <p:spPr>
          <a:xfrm>
            <a:off x="6588125" y="3024188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anose="02010609030101010101" pitchFamily="49" charset="-122"/>
              </a:rPr>
              <a:t>林</a:t>
            </a:r>
            <a:endParaRPr lang="zh-CN" altLang="en-US" sz="9600" b="1" dirty="0">
              <a:solidFill>
                <a:srgbClr val="FF0000"/>
              </a:solidFill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2843213" y="3024188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Comic Sans MS" panose="030F0702030302020204" pitchFamily="66" charset="0"/>
                <a:ea typeface="楷体_GB2312" panose="02010609030101010101" pitchFamily="49" charset="-122"/>
              </a:rPr>
              <a:t>双</a:t>
            </a:r>
            <a:endParaRPr lang="zh-CN" altLang="en-US" sz="9600" b="1" dirty="0"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66570" name="WordArt 57"/>
          <p:cNvSpPr>
            <a:spLocks noTextEdit="1"/>
          </p:cNvSpPr>
          <p:nvPr/>
        </p:nvSpPr>
        <p:spPr>
          <a:xfrm>
            <a:off x="900113" y="549275"/>
            <a:ext cx="900112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782"/>
              </a:avLst>
            </a:prstTxWarp>
            <a:normAutofit fontScale="8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1" name="WordArt 58"/>
          <p:cNvSpPr>
            <a:spLocks noTextEdit="1"/>
          </p:cNvSpPr>
          <p:nvPr/>
        </p:nvSpPr>
        <p:spPr>
          <a:xfrm>
            <a:off x="2843213" y="692150"/>
            <a:ext cx="900112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8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ì</a:t>
            </a:r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2" name="WordArt 59"/>
          <p:cNvSpPr>
            <a:spLocks noTextEdit="1"/>
          </p:cNvSpPr>
          <p:nvPr/>
        </p:nvSpPr>
        <p:spPr>
          <a:xfrm>
            <a:off x="5003800" y="620713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8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3" name="WordArt 61"/>
          <p:cNvSpPr>
            <a:spLocks noTextEdit="1"/>
          </p:cNvSpPr>
          <p:nvPr/>
        </p:nvSpPr>
        <p:spPr>
          <a:xfrm>
            <a:off x="7019925" y="549275"/>
            <a:ext cx="719138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8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ó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4" name="WordArt 62"/>
          <p:cNvSpPr>
            <a:spLocks noTextEdit="1"/>
          </p:cNvSpPr>
          <p:nvPr/>
        </p:nvSpPr>
        <p:spPr>
          <a:xfrm>
            <a:off x="3124200" y="2736850"/>
            <a:ext cx="900113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8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5" name="WordArt 63"/>
          <p:cNvSpPr>
            <a:spLocks noTextEdit="1"/>
          </p:cNvSpPr>
          <p:nvPr/>
        </p:nvSpPr>
        <p:spPr>
          <a:xfrm>
            <a:off x="5003800" y="2736850"/>
            <a:ext cx="831215" cy="4032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5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6" name="WordArt 64"/>
          <p:cNvSpPr>
            <a:spLocks noTextEdit="1"/>
          </p:cNvSpPr>
          <p:nvPr/>
        </p:nvSpPr>
        <p:spPr>
          <a:xfrm>
            <a:off x="6838950" y="2636838"/>
            <a:ext cx="1081088" cy="5032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7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 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77" name="WordArt 65"/>
          <p:cNvSpPr>
            <a:spLocks noTextEdit="1"/>
          </p:cNvSpPr>
          <p:nvPr/>
        </p:nvSpPr>
        <p:spPr>
          <a:xfrm>
            <a:off x="900113" y="2708275"/>
            <a:ext cx="900112" cy="3603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550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6578" name="Group 76"/>
          <p:cNvGrpSpPr/>
          <p:nvPr/>
        </p:nvGrpSpPr>
        <p:grpSpPr>
          <a:xfrm>
            <a:off x="7164388" y="6021388"/>
            <a:ext cx="950912" cy="661987"/>
            <a:chOff x="4513" y="3793"/>
            <a:chExt cx="599" cy="417"/>
          </a:xfrm>
        </p:grpSpPr>
        <p:pic>
          <p:nvPicPr>
            <p:cNvPr id="66579" name="Picture 74" descr="pic0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85" y="3793"/>
              <a:ext cx="327" cy="3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6580" name="Picture 75" descr="pic0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13" y="3793"/>
              <a:ext cx="417" cy="4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6581" name="文本框 66580"/>
          <p:cNvSpPr txBox="1"/>
          <p:nvPr/>
        </p:nvSpPr>
        <p:spPr>
          <a:xfrm>
            <a:off x="2843213" y="5300663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条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82" name="文本框 66581"/>
          <p:cNvSpPr txBox="1"/>
          <p:nvPr/>
        </p:nvSpPr>
        <p:spPr>
          <a:xfrm>
            <a:off x="2819400" y="4652963"/>
            <a:ext cx="100203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4000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tiao</a:t>
            </a:r>
            <a:endParaRPr lang="en-US" altLang="zh-CN" sz="4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83" name="直接连接符 66582"/>
          <p:cNvSpPr/>
          <p:nvPr/>
        </p:nvSpPr>
        <p:spPr>
          <a:xfrm flipV="1">
            <a:off x="3276600" y="4797425"/>
            <a:ext cx="142875" cy="71438"/>
          </a:xfrm>
          <a:prstGeom prst="line">
            <a:avLst/>
          </a:prstGeom>
          <a:ln w="254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584" name="文本框 66583"/>
          <p:cNvSpPr txBox="1"/>
          <p:nvPr/>
        </p:nvSpPr>
        <p:spPr>
          <a:xfrm>
            <a:off x="5127625" y="5302250"/>
            <a:ext cx="948055" cy="10058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85" name="文本框 66584"/>
          <p:cNvSpPr txBox="1"/>
          <p:nvPr/>
        </p:nvSpPr>
        <p:spPr>
          <a:xfrm>
            <a:off x="5292725" y="4868863"/>
            <a:ext cx="79248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r>
              <a:rPr lang="en-US" altLang="zh-CN" sz="3600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3600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3600" err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eaLnBrk="1" hangingPunct="1"/>
            <a:r>
              <a:rPr lang="en-US" altLang="zh-CN" sz="1400"/>
              <a:t>日月明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  <p:sp>
        <p:nvSpPr>
          <p:cNvPr id="5" name="Text Box 10"/>
          <p:cNvSpPr txBox="1"/>
          <p:nvPr/>
        </p:nvSpPr>
        <p:spPr>
          <a:xfrm>
            <a:off x="646430" y="4868863"/>
            <a:ext cx="1407160" cy="15544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9600" b="1" dirty="0">
                <a:latin typeface="Comic Sans MS" panose="030F0702030302020204" pitchFamily="66" charset="0"/>
                <a:ea typeface="楷体_GB2312" panose="02010609030101010101" pitchFamily="49" charset="-122"/>
              </a:rPr>
              <a:t>森</a:t>
            </a:r>
            <a:endParaRPr lang="zh-CN" altLang="en-US" sz="9600" b="1" dirty="0">
              <a:latin typeface="Comic Sans MS" panose="030F0702030302020204" pitchFamily="66" charset="0"/>
              <a:ea typeface="楷体_GB2312" panose="02010609030101010101" pitchFamily="49" charset="-122"/>
            </a:endParaRPr>
          </a:p>
        </p:txBody>
      </p:sp>
      <p:sp>
        <p:nvSpPr>
          <p:cNvPr id="6" name="WordArt 62"/>
          <p:cNvSpPr>
            <a:spLocks noTextEdit="1"/>
          </p:cNvSpPr>
          <p:nvPr/>
        </p:nvSpPr>
        <p:spPr>
          <a:xfrm>
            <a:off x="823595" y="4473575"/>
            <a:ext cx="900113" cy="539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8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ē</a:t>
            </a:r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WordArt 62"/>
          <p:cNvSpPr>
            <a:spLocks noTextEdit="1"/>
          </p:cNvSpPr>
          <p:nvPr/>
        </p:nvSpPr>
        <p:spPr>
          <a:xfrm>
            <a:off x="6746240" y="5300980"/>
            <a:ext cx="850265" cy="69024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lstStyle/>
          <a:p>
            <a:pPr algn="ctr" eaLnBrk="0" hangingPunct="0"/>
            <a:r>
              <a:rPr lang="zh-CN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土</a:t>
            </a:r>
            <a:endParaRPr lang="zh-CN" altLang="zh-CN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WordArt 62"/>
          <p:cNvSpPr>
            <a:spLocks noTextEdit="1"/>
          </p:cNvSpPr>
          <p:nvPr/>
        </p:nvSpPr>
        <p:spPr>
          <a:xfrm>
            <a:off x="6929755" y="4653280"/>
            <a:ext cx="666115" cy="393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57500"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</a:t>
            </a:r>
            <a:r>
              <a:rPr lang="zh-CN" altLang="en-US" sz="3600">
                <a:ln w="9525" cap="flat" cmpd="sng">
                  <a:solidFill>
                    <a:srgbClr val="008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endParaRPr lang="zh-CN" altLang="en-US" sz="3600">
              <a:ln w="9525" cap="flat" cmpd="sng">
                <a:solidFill>
                  <a:srgbClr val="008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  <p:bldP spid="7178" grpId="0"/>
      <p:bldP spid="7180" grpId="0"/>
      <p:bldP spid="66581" grpId="0"/>
      <p:bldP spid="66582" grpId="0"/>
      <p:bldP spid="66584" grpId="0"/>
      <p:bldP spid="66585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/>
          <p:nvPr/>
        </p:nvSpPr>
        <p:spPr>
          <a:xfrm>
            <a:off x="3203575" y="354013"/>
            <a:ext cx="28082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 dirty="0">
                <a:latin typeface="Arial" panose="020B0604020202020204" pitchFamily="34" charset="0"/>
                <a:ea typeface="楷体_GB2312" panose="02010609030101010101" pitchFamily="49" charset="-122"/>
              </a:rPr>
              <a:t>日月明</a:t>
            </a:r>
            <a:endParaRPr lang="zh-CN" altLang="en-US" sz="5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43" name="Text Box 5"/>
          <p:cNvSpPr txBox="1"/>
          <p:nvPr/>
        </p:nvSpPr>
        <p:spPr>
          <a:xfrm>
            <a:off x="2627313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Text Box 6"/>
          <p:cNvSpPr txBox="1"/>
          <p:nvPr/>
        </p:nvSpPr>
        <p:spPr>
          <a:xfrm>
            <a:off x="2197100" y="1311275"/>
            <a:ext cx="5227955" cy="499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日月明，田力男，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小大尖，小土尘。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二人从，三人众，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双木林，三木森。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一人不成众，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独木不成林。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众人一条心，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黄土变成金。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Paragraphs>412</Paragraphs>
  <Slides>28</Slides>
  <Notes>2</Notes>
  <HiddenSlides>0</HiddenSlides>
  <MMClips>3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楷体_GB2312</vt:lpstr>
      <vt:lpstr>黑体</vt:lpstr>
      <vt:lpstr>Comic Sans MS</vt:lpstr>
      <vt:lpstr>Times New Roman</vt:lpstr>
      <vt:lpstr>微软雅黑</vt:lpstr>
      <vt:lpstr>默认设计模板</vt:lpstr>
      <vt:lpstr>PBrush</vt:lpstr>
      <vt:lpstr>PowerPoint 演示文稿</vt:lpstr>
      <vt:lpstr>PowerPoint 演示文稿</vt:lpstr>
      <vt:lpstr>PowerPoint 演示文稿</vt:lpstr>
      <vt:lpstr>PowerPoint 演示文稿</vt:lpstr>
      <vt:lpstr>有趣的会意字 </vt:lpstr>
      <vt:lpstr>PowerPoint 演示文稿</vt:lpstr>
      <vt:lpstr>我会认读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我的单位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2004-11-08T10:50:00Z</dcterms:created>
  <dcterms:modified xsi:type="dcterms:W3CDTF">2018-09-22T23:48:51Z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