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510" r:id="rId3"/>
    <p:sldId id="259" r:id="rId4"/>
    <p:sldId id="258" r:id="rId6"/>
    <p:sldId id="551" r:id="rId7"/>
    <p:sldId id="540" r:id="rId8"/>
    <p:sldId id="512" r:id="rId9"/>
    <p:sldId id="538" r:id="rId10"/>
    <p:sldId id="575" r:id="rId11"/>
    <p:sldId id="514" r:id="rId12"/>
    <p:sldId id="515" r:id="rId13"/>
    <p:sldId id="516" r:id="rId14"/>
    <p:sldId id="576" r:id="rId15"/>
    <p:sldId id="577" r:id="rId16"/>
    <p:sldId id="578" r:id="rId17"/>
    <p:sldId id="579" r:id="rId18"/>
    <p:sldId id="580" r:id="rId19"/>
    <p:sldId id="581" r:id="rId20"/>
    <p:sldId id="582" r:id="rId21"/>
    <p:sldId id="583" r:id="rId22"/>
    <p:sldId id="584" r:id="rId23"/>
    <p:sldId id="408" r:id="rId24"/>
    <p:sldId id="550" r:id="rId25"/>
    <p:sldId id="548" r:id="rId26"/>
    <p:sldId id="517" r:id="rId27"/>
    <p:sldId id="476" r:id="rId28"/>
    <p:sldId id="496" r:id="rId29"/>
    <p:sldId id="585" r:id="rId30"/>
    <p:sldId id="586" r:id="rId31"/>
    <p:sldId id="587" r:id="rId32"/>
    <p:sldId id="588" r:id="rId33"/>
    <p:sldId id="257" r:id="rId34"/>
  </p:sldIdLst>
  <p:sldSz cx="9144000" cy="6858000" type="screen4x3"/>
  <p:notesSz cx="6858000" cy="9144000"/>
  <p:defaultTextStyle>
    <a:defPPr>
      <a:defRPr lang="zh-CN"/>
    </a:defPPr>
    <a:lvl1pPr marL="0" lvl="0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4572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CC"/>
    <a:srgbClr val="000000"/>
    <a:srgbClr val="34421A"/>
    <a:srgbClr val="1A210D"/>
    <a:srgbClr val="67603B"/>
    <a:srgbClr val="AEBD51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28"/>
    <p:restoredTop sz="85146"/>
  </p:normalViewPr>
  <p:slideViewPr>
    <p:cSldViewPr snapToGrid="0" snapToObjects="1" showGuides="1">
      <p:cViewPr>
        <p:scale>
          <a:sx n="73" d="100"/>
          <a:sy n="73" d="100"/>
        </p:scale>
        <p:origin x="-366" y="-816"/>
      </p:cViewPr>
      <p:guideLst>
        <p:guide orient="horz" pos="2160"/>
        <p:guide pos="30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#4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1" loCatId="picture" qsTypeId="urn:microsoft.com/office/officeart/2005/8/quickstyle/simple1#7" qsCatId="simple" csTypeId="urn:microsoft.com/office/officeart/2005/8/colors/accent1_5#4" csCatId="accent1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学习目标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1">
            <a:solidFill>
              <a:schemeClr val="tx1"/>
            </a:solidFill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36EE420-312F-4354-8770-4CE253A62984}" type="presOf" srcId="{1D354850-5A6F-408C-8D03-95F705CE2DA4}" destId="{8BA8033C-FE03-494A-8113-D96014B3BA13}" srcOrd="1" destOrd="0" presId="urn:microsoft.com/office/officeart/2005/8/layout/vList4#1"/>
    <dgm:cxn modelId="{4EAFDAA8-B9F3-40F8-94B0-0F1575934B79}" type="presOf" srcId="{1D354850-5A6F-408C-8D03-95F705CE2DA4}" destId="{06B642A3-3B71-4D5F-A6CC-96439EB679BC}" srcOrd="0" destOrd="0" presId="urn:microsoft.com/office/officeart/2005/8/layout/vList4#1"/>
    <dgm:cxn modelId="{206C56BE-AFEA-4590-9AD8-719355964712}" type="presOf" srcId="{22465261-95D4-419E-BA20-A82485929D8A}" destId="{18C372C0-5AD8-4A38-89E9-D16097035E80}" srcOrd="0" destOrd="0" presId="urn:microsoft.com/office/officeart/2005/8/layout/vList4#1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C00F1EDB-3505-4237-B67B-923B1F4331C5}" type="presParOf" srcId="{18C372C0-5AD8-4A38-89E9-D16097035E80}" destId="{2A5DA98F-18D3-413F-AB81-BA1660210363}" srcOrd="0" destOrd="0" presId="urn:microsoft.com/office/officeart/2005/8/layout/vList4#1"/>
    <dgm:cxn modelId="{177BF9E1-7476-4824-AFD1-CA6A8EE26B55}" type="presParOf" srcId="{2A5DA98F-18D3-413F-AB81-BA1660210363}" destId="{06B642A3-3B71-4D5F-A6CC-96439EB679BC}" srcOrd="0" destOrd="0" presId="urn:microsoft.com/office/officeart/2005/8/layout/vList4#1"/>
    <dgm:cxn modelId="{52497612-FE30-4EC0-A9F3-63FEBB739BDE}" type="presParOf" srcId="{2A5DA98F-18D3-413F-AB81-BA1660210363}" destId="{621F4572-E51B-4D27-AD34-5762F572D972}" srcOrd="1" destOrd="0" presId="urn:microsoft.com/office/officeart/2005/8/layout/vList4#1"/>
    <dgm:cxn modelId="{580FB394-1166-4B85-9048-281CF480122E}" type="presParOf" srcId="{2A5DA98F-18D3-413F-AB81-BA1660210363}" destId="{8BA8033C-FE03-494A-8113-D96014B3BA13}" srcOrd="2" destOrd="0" presId="urn:microsoft.com/office/officeart/2005/8/layout/vList4#1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57A8181D-8AC1-424B-A729-AAD0236E1A45}" type="presOf" srcId="{13EDB31B-A9DC-4389-A201-0A2312E3C883}" destId="{0DFDEEDF-BEE0-4238-B497-75D2DD0A1770}" srcOrd="0" destOrd="0" presId="urn:microsoft.com/office/officeart/2009/3/layout/SubStepProcess"/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D0E49640-33DB-44E8-ABB2-39638FB657BB}" type="presOf" srcId="{F6E77EC0-048E-430F-9E63-E60DDAC7D7CF}" destId="{AD3E94F9-C025-4EAC-BBA3-2ADB832FBA0E}" srcOrd="0" destOrd="0" presId="urn:microsoft.com/office/officeart/2009/3/layout/SubStepProcess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A2435632-AC49-453D-A7A1-D2EF93D64588}" type="presOf" srcId="{4A96D211-95E7-419F-9B52-FFFBCD0939A1}" destId="{0AD29750-2EC0-4697-83DD-CB1FA58C2FD0}" srcOrd="0" destOrd="0" presId="urn:microsoft.com/office/officeart/2009/3/layout/SubStepProcess"/>
    <dgm:cxn modelId="{5020E7A8-F2D4-418F-9181-2AD30D6D5415}" type="presOf" srcId="{BBEE0FCB-E1B5-4FA6-B76E-867B3269EA60}" destId="{DC5C58D7-9EE6-4316-828F-5BFD6CF76A3E}" srcOrd="0" destOrd="0" presId="urn:microsoft.com/office/officeart/2009/3/layout/SubStepProcess"/>
    <dgm:cxn modelId="{1EFD03F1-B476-4204-9561-A3BDBC29E723}" type="presOf" srcId="{6D659973-5AD2-46D7-9F03-979CA3FA17B7}" destId="{72855CE3-1ABE-40C2-98BA-BC9A4D16DFB1}" srcOrd="0" destOrd="0" presId="urn:microsoft.com/office/officeart/2009/3/layout/SubStepProcess"/>
    <dgm:cxn modelId="{55D07C76-54E0-4D7B-A0F7-216A1FAB1075}" type="presOf" srcId="{7783993F-0D58-4F3D-8B13-33BD7E24BA1F}" destId="{3E075571-8697-402F-BE6F-2A683D7B9FAD}" srcOrd="0" destOrd="0" presId="urn:microsoft.com/office/officeart/2009/3/layout/SubStepProcess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64634D21-6054-4DE1-8868-6C58EF445DCA}" type="presOf" srcId="{4CE55A1B-6B0D-4E35-B34C-5DE968C1A0E6}" destId="{5BC72908-51CC-4C59-A198-BFEC8DB29A06}" srcOrd="0" destOrd="0" presId="urn:microsoft.com/office/officeart/2009/3/layout/SubStepProcess"/>
    <dgm:cxn modelId="{677FF781-E890-44FA-A7FA-7244548191BA}" type="presParOf" srcId="{72855CE3-1ABE-40C2-98BA-BC9A4D16DFB1}" destId="{AD3E94F9-C025-4EAC-BBA3-2ADB832FBA0E}" srcOrd="0" destOrd="0" presId="urn:microsoft.com/office/officeart/2009/3/layout/SubStepProcess"/>
    <dgm:cxn modelId="{FA384F98-789A-4BE8-ADBA-E51462D10D55}" type="presParOf" srcId="{72855CE3-1ABE-40C2-98BA-BC9A4D16DFB1}" destId="{0AD29750-2EC0-4697-83DD-CB1FA58C2FD0}" srcOrd="1" destOrd="0" presId="urn:microsoft.com/office/officeart/2009/3/layout/SubStepProcess"/>
    <dgm:cxn modelId="{7647BD60-2277-4374-B540-ED10BF4F156A}" type="presParOf" srcId="{72855CE3-1ABE-40C2-98BA-BC9A4D16DFB1}" destId="{DC5C58D7-9EE6-4316-828F-5BFD6CF76A3E}" srcOrd="2" destOrd="0" presId="urn:microsoft.com/office/officeart/2009/3/layout/SubStepProcess"/>
    <dgm:cxn modelId="{3A239988-DF75-421A-8FA7-09CCDDA17191}" type="presParOf" srcId="{72855CE3-1ABE-40C2-98BA-BC9A4D16DFB1}" destId="{3E075571-8697-402F-BE6F-2A683D7B9FAD}" srcOrd="3" destOrd="0" presId="urn:microsoft.com/office/officeart/2009/3/layout/SubStepProcess"/>
    <dgm:cxn modelId="{3026345E-91D1-480E-9EFB-5FF3F8270779}" type="presParOf" srcId="{72855CE3-1ABE-40C2-98BA-BC9A4D16DFB1}" destId="{5BC72908-51CC-4C59-A198-BFEC8DB29A06}" srcOrd="4" destOrd="0" presId="urn:microsoft.com/office/officeart/2009/3/layout/SubStepProcess"/>
    <dgm:cxn modelId="{5717793E-0FC7-4436-A8BC-5FD830372695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465261-95D4-419E-BA20-A82485929D8A}" type="doc">
      <dgm:prSet loTypeId="urn:microsoft.com/office/officeart/2005/8/layout/vList4#2" loCatId="picture" qsTypeId="urn:microsoft.com/office/officeart/2005/8/quickstyle/simple1#11" qsCatId="simple" csTypeId="urn:microsoft.com/office/officeart/2005/8/colors/colorful1#3" csCatId="colorful" phldr="1"/>
      <dgm:spPr/>
      <dgm:t>
        <a:bodyPr/>
        <a:lstStyle/>
        <a:p>
          <a:endParaRPr lang="zh-CN" altLang="en-US"/>
        </a:p>
      </dgm:t>
    </dgm:pt>
    <dgm:pt modelId="{1D354850-5A6F-408C-8D03-95F705CE2DA4}">
      <dgm:prSet custT="1"/>
      <dgm:spPr/>
      <dgm:t>
        <a:bodyPr/>
        <a:lstStyle/>
        <a:p>
          <a:pPr algn="l" rtl="0"/>
          <a:r>
            <a:rPr lang="zh-CN" altLang="en-US" sz="3600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课堂小结</a:t>
          </a:r>
          <a:endParaRPr lang="zh-CN" altLang="en-US" sz="3600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634FF6-65D1-4504-9BA9-6FC6D5ECE845}" cxnId="{D6CFB38B-8751-41D3-BD86-E5ACC283B043}" type="par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9793AE5-59E6-4239-9F1D-2B7CEA40F60C}" cxnId="{D6CFB38B-8751-41D3-BD86-E5ACC283B043}" type="sibTrans">
      <dgm:prSet/>
      <dgm:spPr/>
      <dgm:t>
        <a:bodyPr/>
        <a:lstStyle/>
        <a:p>
          <a:endParaRPr lang="zh-CN" altLang="en-US" sz="24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18C372C0-5AD8-4A38-89E9-D16097035E80}" type="pres">
      <dgm:prSet presAssocID="{22465261-95D4-419E-BA20-A82485929D8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A5DA98F-18D3-413F-AB81-BA1660210363}" type="pres">
      <dgm:prSet presAssocID="{1D354850-5A6F-408C-8D03-95F705CE2DA4}" presName="comp" presStyleCnt="0"/>
      <dgm:spPr/>
      <dgm:t>
        <a:bodyPr/>
        <a:lstStyle/>
        <a:p>
          <a:endParaRPr lang="zh-CN" altLang="en-US"/>
        </a:p>
      </dgm:t>
    </dgm:pt>
    <dgm:pt modelId="{06B642A3-3B71-4D5F-A6CC-96439EB679BC}" type="pres">
      <dgm:prSet presAssocID="{1D354850-5A6F-408C-8D03-95F705CE2DA4}" presName="box" presStyleLbl="node1" presStyleIdx="0" presStyleCnt="1" custLinFactNeighborY="1586"/>
      <dgm:spPr/>
      <dgm:t>
        <a:bodyPr/>
        <a:lstStyle/>
        <a:p>
          <a:endParaRPr lang="zh-CN" altLang="en-US"/>
        </a:p>
      </dgm:t>
    </dgm:pt>
    <dgm:pt modelId="{621F4572-E51B-4D27-AD34-5762F572D972}" type="pres">
      <dgm:prSet presAssocID="{1D354850-5A6F-408C-8D03-95F705CE2DA4}" presName="img" presStyleLbl="fgImgPlace1" presStyleIdx="0" presStyleCnt="1"/>
      <dgm:spPr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</dgm:spPr>
      <dgm:t>
        <a:bodyPr/>
        <a:lstStyle/>
        <a:p>
          <a:endParaRPr lang="zh-CN" altLang="en-US"/>
        </a:p>
      </dgm:t>
    </dgm:pt>
    <dgm:pt modelId="{8BA8033C-FE03-494A-8113-D96014B3BA13}" type="pres">
      <dgm:prSet presAssocID="{1D354850-5A6F-408C-8D03-95F705CE2DA4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4AEF81C-44D8-4721-B5D2-CFE1434DAD75}" type="presOf" srcId="{1D354850-5A6F-408C-8D03-95F705CE2DA4}" destId="{06B642A3-3B71-4D5F-A6CC-96439EB679BC}" srcOrd="0" destOrd="0" presId="urn:microsoft.com/office/officeart/2005/8/layout/vList4#2"/>
    <dgm:cxn modelId="{A795F9D1-3F9A-4835-A1F8-348BD6DC39A8}" type="presOf" srcId="{1D354850-5A6F-408C-8D03-95F705CE2DA4}" destId="{8BA8033C-FE03-494A-8113-D96014B3BA13}" srcOrd="1" destOrd="0" presId="urn:microsoft.com/office/officeart/2005/8/layout/vList4#2"/>
    <dgm:cxn modelId="{D6CFB38B-8751-41D3-BD86-E5ACC283B043}" srcId="{22465261-95D4-419E-BA20-A82485929D8A}" destId="{1D354850-5A6F-408C-8D03-95F705CE2DA4}" srcOrd="0" destOrd="0" parTransId="{5A634FF6-65D1-4504-9BA9-6FC6D5ECE845}" sibTransId="{09793AE5-59E6-4239-9F1D-2B7CEA40F60C}"/>
    <dgm:cxn modelId="{8B98E035-B527-4F45-8549-89B6B409484C}" type="presOf" srcId="{22465261-95D4-419E-BA20-A82485929D8A}" destId="{18C372C0-5AD8-4A38-89E9-D16097035E80}" srcOrd="0" destOrd="0" presId="urn:microsoft.com/office/officeart/2005/8/layout/vList4#2"/>
    <dgm:cxn modelId="{60DACD69-BD81-4DC5-9144-6394380367E1}" type="presParOf" srcId="{18C372C0-5AD8-4A38-89E9-D16097035E80}" destId="{2A5DA98F-18D3-413F-AB81-BA1660210363}" srcOrd="0" destOrd="0" presId="urn:microsoft.com/office/officeart/2005/8/layout/vList4#2"/>
    <dgm:cxn modelId="{ABA4EC18-A426-4A1E-9289-18DF02F917BC}" type="presParOf" srcId="{2A5DA98F-18D3-413F-AB81-BA1660210363}" destId="{06B642A3-3B71-4D5F-A6CC-96439EB679BC}" srcOrd="0" destOrd="0" presId="urn:microsoft.com/office/officeart/2005/8/layout/vList4#2"/>
    <dgm:cxn modelId="{5EE3BBE2-1E2E-4FAC-8A83-7424128D8F02}" type="presParOf" srcId="{2A5DA98F-18D3-413F-AB81-BA1660210363}" destId="{621F4572-E51B-4D27-AD34-5762F572D972}" srcOrd="1" destOrd="0" presId="urn:microsoft.com/office/officeart/2005/8/layout/vList4#2"/>
    <dgm:cxn modelId="{8CCD816A-DEDD-48C1-9084-233133FEEDC3}" type="presParOf" srcId="{2A5DA98F-18D3-413F-AB81-BA1660210363}" destId="{8BA8033C-FE03-494A-8113-D96014B3BA13}" srcOrd="2" destOrd="0" presId="urn:microsoft.com/office/officeart/2005/8/layout/vList4#2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学习目标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36000" r="-36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B642A3-3B71-4D5F-A6CC-96439EB679BC}">
      <dsp:nvSpPr>
        <dsp:cNvPr id="0" name=""/>
        <dsp:cNvSpPr/>
      </dsp:nvSpPr>
      <dsp:spPr>
        <a:xfrm>
          <a:off x="0" y="732"/>
          <a:ext cx="2952328" cy="74896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课堂小结</a:t>
          </a:r>
          <a:endParaRPr lang="zh-CN" altLang="en-US" sz="36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sp:txBody>
      <dsp:txXfrm>
        <a:off x="665362" y="732"/>
        <a:ext cx="2286965" cy="748964"/>
      </dsp:txXfrm>
    </dsp:sp>
    <dsp:sp modelId="{621F4572-E51B-4D27-AD34-5762F572D972}">
      <dsp:nvSpPr>
        <dsp:cNvPr id="0" name=""/>
        <dsp:cNvSpPr/>
      </dsp:nvSpPr>
      <dsp:spPr>
        <a:xfrm>
          <a:off x="74896" y="74896"/>
          <a:ext cx="590465" cy="59917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/>
          <a:srcRect/>
          <a:stretch>
            <a:fillRect l="-18000" r="-18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Char char="•"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30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defTabSz="457200" eaLnBrk="1" hangingPunct="1">
              <a:spcBef>
                <a:spcPct val="0"/>
              </a:spcBef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0" y="0"/>
            <a:ext cx="9144000" cy="218598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6" descr="荣德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76200"/>
            <a:ext cx="15621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1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4925" y="5095875"/>
            <a:ext cx="9178925" cy="1762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 userDrawn="1"/>
        </p:nvGrpSpPr>
        <p:grpSpPr>
          <a:xfrm>
            <a:off x="-369887" y="9525"/>
            <a:ext cx="9515475" cy="6878638"/>
            <a:chOff x="-369888" y="9525"/>
            <a:chExt cx="9515476" cy="6878022"/>
          </a:xfrm>
        </p:grpSpPr>
        <p:pic>
          <p:nvPicPr>
            <p:cNvPr id="11272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1273" name="组 15"/>
            <p:cNvGrpSpPr/>
            <p:nvPr/>
          </p:nvGrpSpPr>
          <p:grpSpPr>
            <a:xfrm>
              <a:off x="-369888" y="4659276"/>
              <a:ext cx="1660527" cy="2216150"/>
              <a:chOff x="-474161" y="4081888"/>
              <a:chExt cx="1981984" cy="2645369"/>
            </a:xfrm>
          </p:grpSpPr>
          <p:pic>
            <p:nvPicPr>
              <p:cNvPr id="11277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278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1274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136488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5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48425" y="6500234"/>
              <a:ext cx="2255838" cy="2841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6" name="图片 22" descr="热气球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660877" y="6336685"/>
              <a:ext cx="482600" cy="5508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 userDrawn="1"/>
        </p:nvGrpSpPr>
        <p:grpSpPr>
          <a:xfrm>
            <a:off x="-369887" y="9525"/>
            <a:ext cx="9515475" cy="6858000"/>
            <a:chOff x="-369888" y="9525"/>
            <a:chExt cx="9515476" cy="6858000"/>
          </a:xfrm>
        </p:grpSpPr>
        <p:pic>
          <p:nvPicPr>
            <p:cNvPr id="512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25" y="9525"/>
              <a:ext cx="9136063" cy="685800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5126" name="组 15"/>
            <p:cNvGrpSpPr/>
            <p:nvPr/>
          </p:nvGrpSpPr>
          <p:grpSpPr>
            <a:xfrm>
              <a:off x="-369888" y="4598988"/>
              <a:ext cx="1660527" cy="2216150"/>
              <a:chOff x="-474161" y="4081888"/>
              <a:chExt cx="1981984" cy="2645369"/>
            </a:xfrm>
          </p:grpSpPr>
          <p:pic>
            <p:nvPicPr>
              <p:cNvPr id="5128" name="Picture 47" descr="연필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740" y="4081888"/>
                <a:ext cx="603122" cy="243531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5129" name="Picture 43" descr="꽃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74161" y="4813904"/>
                <a:ext cx="1981984" cy="19133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5127" name="图片 9" descr="荣德基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组合 6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9144000" cy="2185988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rgbClr val="B7E0EC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7174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4846638"/>
              <a:ext cx="9144000" cy="2011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5" name="图片 6" descr="荣德基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8125" y="76200"/>
              <a:ext cx="1562100" cy="609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 10"/>
            <p:cNvSpPr/>
            <p:nvPr/>
          </p:nvSpPr>
          <p:spPr>
            <a:xfrm>
              <a:off x="958850" y="1708150"/>
              <a:ext cx="7226300" cy="134938"/>
            </a:xfrm>
            <a:prstGeom prst="roundRect">
              <a:avLst/>
            </a:prstGeom>
            <a:gradFill>
              <a:gsLst>
                <a:gs pos="0">
                  <a:srgbClr val="369434"/>
                </a:gs>
                <a:gs pos="100000">
                  <a:srgbClr val="89C270"/>
                </a:gs>
              </a:gsLst>
            </a:gradFill>
            <a:ln>
              <a:solidFill>
                <a:srgbClr val="539F36"/>
              </a:solidFill>
            </a:ln>
            <a:effectLst>
              <a:outerShdw blurRad="40000" dist="230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Char char="•"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88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Char char="•"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30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7.xml"/><Relationship Id="rId8" Type="http://schemas.openxmlformats.org/officeDocument/2006/relationships/slide" Target="slide12.xml"/><Relationship Id="rId7" Type="http://schemas.openxmlformats.org/officeDocument/2006/relationships/slide" Target="slide24.xml"/><Relationship Id="rId6" Type="http://schemas.openxmlformats.org/officeDocument/2006/relationships/slide" Target="slide5.xml"/><Relationship Id="rId5" Type="http://schemas.openxmlformats.org/officeDocument/2006/relationships/slide" Target="slide3.xml"/><Relationship Id="rId4" Type="http://schemas.openxmlformats.org/officeDocument/2006/relationships/image" Target="../media/image19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31.jpe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4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hyperlink" Target="&#31532;13&#35838;%20&#26391;&#35835;&#38899;&#35270;&#39057;.mp4" TargetMode="Externa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0.png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8" descr="小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153534">
            <a:off x="7589838" y="5305425"/>
            <a:ext cx="1139825" cy="111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0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3" descr="趣味导入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0" y="492125"/>
            <a:ext cx="4445000" cy="1566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AutoShape 508"/>
          <p:cNvSpPr>
            <a:spLocks noChangeArrowheads="1"/>
          </p:cNvSpPr>
          <p:nvPr/>
        </p:nvSpPr>
        <p:spPr bwMode="auto">
          <a:xfrm>
            <a:off x="3549650" y="3019425"/>
            <a:ext cx="4664075" cy="30416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99CC00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5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16398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28" descr="蝴蝶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3308464" flipH="1">
            <a:off x="6592888" y="1128713"/>
            <a:ext cx="101917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375" y="2636838"/>
            <a:ext cx="42672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608388" y="3151664"/>
            <a:ext cx="4545013" cy="286131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marR="0" lvl="0" indent="535305" algn="l" defTabSz="457200" rtl="0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（出示杨桃图片）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谁知道这种水果叫什么？观察一下，它有什么特点</a:t>
            </a:r>
            <a:r>
              <a:rPr kumimoji="0" 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800000"/>
                </a:solidFill>
                <a:effectLst/>
                <a:uLnTx/>
                <a:uFillTx/>
                <a:latin typeface="+mn-ea"/>
                <a:ea typeface="+mn-ea"/>
                <a:cs typeface="Calibri" panose="020F0502020204030204" pitchFamily="34" charset="0"/>
              </a:rPr>
              <a:t>？你们能够尝试画一下自己眼睛所看到的杨桃的模样吗?今天这个主人公也画了杨桃，大家一起来看看他画的杨桃是什么样子的吧，让我们一起走进课文。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rgbClr val="800000"/>
              </a:solidFill>
              <a:effectLst/>
              <a:uLnTx/>
              <a:uFillTx/>
              <a:latin typeface="+mn-ea"/>
              <a:ea typeface="+mn-ea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任意多边形 32"/>
          <p:cNvSpPr/>
          <p:nvPr/>
        </p:nvSpPr>
        <p:spPr>
          <a:xfrm>
            <a:off x="1262063" y="2325190"/>
            <a:ext cx="6797675" cy="1775324"/>
          </a:xfrm>
          <a:custGeom>
            <a:avLst/>
            <a:gdLst>
              <a:gd name="connsiteX0" fmla="*/ 0 w 6799134"/>
              <a:gd name="connsiteY0" fmla="*/ 0 h 976260"/>
              <a:gd name="connsiteX1" fmla="*/ 6799134 w 6799134"/>
              <a:gd name="connsiteY1" fmla="*/ 0 h 976260"/>
              <a:gd name="connsiteX2" fmla="*/ 6799134 w 6799134"/>
              <a:gd name="connsiteY2" fmla="*/ 976260 h 976260"/>
              <a:gd name="connsiteX3" fmla="*/ 0 w 6799134"/>
              <a:gd name="connsiteY3" fmla="*/ 976260 h 976260"/>
              <a:gd name="connsiteX4" fmla="*/ 0 w 6799134"/>
              <a:gd name="connsiteY4" fmla="*/ 0 h 97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99134" h="976260">
                <a:moveTo>
                  <a:pt x="0" y="0"/>
                </a:moveTo>
                <a:lnTo>
                  <a:pt x="6799134" y="0"/>
                </a:lnTo>
                <a:lnTo>
                  <a:pt x="6799134" y="976260"/>
                </a:lnTo>
                <a:lnTo>
                  <a:pt x="0" y="97626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37160" tIns="137160" rIns="137160" bIns="137160" spcCol="1270" anchor="ctr"/>
          <a:lstStyle/>
          <a:p>
            <a:pPr marL="0" marR="0" lvl="0" indent="812800" algn="l" defTabSz="1600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指名读课文，同学互评：字音是否正确，句子是否通顺。 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7475" y="2592528"/>
            <a:ext cx="6881314" cy="20313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R="0" lvl="0" indent="71945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这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篇课文主要讲了在图画课上练习画杨桃时我画成了五角星，同学们嘲笑我，老师教育我们实事求是，多角度看问题。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2532" name="Picture 4" descr="C:\Users\Administrator\Desktop\图\图2\图3\写字\老师图\timg  8 - 副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038" y="1393825"/>
            <a:ext cx="877887" cy="119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TextBox 1"/>
          <p:cNvSpPr txBox="1"/>
          <p:nvPr/>
        </p:nvSpPr>
        <p:spPr>
          <a:xfrm>
            <a:off x="2130425" y="1663700"/>
            <a:ext cx="57943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说一说课文主要写了什么？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图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28728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tú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506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506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593499" y="5027569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外框要宽大，冬字首撇稍短，横撇的撇要长些。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1312" y="3100388"/>
            <a:ext cx="172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囗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83376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图画  地图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83376" y="5027569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这里的美景简直像是一幅图画。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T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57422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全包围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5081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082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117" name="Rectangle 61"/>
          <p:cNvSpPr>
            <a:spLocks noChangeArrowheads="1"/>
          </p:cNvSpPr>
          <p:nvPr/>
        </p:nvSpPr>
        <p:spPr bwMode="auto">
          <a:xfrm>
            <a:off x="5651500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5120" name="Freeform 64"/>
          <p:cNvSpPr/>
          <p:nvPr/>
        </p:nvSpPr>
        <p:spPr bwMode="auto">
          <a:xfrm>
            <a:off x="5661025" y="2247900"/>
            <a:ext cx="171450" cy="1695450"/>
          </a:xfrm>
          <a:custGeom>
            <a:avLst/>
            <a:gdLst/>
            <a:ahLst/>
            <a:cxnLst>
              <a:cxn ang="0">
                <a:pos x="30" y="135"/>
              </a:cxn>
              <a:cxn ang="0">
                <a:pos x="15" y="45"/>
              </a:cxn>
              <a:cxn ang="0">
                <a:pos x="45" y="15"/>
              </a:cxn>
              <a:cxn ang="0">
                <a:pos x="75" y="0"/>
              </a:cxn>
              <a:cxn ang="0">
                <a:pos x="120" y="15"/>
              </a:cxn>
              <a:cxn ang="0">
                <a:pos x="195" y="45"/>
              </a:cxn>
              <a:cxn ang="0">
                <a:pos x="270" y="75"/>
              </a:cxn>
              <a:cxn ang="0">
                <a:pos x="255" y="240"/>
              </a:cxn>
              <a:cxn ang="0">
                <a:pos x="240" y="435"/>
              </a:cxn>
              <a:cxn ang="0">
                <a:pos x="240" y="660"/>
              </a:cxn>
              <a:cxn ang="0">
                <a:pos x="225" y="900"/>
              </a:cxn>
              <a:cxn ang="0">
                <a:pos x="225" y="1155"/>
              </a:cxn>
              <a:cxn ang="0">
                <a:pos x="225" y="1380"/>
              </a:cxn>
              <a:cxn ang="0">
                <a:pos x="225" y="1575"/>
              </a:cxn>
              <a:cxn ang="0">
                <a:pos x="225" y="1740"/>
              </a:cxn>
              <a:cxn ang="0">
                <a:pos x="210" y="2055"/>
              </a:cxn>
              <a:cxn ang="0">
                <a:pos x="195" y="2370"/>
              </a:cxn>
              <a:cxn ang="0">
                <a:pos x="180" y="2505"/>
              </a:cxn>
              <a:cxn ang="0">
                <a:pos x="165" y="2595"/>
              </a:cxn>
              <a:cxn ang="0">
                <a:pos x="165" y="2655"/>
              </a:cxn>
              <a:cxn ang="0">
                <a:pos x="135" y="2670"/>
              </a:cxn>
              <a:cxn ang="0">
                <a:pos x="120" y="2670"/>
              </a:cxn>
              <a:cxn ang="0">
                <a:pos x="105" y="2640"/>
              </a:cxn>
              <a:cxn ang="0">
                <a:pos x="45" y="2565"/>
              </a:cxn>
              <a:cxn ang="0">
                <a:pos x="15" y="2475"/>
              </a:cxn>
              <a:cxn ang="0">
                <a:pos x="0" y="2445"/>
              </a:cxn>
              <a:cxn ang="0">
                <a:pos x="0" y="2430"/>
              </a:cxn>
              <a:cxn ang="0">
                <a:pos x="0" y="2400"/>
              </a:cxn>
              <a:cxn ang="0">
                <a:pos x="15" y="2310"/>
              </a:cxn>
              <a:cxn ang="0">
                <a:pos x="15" y="2190"/>
              </a:cxn>
              <a:cxn ang="0">
                <a:pos x="30" y="2010"/>
              </a:cxn>
              <a:cxn ang="0">
                <a:pos x="60" y="1800"/>
              </a:cxn>
              <a:cxn ang="0">
                <a:pos x="60" y="1545"/>
              </a:cxn>
              <a:cxn ang="0">
                <a:pos x="75" y="1245"/>
              </a:cxn>
              <a:cxn ang="0">
                <a:pos x="75" y="915"/>
              </a:cxn>
              <a:cxn ang="0">
                <a:pos x="75" y="765"/>
              </a:cxn>
              <a:cxn ang="0">
                <a:pos x="75" y="615"/>
              </a:cxn>
              <a:cxn ang="0">
                <a:pos x="75" y="495"/>
              </a:cxn>
              <a:cxn ang="0">
                <a:pos x="60" y="390"/>
              </a:cxn>
              <a:cxn ang="0">
                <a:pos x="60" y="300"/>
              </a:cxn>
              <a:cxn ang="0">
                <a:pos x="60" y="225"/>
              </a:cxn>
              <a:cxn ang="0">
                <a:pos x="45" y="165"/>
              </a:cxn>
              <a:cxn ang="0">
                <a:pos x="30" y="135"/>
              </a:cxn>
              <a:cxn ang="0">
                <a:pos x="30" y="135"/>
              </a:cxn>
            </a:cxnLst>
            <a:rect l="0" t="0" r="r" b="b"/>
            <a:pathLst>
              <a:path w="270" h="2670">
                <a:moveTo>
                  <a:pt x="30" y="135"/>
                </a:moveTo>
                <a:lnTo>
                  <a:pt x="15" y="45"/>
                </a:lnTo>
                <a:lnTo>
                  <a:pt x="45" y="15"/>
                </a:lnTo>
                <a:lnTo>
                  <a:pt x="75" y="0"/>
                </a:lnTo>
                <a:lnTo>
                  <a:pt x="120" y="15"/>
                </a:lnTo>
                <a:lnTo>
                  <a:pt x="195" y="45"/>
                </a:lnTo>
                <a:lnTo>
                  <a:pt x="270" y="75"/>
                </a:lnTo>
                <a:lnTo>
                  <a:pt x="255" y="240"/>
                </a:lnTo>
                <a:lnTo>
                  <a:pt x="240" y="435"/>
                </a:lnTo>
                <a:lnTo>
                  <a:pt x="240" y="660"/>
                </a:lnTo>
                <a:lnTo>
                  <a:pt x="225" y="900"/>
                </a:lnTo>
                <a:lnTo>
                  <a:pt x="225" y="1155"/>
                </a:lnTo>
                <a:lnTo>
                  <a:pt x="225" y="1380"/>
                </a:lnTo>
                <a:lnTo>
                  <a:pt x="225" y="1575"/>
                </a:lnTo>
                <a:lnTo>
                  <a:pt x="225" y="1740"/>
                </a:lnTo>
                <a:lnTo>
                  <a:pt x="210" y="2055"/>
                </a:lnTo>
                <a:lnTo>
                  <a:pt x="195" y="2370"/>
                </a:lnTo>
                <a:lnTo>
                  <a:pt x="180" y="2505"/>
                </a:lnTo>
                <a:lnTo>
                  <a:pt x="165" y="2595"/>
                </a:lnTo>
                <a:lnTo>
                  <a:pt x="165" y="2655"/>
                </a:lnTo>
                <a:lnTo>
                  <a:pt x="135" y="2670"/>
                </a:lnTo>
                <a:lnTo>
                  <a:pt x="120" y="2670"/>
                </a:lnTo>
                <a:lnTo>
                  <a:pt x="105" y="2640"/>
                </a:lnTo>
                <a:lnTo>
                  <a:pt x="45" y="2565"/>
                </a:lnTo>
                <a:lnTo>
                  <a:pt x="15" y="2475"/>
                </a:lnTo>
                <a:lnTo>
                  <a:pt x="0" y="2445"/>
                </a:lnTo>
                <a:lnTo>
                  <a:pt x="0" y="2430"/>
                </a:lnTo>
                <a:lnTo>
                  <a:pt x="0" y="2400"/>
                </a:lnTo>
                <a:lnTo>
                  <a:pt x="15" y="2310"/>
                </a:lnTo>
                <a:lnTo>
                  <a:pt x="15" y="2190"/>
                </a:lnTo>
                <a:lnTo>
                  <a:pt x="30" y="2010"/>
                </a:lnTo>
                <a:lnTo>
                  <a:pt x="60" y="1800"/>
                </a:lnTo>
                <a:lnTo>
                  <a:pt x="60" y="1545"/>
                </a:lnTo>
                <a:lnTo>
                  <a:pt x="75" y="1245"/>
                </a:lnTo>
                <a:lnTo>
                  <a:pt x="75" y="915"/>
                </a:lnTo>
                <a:lnTo>
                  <a:pt x="75" y="765"/>
                </a:lnTo>
                <a:lnTo>
                  <a:pt x="75" y="615"/>
                </a:lnTo>
                <a:lnTo>
                  <a:pt x="75" y="495"/>
                </a:lnTo>
                <a:lnTo>
                  <a:pt x="60" y="390"/>
                </a:lnTo>
                <a:lnTo>
                  <a:pt x="60" y="300"/>
                </a:lnTo>
                <a:lnTo>
                  <a:pt x="60" y="225"/>
                </a:lnTo>
                <a:lnTo>
                  <a:pt x="45" y="165"/>
                </a:lnTo>
                <a:lnTo>
                  <a:pt x="30" y="135"/>
                </a:lnTo>
                <a:lnTo>
                  <a:pt x="30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3" name="Freeform 67"/>
          <p:cNvSpPr/>
          <p:nvPr/>
        </p:nvSpPr>
        <p:spPr bwMode="auto">
          <a:xfrm>
            <a:off x="6184900" y="3390900"/>
            <a:ext cx="314325" cy="238125"/>
          </a:xfrm>
          <a:custGeom>
            <a:avLst/>
            <a:gdLst/>
            <a:ahLst/>
            <a:cxnLst>
              <a:cxn ang="0">
                <a:pos x="480" y="345"/>
              </a:cxn>
              <a:cxn ang="0">
                <a:pos x="465" y="375"/>
              </a:cxn>
              <a:cxn ang="0">
                <a:pos x="435" y="375"/>
              </a:cxn>
              <a:cxn ang="0">
                <a:pos x="420" y="360"/>
              </a:cxn>
              <a:cxn ang="0">
                <a:pos x="360" y="330"/>
              </a:cxn>
              <a:cxn ang="0">
                <a:pos x="300" y="285"/>
              </a:cxn>
              <a:cxn ang="0">
                <a:pos x="210" y="210"/>
              </a:cxn>
              <a:cxn ang="0">
                <a:pos x="120" y="150"/>
              </a:cxn>
              <a:cxn ang="0">
                <a:pos x="60" y="90"/>
              </a:cxn>
              <a:cxn ang="0">
                <a:pos x="15" y="45"/>
              </a:cxn>
              <a:cxn ang="0">
                <a:pos x="0" y="30"/>
              </a:cxn>
              <a:cxn ang="0">
                <a:pos x="0" y="30"/>
              </a:cxn>
              <a:cxn ang="0">
                <a:pos x="15" y="15"/>
              </a:cxn>
              <a:cxn ang="0">
                <a:pos x="60" y="15"/>
              </a:cxn>
              <a:cxn ang="0">
                <a:pos x="120" y="0"/>
              </a:cxn>
              <a:cxn ang="0">
                <a:pos x="240" y="15"/>
              </a:cxn>
              <a:cxn ang="0">
                <a:pos x="345" y="60"/>
              </a:cxn>
              <a:cxn ang="0">
                <a:pos x="420" y="120"/>
              </a:cxn>
              <a:cxn ang="0">
                <a:pos x="480" y="195"/>
              </a:cxn>
              <a:cxn ang="0">
                <a:pos x="495" y="285"/>
              </a:cxn>
              <a:cxn ang="0">
                <a:pos x="480" y="345"/>
              </a:cxn>
              <a:cxn ang="0">
                <a:pos x="480" y="345"/>
              </a:cxn>
            </a:cxnLst>
            <a:rect l="0" t="0" r="r" b="b"/>
            <a:pathLst>
              <a:path w="495" h="375">
                <a:moveTo>
                  <a:pt x="480" y="345"/>
                </a:moveTo>
                <a:lnTo>
                  <a:pt x="465" y="375"/>
                </a:lnTo>
                <a:lnTo>
                  <a:pt x="435" y="375"/>
                </a:lnTo>
                <a:lnTo>
                  <a:pt x="420" y="360"/>
                </a:lnTo>
                <a:lnTo>
                  <a:pt x="360" y="330"/>
                </a:lnTo>
                <a:lnTo>
                  <a:pt x="300" y="285"/>
                </a:lnTo>
                <a:lnTo>
                  <a:pt x="210" y="210"/>
                </a:lnTo>
                <a:lnTo>
                  <a:pt x="120" y="150"/>
                </a:lnTo>
                <a:lnTo>
                  <a:pt x="60" y="90"/>
                </a:lnTo>
                <a:lnTo>
                  <a:pt x="15" y="45"/>
                </a:lnTo>
                <a:lnTo>
                  <a:pt x="0" y="30"/>
                </a:lnTo>
                <a:lnTo>
                  <a:pt x="0" y="30"/>
                </a:lnTo>
                <a:lnTo>
                  <a:pt x="15" y="15"/>
                </a:lnTo>
                <a:lnTo>
                  <a:pt x="60" y="15"/>
                </a:lnTo>
                <a:lnTo>
                  <a:pt x="120" y="0"/>
                </a:lnTo>
                <a:lnTo>
                  <a:pt x="240" y="15"/>
                </a:lnTo>
                <a:lnTo>
                  <a:pt x="345" y="60"/>
                </a:lnTo>
                <a:lnTo>
                  <a:pt x="420" y="120"/>
                </a:lnTo>
                <a:lnTo>
                  <a:pt x="480" y="195"/>
                </a:lnTo>
                <a:lnTo>
                  <a:pt x="495" y="285"/>
                </a:lnTo>
                <a:lnTo>
                  <a:pt x="480" y="345"/>
                </a:lnTo>
                <a:lnTo>
                  <a:pt x="480" y="3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4" name="Freeform 68"/>
          <p:cNvSpPr/>
          <p:nvPr/>
        </p:nvSpPr>
        <p:spPr bwMode="auto">
          <a:xfrm>
            <a:off x="6242050" y="3162300"/>
            <a:ext cx="228600" cy="180975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15" y="15"/>
              </a:cxn>
              <a:cxn ang="0">
                <a:pos x="30" y="0"/>
              </a:cxn>
              <a:cxn ang="0">
                <a:pos x="75" y="0"/>
              </a:cxn>
              <a:cxn ang="0">
                <a:pos x="135" y="0"/>
              </a:cxn>
              <a:cxn ang="0">
                <a:pos x="240" y="15"/>
              </a:cxn>
              <a:cxn ang="0">
                <a:pos x="315" y="60"/>
              </a:cxn>
              <a:cxn ang="0">
                <a:pos x="360" y="150"/>
              </a:cxn>
              <a:cxn ang="0">
                <a:pos x="360" y="210"/>
              </a:cxn>
              <a:cxn ang="0">
                <a:pos x="345" y="270"/>
              </a:cxn>
              <a:cxn ang="0">
                <a:pos x="330" y="285"/>
              </a:cxn>
              <a:cxn ang="0">
                <a:pos x="300" y="285"/>
              </a:cxn>
              <a:cxn ang="0">
                <a:pos x="270" y="270"/>
              </a:cxn>
              <a:cxn ang="0">
                <a:pos x="225" y="225"/>
              </a:cxn>
              <a:cxn ang="0">
                <a:pos x="165" y="180"/>
              </a:cxn>
              <a:cxn ang="0">
                <a:pos x="45" y="75"/>
              </a:cxn>
              <a:cxn ang="0">
                <a:pos x="0" y="30"/>
              </a:cxn>
              <a:cxn ang="0">
                <a:pos x="0" y="30"/>
              </a:cxn>
            </a:cxnLst>
            <a:rect l="0" t="0" r="r" b="b"/>
            <a:pathLst>
              <a:path w="360" h="285">
                <a:moveTo>
                  <a:pt x="0" y="30"/>
                </a:moveTo>
                <a:lnTo>
                  <a:pt x="15" y="15"/>
                </a:lnTo>
                <a:lnTo>
                  <a:pt x="30" y="0"/>
                </a:lnTo>
                <a:lnTo>
                  <a:pt x="75" y="0"/>
                </a:lnTo>
                <a:lnTo>
                  <a:pt x="135" y="0"/>
                </a:lnTo>
                <a:lnTo>
                  <a:pt x="240" y="15"/>
                </a:lnTo>
                <a:lnTo>
                  <a:pt x="315" y="60"/>
                </a:lnTo>
                <a:lnTo>
                  <a:pt x="360" y="150"/>
                </a:lnTo>
                <a:lnTo>
                  <a:pt x="360" y="210"/>
                </a:lnTo>
                <a:lnTo>
                  <a:pt x="345" y="270"/>
                </a:lnTo>
                <a:lnTo>
                  <a:pt x="330" y="285"/>
                </a:lnTo>
                <a:lnTo>
                  <a:pt x="300" y="285"/>
                </a:lnTo>
                <a:lnTo>
                  <a:pt x="270" y="270"/>
                </a:lnTo>
                <a:lnTo>
                  <a:pt x="225" y="225"/>
                </a:lnTo>
                <a:lnTo>
                  <a:pt x="165" y="180"/>
                </a:lnTo>
                <a:lnTo>
                  <a:pt x="45" y="75"/>
                </a:lnTo>
                <a:lnTo>
                  <a:pt x="0" y="30"/>
                </a:lnTo>
                <a:lnTo>
                  <a:pt x="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5" name="Freeform 69"/>
          <p:cNvSpPr/>
          <p:nvPr/>
        </p:nvSpPr>
        <p:spPr bwMode="auto">
          <a:xfrm>
            <a:off x="5889625" y="2371725"/>
            <a:ext cx="476250" cy="561975"/>
          </a:xfrm>
          <a:custGeom>
            <a:avLst/>
            <a:gdLst/>
            <a:ahLst/>
            <a:cxnLst>
              <a:cxn ang="0">
                <a:pos x="150" y="675"/>
              </a:cxn>
              <a:cxn ang="0">
                <a:pos x="330" y="495"/>
              </a:cxn>
              <a:cxn ang="0">
                <a:pos x="405" y="390"/>
              </a:cxn>
              <a:cxn ang="0">
                <a:pos x="450" y="300"/>
              </a:cxn>
              <a:cxn ang="0">
                <a:pos x="495" y="225"/>
              </a:cxn>
              <a:cxn ang="0">
                <a:pos x="525" y="165"/>
              </a:cxn>
              <a:cxn ang="0">
                <a:pos x="540" y="105"/>
              </a:cxn>
              <a:cxn ang="0">
                <a:pos x="525" y="75"/>
              </a:cxn>
              <a:cxn ang="0">
                <a:pos x="525" y="30"/>
              </a:cxn>
              <a:cxn ang="0">
                <a:pos x="525" y="0"/>
              </a:cxn>
              <a:cxn ang="0">
                <a:pos x="555" y="0"/>
              </a:cxn>
              <a:cxn ang="0">
                <a:pos x="570" y="0"/>
              </a:cxn>
              <a:cxn ang="0">
                <a:pos x="615" y="15"/>
              </a:cxn>
              <a:cxn ang="0">
                <a:pos x="660" y="30"/>
              </a:cxn>
              <a:cxn ang="0">
                <a:pos x="735" y="90"/>
              </a:cxn>
              <a:cxn ang="0">
                <a:pos x="750" y="135"/>
              </a:cxn>
              <a:cxn ang="0">
                <a:pos x="735" y="180"/>
              </a:cxn>
              <a:cxn ang="0">
                <a:pos x="705" y="240"/>
              </a:cxn>
              <a:cxn ang="0">
                <a:pos x="660" y="300"/>
              </a:cxn>
              <a:cxn ang="0">
                <a:pos x="600" y="405"/>
              </a:cxn>
              <a:cxn ang="0">
                <a:pos x="420" y="585"/>
              </a:cxn>
              <a:cxn ang="0">
                <a:pos x="225" y="750"/>
              </a:cxn>
              <a:cxn ang="0">
                <a:pos x="135" y="825"/>
              </a:cxn>
              <a:cxn ang="0">
                <a:pos x="60" y="870"/>
              </a:cxn>
              <a:cxn ang="0">
                <a:pos x="15" y="885"/>
              </a:cxn>
              <a:cxn ang="0">
                <a:pos x="0" y="885"/>
              </a:cxn>
              <a:cxn ang="0">
                <a:pos x="0" y="870"/>
              </a:cxn>
              <a:cxn ang="0">
                <a:pos x="30" y="825"/>
              </a:cxn>
              <a:cxn ang="0">
                <a:pos x="75" y="750"/>
              </a:cxn>
              <a:cxn ang="0">
                <a:pos x="150" y="675"/>
              </a:cxn>
              <a:cxn ang="0">
                <a:pos x="150" y="675"/>
              </a:cxn>
            </a:cxnLst>
            <a:rect l="0" t="0" r="r" b="b"/>
            <a:pathLst>
              <a:path w="750" h="885">
                <a:moveTo>
                  <a:pt x="150" y="675"/>
                </a:moveTo>
                <a:lnTo>
                  <a:pt x="330" y="495"/>
                </a:lnTo>
                <a:lnTo>
                  <a:pt x="405" y="390"/>
                </a:lnTo>
                <a:lnTo>
                  <a:pt x="450" y="300"/>
                </a:lnTo>
                <a:lnTo>
                  <a:pt x="495" y="225"/>
                </a:lnTo>
                <a:lnTo>
                  <a:pt x="525" y="165"/>
                </a:lnTo>
                <a:lnTo>
                  <a:pt x="540" y="105"/>
                </a:lnTo>
                <a:lnTo>
                  <a:pt x="525" y="75"/>
                </a:lnTo>
                <a:lnTo>
                  <a:pt x="525" y="30"/>
                </a:lnTo>
                <a:lnTo>
                  <a:pt x="525" y="0"/>
                </a:lnTo>
                <a:lnTo>
                  <a:pt x="555" y="0"/>
                </a:lnTo>
                <a:lnTo>
                  <a:pt x="570" y="0"/>
                </a:lnTo>
                <a:lnTo>
                  <a:pt x="615" y="15"/>
                </a:lnTo>
                <a:lnTo>
                  <a:pt x="660" y="30"/>
                </a:lnTo>
                <a:lnTo>
                  <a:pt x="735" y="90"/>
                </a:lnTo>
                <a:lnTo>
                  <a:pt x="750" y="135"/>
                </a:lnTo>
                <a:lnTo>
                  <a:pt x="735" y="180"/>
                </a:lnTo>
                <a:lnTo>
                  <a:pt x="705" y="240"/>
                </a:lnTo>
                <a:lnTo>
                  <a:pt x="660" y="300"/>
                </a:lnTo>
                <a:lnTo>
                  <a:pt x="600" y="405"/>
                </a:lnTo>
                <a:lnTo>
                  <a:pt x="420" y="585"/>
                </a:lnTo>
                <a:lnTo>
                  <a:pt x="225" y="750"/>
                </a:lnTo>
                <a:lnTo>
                  <a:pt x="135" y="825"/>
                </a:lnTo>
                <a:lnTo>
                  <a:pt x="60" y="870"/>
                </a:lnTo>
                <a:lnTo>
                  <a:pt x="15" y="885"/>
                </a:lnTo>
                <a:lnTo>
                  <a:pt x="0" y="885"/>
                </a:lnTo>
                <a:lnTo>
                  <a:pt x="0" y="870"/>
                </a:lnTo>
                <a:lnTo>
                  <a:pt x="30" y="825"/>
                </a:lnTo>
                <a:lnTo>
                  <a:pt x="75" y="750"/>
                </a:lnTo>
                <a:lnTo>
                  <a:pt x="150" y="675"/>
                </a:lnTo>
                <a:lnTo>
                  <a:pt x="150" y="6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6" name="Freeform 70"/>
          <p:cNvSpPr/>
          <p:nvPr/>
        </p:nvSpPr>
        <p:spPr bwMode="auto">
          <a:xfrm>
            <a:off x="5832475" y="2495550"/>
            <a:ext cx="876300" cy="809625"/>
          </a:xfrm>
          <a:custGeom>
            <a:avLst/>
            <a:gdLst/>
            <a:ahLst/>
            <a:cxnLst>
              <a:cxn ang="0">
                <a:pos x="225" y="1215"/>
              </a:cxn>
              <a:cxn ang="0">
                <a:pos x="135" y="1245"/>
              </a:cxn>
              <a:cxn ang="0">
                <a:pos x="60" y="1260"/>
              </a:cxn>
              <a:cxn ang="0">
                <a:pos x="15" y="1275"/>
              </a:cxn>
              <a:cxn ang="0">
                <a:pos x="0" y="1260"/>
              </a:cxn>
              <a:cxn ang="0">
                <a:pos x="0" y="1245"/>
              </a:cxn>
              <a:cxn ang="0">
                <a:pos x="30" y="1215"/>
              </a:cxn>
              <a:cxn ang="0">
                <a:pos x="90" y="1185"/>
              </a:cxn>
              <a:cxn ang="0">
                <a:pos x="165" y="1125"/>
              </a:cxn>
              <a:cxn ang="0">
                <a:pos x="345" y="1005"/>
              </a:cxn>
              <a:cxn ang="0">
                <a:pos x="525" y="855"/>
              </a:cxn>
              <a:cxn ang="0">
                <a:pos x="690" y="675"/>
              </a:cxn>
              <a:cxn ang="0">
                <a:pos x="870" y="450"/>
              </a:cxn>
              <a:cxn ang="0">
                <a:pos x="930" y="345"/>
              </a:cxn>
              <a:cxn ang="0">
                <a:pos x="975" y="270"/>
              </a:cxn>
              <a:cxn ang="0">
                <a:pos x="1005" y="210"/>
              </a:cxn>
              <a:cxn ang="0">
                <a:pos x="1005" y="195"/>
              </a:cxn>
              <a:cxn ang="0">
                <a:pos x="975" y="180"/>
              </a:cxn>
              <a:cxn ang="0">
                <a:pos x="930" y="195"/>
              </a:cxn>
              <a:cxn ang="0">
                <a:pos x="885" y="195"/>
              </a:cxn>
              <a:cxn ang="0">
                <a:pos x="810" y="210"/>
              </a:cxn>
              <a:cxn ang="0">
                <a:pos x="705" y="210"/>
              </a:cxn>
              <a:cxn ang="0">
                <a:pos x="570" y="225"/>
              </a:cxn>
              <a:cxn ang="0">
                <a:pos x="570" y="120"/>
              </a:cxn>
              <a:cxn ang="0">
                <a:pos x="765" y="120"/>
              </a:cxn>
              <a:cxn ang="0">
                <a:pos x="900" y="90"/>
              </a:cxn>
              <a:cxn ang="0">
                <a:pos x="1020" y="60"/>
              </a:cxn>
              <a:cxn ang="0">
                <a:pos x="1095" y="30"/>
              </a:cxn>
              <a:cxn ang="0">
                <a:pos x="1125" y="15"/>
              </a:cxn>
              <a:cxn ang="0">
                <a:pos x="1170" y="0"/>
              </a:cxn>
              <a:cxn ang="0">
                <a:pos x="1200" y="15"/>
              </a:cxn>
              <a:cxn ang="0">
                <a:pos x="1275" y="75"/>
              </a:cxn>
              <a:cxn ang="0">
                <a:pos x="1350" y="135"/>
              </a:cxn>
              <a:cxn ang="0">
                <a:pos x="1380" y="180"/>
              </a:cxn>
              <a:cxn ang="0">
                <a:pos x="1350" y="210"/>
              </a:cxn>
              <a:cxn ang="0">
                <a:pos x="1290" y="225"/>
              </a:cxn>
              <a:cxn ang="0">
                <a:pos x="1260" y="255"/>
              </a:cxn>
              <a:cxn ang="0">
                <a:pos x="1215" y="300"/>
              </a:cxn>
              <a:cxn ang="0">
                <a:pos x="1140" y="375"/>
              </a:cxn>
              <a:cxn ang="0">
                <a:pos x="1080" y="480"/>
              </a:cxn>
              <a:cxn ang="0">
                <a:pos x="885" y="690"/>
              </a:cxn>
              <a:cxn ang="0">
                <a:pos x="675" y="900"/>
              </a:cxn>
              <a:cxn ang="0">
                <a:pos x="555" y="1005"/>
              </a:cxn>
              <a:cxn ang="0">
                <a:pos x="435" y="1080"/>
              </a:cxn>
              <a:cxn ang="0">
                <a:pos x="330" y="1155"/>
              </a:cxn>
              <a:cxn ang="0">
                <a:pos x="225" y="1215"/>
              </a:cxn>
              <a:cxn ang="0">
                <a:pos x="225" y="1215"/>
              </a:cxn>
            </a:cxnLst>
            <a:rect l="0" t="0" r="r" b="b"/>
            <a:pathLst>
              <a:path w="1380" h="1275">
                <a:moveTo>
                  <a:pt x="225" y="1215"/>
                </a:moveTo>
                <a:lnTo>
                  <a:pt x="135" y="1245"/>
                </a:lnTo>
                <a:lnTo>
                  <a:pt x="60" y="1260"/>
                </a:lnTo>
                <a:lnTo>
                  <a:pt x="15" y="1275"/>
                </a:lnTo>
                <a:lnTo>
                  <a:pt x="0" y="1260"/>
                </a:lnTo>
                <a:lnTo>
                  <a:pt x="0" y="1245"/>
                </a:lnTo>
                <a:lnTo>
                  <a:pt x="30" y="1215"/>
                </a:lnTo>
                <a:lnTo>
                  <a:pt x="90" y="1185"/>
                </a:lnTo>
                <a:lnTo>
                  <a:pt x="165" y="1125"/>
                </a:lnTo>
                <a:lnTo>
                  <a:pt x="345" y="1005"/>
                </a:lnTo>
                <a:lnTo>
                  <a:pt x="525" y="855"/>
                </a:lnTo>
                <a:lnTo>
                  <a:pt x="690" y="675"/>
                </a:lnTo>
                <a:lnTo>
                  <a:pt x="870" y="450"/>
                </a:lnTo>
                <a:lnTo>
                  <a:pt x="930" y="345"/>
                </a:lnTo>
                <a:lnTo>
                  <a:pt x="975" y="270"/>
                </a:lnTo>
                <a:lnTo>
                  <a:pt x="1005" y="210"/>
                </a:lnTo>
                <a:lnTo>
                  <a:pt x="1005" y="195"/>
                </a:lnTo>
                <a:lnTo>
                  <a:pt x="975" y="180"/>
                </a:lnTo>
                <a:lnTo>
                  <a:pt x="930" y="195"/>
                </a:lnTo>
                <a:lnTo>
                  <a:pt x="885" y="195"/>
                </a:lnTo>
                <a:lnTo>
                  <a:pt x="810" y="210"/>
                </a:lnTo>
                <a:lnTo>
                  <a:pt x="705" y="210"/>
                </a:lnTo>
                <a:lnTo>
                  <a:pt x="570" y="225"/>
                </a:lnTo>
                <a:lnTo>
                  <a:pt x="570" y="120"/>
                </a:lnTo>
                <a:lnTo>
                  <a:pt x="765" y="120"/>
                </a:lnTo>
                <a:lnTo>
                  <a:pt x="900" y="90"/>
                </a:lnTo>
                <a:lnTo>
                  <a:pt x="1020" y="60"/>
                </a:lnTo>
                <a:lnTo>
                  <a:pt x="1095" y="30"/>
                </a:lnTo>
                <a:lnTo>
                  <a:pt x="1125" y="15"/>
                </a:lnTo>
                <a:lnTo>
                  <a:pt x="1170" y="0"/>
                </a:lnTo>
                <a:lnTo>
                  <a:pt x="1200" y="15"/>
                </a:lnTo>
                <a:lnTo>
                  <a:pt x="1275" y="75"/>
                </a:lnTo>
                <a:lnTo>
                  <a:pt x="1350" y="135"/>
                </a:lnTo>
                <a:lnTo>
                  <a:pt x="1380" y="180"/>
                </a:lnTo>
                <a:lnTo>
                  <a:pt x="1350" y="210"/>
                </a:lnTo>
                <a:lnTo>
                  <a:pt x="1290" y="225"/>
                </a:lnTo>
                <a:lnTo>
                  <a:pt x="1260" y="255"/>
                </a:lnTo>
                <a:lnTo>
                  <a:pt x="1215" y="300"/>
                </a:lnTo>
                <a:lnTo>
                  <a:pt x="1140" y="375"/>
                </a:lnTo>
                <a:lnTo>
                  <a:pt x="1080" y="480"/>
                </a:lnTo>
                <a:lnTo>
                  <a:pt x="885" y="690"/>
                </a:lnTo>
                <a:lnTo>
                  <a:pt x="675" y="900"/>
                </a:lnTo>
                <a:lnTo>
                  <a:pt x="555" y="1005"/>
                </a:lnTo>
                <a:lnTo>
                  <a:pt x="435" y="1080"/>
                </a:lnTo>
                <a:lnTo>
                  <a:pt x="330" y="1155"/>
                </a:lnTo>
                <a:lnTo>
                  <a:pt x="225" y="1215"/>
                </a:lnTo>
                <a:lnTo>
                  <a:pt x="225" y="12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1" name="Freeform 65"/>
          <p:cNvSpPr/>
          <p:nvPr/>
        </p:nvSpPr>
        <p:spPr bwMode="auto">
          <a:xfrm>
            <a:off x="5756275" y="2143125"/>
            <a:ext cx="1333500" cy="1943100"/>
          </a:xfrm>
          <a:custGeom>
            <a:avLst/>
            <a:gdLst/>
            <a:ahLst/>
            <a:cxnLst>
              <a:cxn ang="0">
                <a:pos x="1665" y="2535"/>
              </a:cxn>
              <a:cxn ang="0">
                <a:pos x="1815" y="2550"/>
              </a:cxn>
              <a:cxn ang="0">
                <a:pos x="1845" y="2520"/>
              </a:cxn>
              <a:cxn ang="0">
                <a:pos x="1875" y="2370"/>
              </a:cxn>
              <a:cxn ang="0">
                <a:pos x="1890" y="2130"/>
              </a:cxn>
              <a:cxn ang="0">
                <a:pos x="1890" y="1965"/>
              </a:cxn>
              <a:cxn ang="0">
                <a:pos x="1890" y="1875"/>
              </a:cxn>
              <a:cxn ang="0">
                <a:pos x="1890" y="1740"/>
              </a:cxn>
              <a:cxn ang="0">
                <a:pos x="1875" y="1530"/>
              </a:cxn>
              <a:cxn ang="0">
                <a:pos x="1875" y="1230"/>
              </a:cxn>
              <a:cxn ang="0">
                <a:pos x="1860" y="885"/>
              </a:cxn>
              <a:cxn ang="0">
                <a:pos x="1845" y="585"/>
              </a:cxn>
              <a:cxn ang="0">
                <a:pos x="1830" y="390"/>
              </a:cxn>
              <a:cxn ang="0">
                <a:pos x="1800" y="270"/>
              </a:cxn>
              <a:cxn ang="0">
                <a:pos x="1710" y="195"/>
              </a:cxn>
              <a:cxn ang="0">
                <a:pos x="1515" y="195"/>
              </a:cxn>
              <a:cxn ang="0">
                <a:pos x="1275" y="210"/>
              </a:cxn>
              <a:cxn ang="0">
                <a:pos x="915" y="255"/>
              </a:cxn>
              <a:cxn ang="0">
                <a:pos x="360" y="315"/>
              </a:cxn>
              <a:cxn ang="0">
                <a:pos x="0" y="225"/>
              </a:cxn>
              <a:cxn ang="0">
                <a:pos x="495" y="195"/>
              </a:cxn>
              <a:cxn ang="0">
                <a:pos x="1080" y="105"/>
              </a:cxn>
              <a:cxn ang="0">
                <a:pos x="1350" y="90"/>
              </a:cxn>
              <a:cxn ang="0">
                <a:pos x="1545" y="60"/>
              </a:cxn>
              <a:cxn ang="0">
                <a:pos x="1725" y="30"/>
              </a:cxn>
              <a:cxn ang="0">
                <a:pos x="1815" y="0"/>
              </a:cxn>
              <a:cxn ang="0">
                <a:pos x="1980" y="90"/>
              </a:cxn>
              <a:cxn ang="0">
                <a:pos x="2100" y="210"/>
              </a:cxn>
              <a:cxn ang="0">
                <a:pos x="2070" y="285"/>
              </a:cxn>
              <a:cxn ang="0">
                <a:pos x="2040" y="360"/>
              </a:cxn>
              <a:cxn ang="0">
                <a:pos x="2040" y="540"/>
              </a:cxn>
              <a:cxn ang="0">
                <a:pos x="2040" y="705"/>
              </a:cxn>
              <a:cxn ang="0">
                <a:pos x="2040" y="945"/>
              </a:cxn>
              <a:cxn ang="0">
                <a:pos x="2055" y="1275"/>
              </a:cxn>
              <a:cxn ang="0">
                <a:pos x="2070" y="1695"/>
              </a:cxn>
              <a:cxn ang="0">
                <a:pos x="2085" y="2115"/>
              </a:cxn>
              <a:cxn ang="0">
                <a:pos x="2070" y="2460"/>
              </a:cxn>
              <a:cxn ang="0">
                <a:pos x="2040" y="2700"/>
              </a:cxn>
              <a:cxn ang="0">
                <a:pos x="1995" y="2850"/>
              </a:cxn>
              <a:cxn ang="0">
                <a:pos x="1905" y="3015"/>
              </a:cxn>
              <a:cxn ang="0">
                <a:pos x="1830" y="3060"/>
              </a:cxn>
              <a:cxn ang="0">
                <a:pos x="1785" y="3030"/>
              </a:cxn>
              <a:cxn ang="0">
                <a:pos x="1785" y="2925"/>
              </a:cxn>
              <a:cxn ang="0">
                <a:pos x="1725" y="2745"/>
              </a:cxn>
              <a:cxn ang="0">
                <a:pos x="1560" y="2520"/>
              </a:cxn>
            </a:cxnLst>
            <a:rect l="0" t="0" r="r" b="b"/>
            <a:pathLst>
              <a:path w="2100" h="3060">
                <a:moveTo>
                  <a:pt x="1560" y="2520"/>
                </a:moveTo>
                <a:lnTo>
                  <a:pt x="1665" y="2535"/>
                </a:lnTo>
                <a:lnTo>
                  <a:pt x="1755" y="2550"/>
                </a:lnTo>
                <a:lnTo>
                  <a:pt x="1815" y="2550"/>
                </a:lnTo>
                <a:lnTo>
                  <a:pt x="1845" y="2535"/>
                </a:lnTo>
                <a:lnTo>
                  <a:pt x="1845" y="2520"/>
                </a:lnTo>
                <a:lnTo>
                  <a:pt x="1860" y="2460"/>
                </a:lnTo>
                <a:lnTo>
                  <a:pt x="1875" y="2370"/>
                </a:lnTo>
                <a:lnTo>
                  <a:pt x="1875" y="2250"/>
                </a:lnTo>
                <a:lnTo>
                  <a:pt x="1890" y="2130"/>
                </a:lnTo>
                <a:lnTo>
                  <a:pt x="1890" y="2040"/>
                </a:lnTo>
                <a:lnTo>
                  <a:pt x="1890" y="1965"/>
                </a:lnTo>
                <a:lnTo>
                  <a:pt x="1890" y="1905"/>
                </a:lnTo>
                <a:lnTo>
                  <a:pt x="1890" y="1875"/>
                </a:lnTo>
                <a:lnTo>
                  <a:pt x="1890" y="1815"/>
                </a:lnTo>
                <a:lnTo>
                  <a:pt x="1890" y="1740"/>
                </a:lnTo>
                <a:lnTo>
                  <a:pt x="1890" y="1650"/>
                </a:lnTo>
                <a:lnTo>
                  <a:pt x="1875" y="1530"/>
                </a:lnTo>
                <a:lnTo>
                  <a:pt x="1875" y="1395"/>
                </a:lnTo>
                <a:lnTo>
                  <a:pt x="1875" y="1230"/>
                </a:lnTo>
                <a:lnTo>
                  <a:pt x="1875" y="1065"/>
                </a:lnTo>
                <a:lnTo>
                  <a:pt x="1860" y="885"/>
                </a:lnTo>
                <a:lnTo>
                  <a:pt x="1860" y="720"/>
                </a:lnTo>
                <a:lnTo>
                  <a:pt x="1845" y="585"/>
                </a:lnTo>
                <a:lnTo>
                  <a:pt x="1845" y="480"/>
                </a:lnTo>
                <a:lnTo>
                  <a:pt x="1830" y="390"/>
                </a:lnTo>
                <a:lnTo>
                  <a:pt x="1815" y="315"/>
                </a:lnTo>
                <a:lnTo>
                  <a:pt x="1800" y="270"/>
                </a:lnTo>
                <a:lnTo>
                  <a:pt x="1785" y="240"/>
                </a:lnTo>
                <a:lnTo>
                  <a:pt x="1710" y="195"/>
                </a:lnTo>
                <a:lnTo>
                  <a:pt x="1590" y="195"/>
                </a:lnTo>
                <a:lnTo>
                  <a:pt x="1515" y="195"/>
                </a:lnTo>
                <a:lnTo>
                  <a:pt x="1410" y="195"/>
                </a:lnTo>
                <a:lnTo>
                  <a:pt x="1275" y="210"/>
                </a:lnTo>
                <a:lnTo>
                  <a:pt x="1110" y="225"/>
                </a:lnTo>
                <a:lnTo>
                  <a:pt x="915" y="255"/>
                </a:lnTo>
                <a:lnTo>
                  <a:pt x="660" y="285"/>
                </a:lnTo>
                <a:lnTo>
                  <a:pt x="360" y="315"/>
                </a:lnTo>
                <a:lnTo>
                  <a:pt x="0" y="345"/>
                </a:lnTo>
                <a:lnTo>
                  <a:pt x="0" y="225"/>
                </a:lnTo>
                <a:lnTo>
                  <a:pt x="225" y="225"/>
                </a:lnTo>
                <a:lnTo>
                  <a:pt x="495" y="195"/>
                </a:lnTo>
                <a:lnTo>
                  <a:pt x="780" y="150"/>
                </a:lnTo>
                <a:lnTo>
                  <a:pt x="1080" y="105"/>
                </a:lnTo>
                <a:lnTo>
                  <a:pt x="1230" y="90"/>
                </a:lnTo>
                <a:lnTo>
                  <a:pt x="1350" y="90"/>
                </a:lnTo>
                <a:lnTo>
                  <a:pt x="1455" y="75"/>
                </a:lnTo>
                <a:lnTo>
                  <a:pt x="1545" y="60"/>
                </a:lnTo>
                <a:lnTo>
                  <a:pt x="1665" y="45"/>
                </a:lnTo>
                <a:lnTo>
                  <a:pt x="1725" y="30"/>
                </a:lnTo>
                <a:lnTo>
                  <a:pt x="1770" y="0"/>
                </a:lnTo>
                <a:lnTo>
                  <a:pt x="1815" y="0"/>
                </a:lnTo>
                <a:lnTo>
                  <a:pt x="1890" y="30"/>
                </a:lnTo>
                <a:lnTo>
                  <a:pt x="1980" y="90"/>
                </a:lnTo>
                <a:lnTo>
                  <a:pt x="2070" y="165"/>
                </a:lnTo>
                <a:lnTo>
                  <a:pt x="2100" y="210"/>
                </a:lnTo>
                <a:lnTo>
                  <a:pt x="2100" y="255"/>
                </a:lnTo>
                <a:lnTo>
                  <a:pt x="2070" y="285"/>
                </a:lnTo>
                <a:lnTo>
                  <a:pt x="2055" y="315"/>
                </a:lnTo>
                <a:lnTo>
                  <a:pt x="2040" y="360"/>
                </a:lnTo>
                <a:lnTo>
                  <a:pt x="2040" y="435"/>
                </a:lnTo>
                <a:lnTo>
                  <a:pt x="2040" y="540"/>
                </a:lnTo>
                <a:lnTo>
                  <a:pt x="2040" y="615"/>
                </a:lnTo>
                <a:lnTo>
                  <a:pt x="2040" y="705"/>
                </a:lnTo>
                <a:lnTo>
                  <a:pt x="2040" y="810"/>
                </a:lnTo>
                <a:lnTo>
                  <a:pt x="2040" y="945"/>
                </a:lnTo>
                <a:lnTo>
                  <a:pt x="2055" y="1110"/>
                </a:lnTo>
                <a:lnTo>
                  <a:pt x="2055" y="1275"/>
                </a:lnTo>
                <a:lnTo>
                  <a:pt x="2070" y="1485"/>
                </a:lnTo>
                <a:lnTo>
                  <a:pt x="2070" y="1695"/>
                </a:lnTo>
                <a:lnTo>
                  <a:pt x="2085" y="1920"/>
                </a:lnTo>
                <a:lnTo>
                  <a:pt x="2085" y="2115"/>
                </a:lnTo>
                <a:lnTo>
                  <a:pt x="2070" y="2295"/>
                </a:lnTo>
                <a:lnTo>
                  <a:pt x="2070" y="2460"/>
                </a:lnTo>
                <a:lnTo>
                  <a:pt x="2055" y="2595"/>
                </a:lnTo>
                <a:lnTo>
                  <a:pt x="2040" y="2700"/>
                </a:lnTo>
                <a:lnTo>
                  <a:pt x="2025" y="2790"/>
                </a:lnTo>
                <a:lnTo>
                  <a:pt x="1995" y="2850"/>
                </a:lnTo>
                <a:lnTo>
                  <a:pt x="1950" y="2940"/>
                </a:lnTo>
                <a:lnTo>
                  <a:pt x="1905" y="3015"/>
                </a:lnTo>
                <a:lnTo>
                  <a:pt x="1860" y="3045"/>
                </a:lnTo>
                <a:lnTo>
                  <a:pt x="1830" y="3060"/>
                </a:lnTo>
                <a:lnTo>
                  <a:pt x="1800" y="3045"/>
                </a:lnTo>
                <a:lnTo>
                  <a:pt x="1785" y="3030"/>
                </a:lnTo>
                <a:lnTo>
                  <a:pt x="1785" y="2985"/>
                </a:lnTo>
                <a:lnTo>
                  <a:pt x="1785" y="2925"/>
                </a:lnTo>
                <a:lnTo>
                  <a:pt x="1770" y="2850"/>
                </a:lnTo>
                <a:lnTo>
                  <a:pt x="1725" y="2745"/>
                </a:lnTo>
                <a:lnTo>
                  <a:pt x="1650" y="2640"/>
                </a:lnTo>
                <a:lnTo>
                  <a:pt x="1560" y="2520"/>
                </a:lnTo>
                <a:lnTo>
                  <a:pt x="1560" y="25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7" name="Freeform 71"/>
          <p:cNvSpPr/>
          <p:nvPr/>
        </p:nvSpPr>
        <p:spPr bwMode="auto">
          <a:xfrm>
            <a:off x="6108700" y="2743200"/>
            <a:ext cx="885825" cy="447675"/>
          </a:xfrm>
          <a:custGeom>
            <a:avLst/>
            <a:gdLst/>
            <a:ahLst/>
            <a:cxnLst>
              <a:cxn ang="0">
                <a:pos x="660" y="510"/>
              </a:cxn>
              <a:cxn ang="0">
                <a:pos x="540" y="405"/>
              </a:cxn>
              <a:cxn ang="0">
                <a:pos x="390" y="300"/>
              </a:cxn>
              <a:cxn ang="0">
                <a:pos x="210" y="165"/>
              </a:cxn>
              <a:cxn ang="0">
                <a:pos x="0" y="0"/>
              </a:cxn>
              <a:cxn ang="0">
                <a:pos x="60" y="0"/>
              </a:cxn>
              <a:cxn ang="0">
                <a:pos x="135" y="15"/>
              </a:cxn>
              <a:cxn ang="0">
                <a:pos x="195" y="30"/>
              </a:cxn>
              <a:cxn ang="0">
                <a:pos x="270" y="75"/>
              </a:cxn>
              <a:cxn ang="0">
                <a:pos x="345" y="120"/>
              </a:cxn>
              <a:cxn ang="0">
                <a:pos x="435" y="180"/>
              </a:cxn>
              <a:cxn ang="0">
                <a:pos x="645" y="300"/>
              </a:cxn>
              <a:cxn ang="0">
                <a:pos x="885" y="435"/>
              </a:cxn>
              <a:cxn ang="0">
                <a:pos x="1125" y="525"/>
              </a:cxn>
              <a:cxn ang="0">
                <a:pos x="1245" y="555"/>
              </a:cxn>
              <a:cxn ang="0">
                <a:pos x="1320" y="585"/>
              </a:cxn>
              <a:cxn ang="0">
                <a:pos x="1380" y="615"/>
              </a:cxn>
              <a:cxn ang="0">
                <a:pos x="1395" y="630"/>
              </a:cxn>
              <a:cxn ang="0">
                <a:pos x="1365" y="645"/>
              </a:cxn>
              <a:cxn ang="0">
                <a:pos x="1290" y="675"/>
              </a:cxn>
              <a:cxn ang="0">
                <a:pos x="1185" y="690"/>
              </a:cxn>
              <a:cxn ang="0">
                <a:pos x="1065" y="705"/>
              </a:cxn>
              <a:cxn ang="0">
                <a:pos x="960" y="705"/>
              </a:cxn>
              <a:cxn ang="0">
                <a:pos x="900" y="705"/>
              </a:cxn>
              <a:cxn ang="0">
                <a:pos x="855" y="675"/>
              </a:cxn>
              <a:cxn ang="0">
                <a:pos x="810" y="645"/>
              </a:cxn>
              <a:cxn ang="0">
                <a:pos x="735" y="585"/>
              </a:cxn>
              <a:cxn ang="0">
                <a:pos x="660" y="510"/>
              </a:cxn>
              <a:cxn ang="0">
                <a:pos x="660" y="510"/>
              </a:cxn>
            </a:cxnLst>
            <a:rect l="0" t="0" r="r" b="b"/>
            <a:pathLst>
              <a:path w="1395" h="705">
                <a:moveTo>
                  <a:pt x="660" y="510"/>
                </a:moveTo>
                <a:lnTo>
                  <a:pt x="540" y="405"/>
                </a:lnTo>
                <a:lnTo>
                  <a:pt x="390" y="300"/>
                </a:lnTo>
                <a:lnTo>
                  <a:pt x="210" y="165"/>
                </a:lnTo>
                <a:lnTo>
                  <a:pt x="0" y="0"/>
                </a:lnTo>
                <a:lnTo>
                  <a:pt x="60" y="0"/>
                </a:lnTo>
                <a:lnTo>
                  <a:pt x="135" y="15"/>
                </a:lnTo>
                <a:lnTo>
                  <a:pt x="195" y="30"/>
                </a:lnTo>
                <a:lnTo>
                  <a:pt x="270" y="75"/>
                </a:lnTo>
                <a:lnTo>
                  <a:pt x="345" y="120"/>
                </a:lnTo>
                <a:lnTo>
                  <a:pt x="435" y="180"/>
                </a:lnTo>
                <a:lnTo>
                  <a:pt x="645" y="300"/>
                </a:lnTo>
                <a:lnTo>
                  <a:pt x="885" y="435"/>
                </a:lnTo>
                <a:lnTo>
                  <a:pt x="1125" y="525"/>
                </a:lnTo>
                <a:lnTo>
                  <a:pt x="1245" y="555"/>
                </a:lnTo>
                <a:lnTo>
                  <a:pt x="1320" y="585"/>
                </a:lnTo>
                <a:lnTo>
                  <a:pt x="1380" y="615"/>
                </a:lnTo>
                <a:lnTo>
                  <a:pt x="1395" y="630"/>
                </a:lnTo>
                <a:lnTo>
                  <a:pt x="1365" y="645"/>
                </a:lnTo>
                <a:lnTo>
                  <a:pt x="1290" y="675"/>
                </a:lnTo>
                <a:lnTo>
                  <a:pt x="1185" y="690"/>
                </a:lnTo>
                <a:lnTo>
                  <a:pt x="1065" y="705"/>
                </a:lnTo>
                <a:lnTo>
                  <a:pt x="960" y="705"/>
                </a:lnTo>
                <a:lnTo>
                  <a:pt x="900" y="705"/>
                </a:lnTo>
                <a:lnTo>
                  <a:pt x="855" y="675"/>
                </a:lnTo>
                <a:lnTo>
                  <a:pt x="810" y="645"/>
                </a:lnTo>
                <a:lnTo>
                  <a:pt x="735" y="585"/>
                </a:lnTo>
                <a:lnTo>
                  <a:pt x="660" y="510"/>
                </a:lnTo>
                <a:lnTo>
                  <a:pt x="660" y="5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122" name="Freeform 66"/>
          <p:cNvSpPr/>
          <p:nvPr/>
        </p:nvSpPr>
        <p:spPr bwMode="auto">
          <a:xfrm>
            <a:off x="5737225" y="3667125"/>
            <a:ext cx="1143000" cy="171450"/>
          </a:xfrm>
          <a:custGeom>
            <a:avLst/>
            <a:gdLst/>
            <a:ahLst/>
            <a:cxnLst>
              <a:cxn ang="0">
                <a:pos x="900" y="60"/>
              </a:cxn>
              <a:cxn ang="0">
                <a:pos x="1110" y="30"/>
              </a:cxn>
              <a:cxn ang="0">
                <a:pos x="1275" y="15"/>
              </a:cxn>
              <a:cxn ang="0">
                <a:pos x="1395" y="15"/>
              </a:cxn>
              <a:cxn ang="0">
                <a:pos x="1485" y="0"/>
              </a:cxn>
              <a:cxn ang="0">
                <a:pos x="1560" y="15"/>
              </a:cxn>
              <a:cxn ang="0">
                <a:pos x="1635" y="45"/>
              </a:cxn>
              <a:cxn ang="0">
                <a:pos x="1710" y="105"/>
              </a:cxn>
              <a:cxn ang="0">
                <a:pos x="1800" y="180"/>
              </a:cxn>
              <a:cxn ang="0">
                <a:pos x="1710" y="180"/>
              </a:cxn>
              <a:cxn ang="0">
                <a:pos x="1575" y="180"/>
              </a:cxn>
              <a:cxn ang="0">
                <a:pos x="1410" y="195"/>
              </a:cxn>
              <a:cxn ang="0">
                <a:pos x="1200" y="195"/>
              </a:cxn>
              <a:cxn ang="0">
                <a:pos x="960" y="210"/>
              </a:cxn>
              <a:cxn ang="0">
                <a:pos x="675" y="225"/>
              </a:cxn>
              <a:cxn ang="0">
                <a:pos x="360" y="240"/>
              </a:cxn>
              <a:cxn ang="0">
                <a:pos x="0" y="270"/>
              </a:cxn>
              <a:cxn ang="0">
                <a:pos x="0" y="120"/>
              </a:cxn>
              <a:cxn ang="0">
                <a:pos x="465" y="105"/>
              </a:cxn>
              <a:cxn ang="0">
                <a:pos x="900" y="60"/>
              </a:cxn>
              <a:cxn ang="0">
                <a:pos x="900" y="60"/>
              </a:cxn>
            </a:cxnLst>
            <a:rect l="0" t="0" r="r" b="b"/>
            <a:pathLst>
              <a:path w="1800" h="270">
                <a:moveTo>
                  <a:pt x="900" y="60"/>
                </a:moveTo>
                <a:lnTo>
                  <a:pt x="1110" y="30"/>
                </a:lnTo>
                <a:lnTo>
                  <a:pt x="1275" y="15"/>
                </a:lnTo>
                <a:lnTo>
                  <a:pt x="1395" y="15"/>
                </a:lnTo>
                <a:lnTo>
                  <a:pt x="1485" y="0"/>
                </a:lnTo>
                <a:lnTo>
                  <a:pt x="1560" y="15"/>
                </a:lnTo>
                <a:lnTo>
                  <a:pt x="1635" y="45"/>
                </a:lnTo>
                <a:lnTo>
                  <a:pt x="1710" y="105"/>
                </a:lnTo>
                <a:lnTo>
                  <a:pt x="1800" y="180"/>
                </a:lnTo>
                <a:lnTo>
                  <a:pt x="1710" y="180"/>
                </a:lnTo>
                <a:lnTo>
                  <a:pt x="1575" y="180"/>
                </a:lnTo>
                <a:lnTo>
                  <a:pt x="1410" y="195"/>
                </a:lnTo>
                <a:lnTo>
                  <a:pt x="1200" y="195"/>
                </a:lnTo>
                <a:lnTo>
                  <a:pt x="960" y="210"/>
                </a:lnTo>
                <a:lnTo>
                  <a:pt x="675" y="225"/>
                </a:lnTo>
                <a:lnTo>
                  <a:pt x="360" y="240"/>
                </a:lnTo>
                <a:lnTo>
                  <a:pt x="0" y="270"/>
                </a:lnTo>
                <a:lnTo>
                  <a:pt x="0" y="120"/>
                </a:lnTo>
                <a:lnTo>
                  <a:pt x="465" y="105"/>
                </a:lnTo>
                <a:lnTo>
                  <a:pt x="900" y="60"/>
                </a:lnTo>
                <a:lnTo>
                  <a:pt x="900" y="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" name="组合 2"/>
          <p:cNvGrpSpPr/>
          <p:nvPr/>
        </p:nvGrpSpPr>
        <p:grpSpPr>
          <a:xfrm>
            <a:off x="730250" y="1200150"/>
            <a:ext cx="2905125" cy="666750"/>
            <a:chOff x="730521" y="1200116"/>
            <a:chExt cx="2904854" cy="666750"/>
          </a:xfrm>
        </p:grpSpPr>
        <p:sp>
          <p:nvSpPr>
            <p:cNvPr id="37" name="圆角矩形 36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8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文本框 16"/>
            <p:cNvSpPr txBox="1"/>
            <p:nvPr/>
          </p:nvSpPr>
          <p:spPr>
            <a:xfrm>
              <a:off x="1805798" y="1357279"/>
              <a:ext cx="1752600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40" name="Picture 2" descr="C:\Users\Administrator\Desktop\新归类\2017秋原稿\张存霞老师课件\课件模板（老师修改）\小学语文课件模板（老师修改）4.20\可改图标\学习字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9238"/>
            <a:ext cx="2641600" cy="69373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45120" grpId="0" animBg="1"/>
      <p:bldP spid="45123" grpId="0" animBg="1"/>
      <p:bldP spid="45124" grpId="0" animBg="1"/>
      <p:bldP spid="45125" grpId="0" animBg="1"/>
      <p:bldP spid="45126" grpId="0" animBg="1"/>
      <p:bldP spid="45121" grpId="0" animBg="1"/>
      <p:bldP spid="45127" grpId="0" animBg="1"/>
      <p:bldP spid="451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课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44623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kè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843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843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844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844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1844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515121" y="5014506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左边要窄小，果字中间是一竖，不能分开写。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1312" y="3100388"/>
            <a:ext cx="172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讠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上课  课间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5014506"/>
            <a:ext cx="36401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我们正在上课。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K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18539" name="Rectangle 107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18570" name="Rectangle 138"/>
          <p:cNvSpPr>
            <a:spLocks noChangeArrowheads="1"/>
          </p:cNvSpPr>
          <p:nvPr/>
        </p:nvSpPr>
        <p:spPr bwMode="auto">
          <a:xfrm>
            <a:off x="3465513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18588" name="Freeform 156"/>
          <p:cNvSpPr/>
          <p:nvPr/>
        </p:nvSpPr>
        <p:spPr bwMode="auto">
          <a:xfrm>
            <a:off x="5570538" y="2286000"/>
            <a:ext cx="304800" cy="257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5" y="30"/>
              </a:cxn>
              <a:cxn ang="0">
                <a:pos x="255" y="60"/>
              </a:cxn>
              <a:cxn ang="0">
                <a:pos x="345" y="75"/>
              </a:cxn>
              <a:cxn ang="0">
                <a:pos x="405" y="105"/>
              </a:cxn>
              <a:cxn ang="0">
                <a:pos x="465" y="180"/>
              </a:cxn>
              <a:cxn ang="0">
                <a:pos x="480" y="270"/>
              </a:cxn>
              <a:cxn ang="0">
                <a:pos x="480" y="315"/>
              </a:cxn>
              <a:cxn ang="0">
                <a:pos x="480" y="345"/>
              </a:cxn>
              <a:cxn ang="0">
                <a:pos x="465" y="390"/>
              </a:cxn>
              <a:cxn ang="0">
                <a:pos x="450" y="390"/>
              </a:cxn>
              <a:cxn ang="0">
                <a:pos x="420" y="405"/>
              </a:cxn>
              <a:cxn ang="0">
                <a:pos x="390" y="390"/>
              </a:cxn>
              <a:cxn ang="0">
                <a:pos x="345" y="360"/>
              </a:cxn>
              <a:cxn ang="0">
                <a:pos x="270" y="300"/>
              </a:cxn>
              <a:cxn ang="0">
                <a:pos x="195" y="240"/>
              </a:cxn>
              <a:cxn ang="0">
                <a:pos x="105" y="165"/>
              </a:cxn>
              <a:cxn ang="0">
                <a:pos x="45" y="90"/>
              </a:cxn>
              <a:cxn ang="0">
                <a:pos x="15" y="4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80" h="405">
                <a:moveTo>
                  <a:pt x="0" y="0"/>
                </a:moveTo>
                <a:lnTo>
                  <a:pt x="135" y="30"/>
                </a:lnTo>
                <a:lnTo>
                  <a:pt x="255" y="60"/>
                </a:lnTo>
                <a:lnTo>
                  <a:pt x="345" y="75"/>
                </a:lnTo>
                <a:lnTo>
                  <a:pt x="405" y="105"/>
                </a:lnTo>
                <a:lnTo>
                  <a:pt x="465" y="180"/>
                </a:lnTo>
                <a:lnTo>
                  <a:pt x="480" y="270"/>
                </a:lnTo>
                <a:lnTo>
                  <a:pt x="480" y="315"/>
                </a:lnTo>
                <a:lnTo>
                  <a:pt x="480" y="345"/>
                </a:lnTo>
                <a:lnTo>
                  <a:pt x="465" y="390"/>
                </a:lnTo>
                <a:lnTo>
                  <a:pt x="450" y="390"/>
                </a:lnTo>
                <a:lnTo>
                  <a:pt x="420" y="405"/>
                </a:lnTo>
                <a:lnTo>
                  <a:pt x="390" y="390"/>
                </a:lnTo>
                <a:lnTo>
                  <a:pt x="345" y="360"/>
                </a:lnTo>
                <a:lnTo>
                  <a:pt x="270" y="300"/>
                </a:lnTo>
                <a:lnTo>
                  <a:pt x="195" y="240"/>
                </a:lnTo>
                <a:lnTo>
                  <a:pt x="105" y="165"/>
                </a:lnTo>
                <a:lnTo>
                  <a:pt x="45" y="90"/>
                </a:lnTo>
                <a:lnTo>
                  <a:pt x="15" y="45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1" name="Freeform 149"/>
          <p:cNvSpPr/>
          <p:nvPr/>
        </p:nvSpPr>
        <p:spPr bwMode="auto">
          <a:xfrm>
            <a:off x="6046788" y="2305050"/>
            <a:ext cx="200025" cy="619125"/>
          </a:xfrm>
          <a:custGeom>
            <a:avLst/>
            <a:gdLst/>
            <a:ahLst/>
            <a:cxnLst>
              <a:cxn ang="0">
                <a:pos x="105" y="15"/>
              </a:cxn>
              <a:cxn ang="0">
                <a:pos x="180" y="30"/>
              </a:cxn>
              <a:cxn ang="0">
                <a:pos x="240" y="45"/>
              </a:cxn>
              <a:cxn ang="0">
                <a:pos x="255" y="150"/>
              </a:cxn>
              <a:cxn ang="0">
                <a:pos x="255" y="270"/>
              </a:cxn>
              <a:cxn ang="0">
                <a:pos x="270" y="405"/>
              </a:cxn>
              <a:cxn ang="0">
                <a:pos x="285" y="570"/>
              </a:cxn>
              <a:cxn ang="0">
                <a:pos x="300" y="735"/>
              </a:cxn>
              <a:cxn ang="0">
                <a:pos x="315" y="855"/>
              </a:cxn>
              <a:cxn ang="0">
                <a:pos x="315" y="915"/>
              </a:cxn>
              <a:cxn ang="0">
                <a:pos x="315" y="960"/>
              </a:cxn>
              <a:cxn ang="0">
                <a:pos x="285" y="975"/>
              </a:cxn>
              <a:cxn ang="0">
                <a:pos x="255" y="975"/>
              </a:cxn>
              <a:cxn ang="0">
                <a:pos x="255" y="975"/>
              </a:cxn>
              <a:cxn ang="0">
                <a:pos x="240" y="945"/>
              </a:cxn>
              <a:cxn ang="0">
                <a:pos x="225" y="915"/>
              </a:cxn>
              <a:cxn ang="0">
                <a:pos x="210" y="855"/>
              </a:cxn>
              <a:cxn ang="0">
                <a:pos x="195" y="795"/>
              </a:cxn>
              <a:cxn ang="0">
                <a:pos x="180" y="705"/>
              </a:cxn>
              <a:cxn ang="0">
                <a:pos x="150" y="600"/>
              </a:cxn>
              <a:cxn ang="0">
                <a:pos x="135" y="480"/>
              </a:cxn>
              <a:cxn ang="0">
                <a:pos x="105" y="360"/>
              </a:cxn>
              <a:cxn ang="0">
                <a:pos x="75" y="255"/>
              </a:cxn>
              <a:cxn ang="0">
                <a:pos x="60" y="195"/>
              </a:cxn>
              <a:cxn ang="0">
                <a:pos x="30" y="135"/>
              </a:cxn>
              <a:cxn ang="0">
                <a:pos x="0" y="60"/>
              </a:cxn>
              <a:cxn ang="0">
                <a:pos x="0" y="15"/>
              </a:cxn>
              <a:cxn ang="0">
                <a:pos x="45" y="0"/>
              </a:cxn>
              <a:cxn ang="0">
                <a:pos x="105" y="15"/>
              </a:cxn>
              <a:cxn ang="0">
                <a:pos x="105" y="15"/>
              </a:cxn>
            </a:cxnLst>
            <a:rect l="0" t="0" r="r" b="b"/>
            <a:pathLst>
              <a:path w="315" h="975">
                <a:moveTo>
                  <a:pt x="105" y="15"/>
                </a:moveTo>
                <a:lnTo>
                  <a:pt x="180" y="30"/>
                </a:lnTo>
                <a:lnTo>
                  <a:pt x="240" y="45"/>
                </a:lnTo>
                <a:lnTo>
                  <a:pt x="255" y="150"/>
                </a:lnTo>
                <a:lnTo>
                  <a:pt x="255" y="270"/>
                </a:lnTo>
                <a:lnTo>
                  <a:pt x="270" y="405"/>
                </a:lnTo>
                <a:lnTo>
                  <a:pt x="285" y="570"/>
                </a:lnTo>
                <a:lnTo>
                  <a:pt x="300" y="735"/>
                </a:lnTo>
                <a:lnTo>
                  <a:pt x="315" y="855"/>
                </a:lnTo>
                <a:lnTo>
                  <a:pt x="315" y="915"/>
                </a:lnTo>
                <a:lnTo>
                  <a:pt x="315" y="960"/>
                </a:lnTo>
                <a:lnTo>
                  <a:pt x="285" y="975"/>
                </a:lnTo>
                <a:lnTo>
                  <a:pt x="255" y="975"/>
                </a:lnTo>
                <a:lnTo>
                  <a:pt x="255" y="975"/>
                </a:lnTo>
                <a:lnTo>
                  <a:pt x="240" y="945"/>
                </a:lnTo>
                <a:lnTo>
                  <a:pt x="225" y="915"/>
                </a:lnTo>
                <a:lnTo>
                  <a:pt x="210" y="855"/>
                </a:lnTo>
                <a:lnTo>
                  <a:pt x="195" y="795"/>
                </a:lnTo>
                <a:lnTo>
                  <a:pt x="180" y="705"/>
                </a:lnTo>
                <a:lnTo>
                  <a:pt x="150" y="600"/>
                </a:lnTo>
                <a:lnTo>
                  <a:pt x="135" y="480"/>
                </a:lnTo>
                <a:lnTo>
                  <a:pt x="105" y="360"/>
                </a:lnTo>
                <a:lnTo>
                  <a:pt x="75" y="255"/>
                </a:lnTo>
                <a:lnTo>
                  <a:pt x="60" y="195"/>
                </a:lnTo>
                <a:lnTo>
                  <a:pt x="30" y="135"/>
                </a:lnTo>
                <a:lnTo>
                  <a:pt x="0" y="60"/>
                </a:lnTo>
                <a:lnTo>
                  <a:pt x="0" y="15"/>
                </a:lnTo>
                <a:lnTo>
                  <a:pt x="45" y="0"/>
                </a:lnTo>
                <a:lnTo>
                  <a:pt x="105" y="15"/>
                </a:lnTo>
                <a:lnTo>
                  <a:pt x="105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2" name="Freeform 150"/>
          <p:cNvSpPr/>
          <p:nvPr/>
        </p:nvSpPr>
        <p:spPr bwMode="auto">
          <a:xfrm>
            <a:off x="6113463" y="2209800"/>
            <a:ext cx="942975" cy="676275"/>
          </a:xfrm>
          <a:custGeom>
            <a:avLst/>
            <a:gdLst/>
            <a:ahLst/>
            <a:cxnLst>
              <a:cxn ang="0">
                <a:pos x="1200" y="720"/>
              </a:cxn>
              <a:cxn ang="0">
                <a:pos x="1140" y="870"/>
              </a:cxn>
              <a:cxn ang="0">
                <a:pos x="1110" y="975"/>
              </a:cxn>
              <a:cxn ang="0">
                <a:pos x="1080" y="1035"/>
              </a:cxn>
              <a:cxn ang="0">
                <a:pos x="1065" y="1065"/>
              </a:cxn>
              <a:cxn ang="0">
                <a:pos x="1035" y="1050"/>
              </a:cxn>
              <a:cxn ang="0">
                <a:pos x="1020" y="1005"/>
              </a:cxn>
              <a:cxn ang="0">
                <a:pos x="1005" y="960"/>
              </a:cxn>
              <a:cxn ang="0">
                <a:pos x="990" y="915"/>
              </a:cxn>
              <a:cxn ang="0">
                <a:pos x="1005" y="885"/>
              </a:cxn>
              <a:cxn ang="0">
                <a:pos x="1020" y="810"/>
              </a:cxn>
              <a:cxn ang="0">
                <a:pos x="1050" y="705"/>
              </a:cxn>
              <a:cxn ang="0">
                <a:pos x="1080" y="555"/>
              </a:cxn>
              <a:cxn ang="0">
                <a:pos x="1125" y="420"/>
              </a:cxn>
              <a:cxn ang="0">
                <a:pos x="1140" y="300"/>
              </a:cxn>
              <a:cxn ang="0">
                <a:pos x="1155" y="225"/>
              </a:cxn>
              <a:cxn ang="0">
                <a:pos x="1140" y="195"/>
              </a:cxn>
              <a:cxn ang="0">
                <a:pos x="1095" y="180"/>
              </a:cxn>
              <a:cxn ang="0">
                <a:pos x="1050" y="165"/>
              </a:cxn>
              <a:cxn ang="0">
                <a:pos x="1020" y="165"/>
              </a:cxn>
              <a:cxn ang="0">
                <a:pos x="960" y="165"/>
              </a:cxn>
              <a:cxn ang="0">
                <a:pos x="870" y="180"/>
              </a:cxn>
              <a:cxn ang="0">
                <a:pos x="750" y="195"/>
              </a:cxn>
              <a:cxn ang="0">
                <a:pos x="615" y="210"/>
              </a:cxn>
              <a:cxn ang="0">
                <a:pos x="435" y="240"/>
              </a:cxn>
              <a:cxn ang="0">
                <a:pos x="225" y="270"/>
              </a:cxn>
              <a:cxn ang="0">
                <a:pos x="0" y="300"/>
              </a:cxn>
              <a:cxn ang="0">
                <a:pos x="0" y="195"/>
              </a:cxn>
              <a:cxn ang="0">
                <a:pos x="315" y="180"/>
              </a:cxn>
              <a:cxn ang="0">
                <a:pos x="675" y="120"/>
              </a:cxn>
              <a:cxn ang="0">
                <a:pos x="825" y="90"/>
              </a:cxn>
              <a:cxn ang="0">
                <a:pos x="945" y="60"/>
              </a:cxn>
              <a:cxn ang="0">
                <a:pos x="1035" y="45"/>
              </a:cxn>
              <a:cxn ang="0">
                <a:pos x="1080" y="30"/>
              </a:cxn>
              <a:cxn ang="0">
                <a:pos x="1110" y="15"/>
              </a:cxn>
              <a:cxn ang="0">
                <a:pos x="1170" y="0"/>
              </a:cxn>
              <a:cxn ang="0">
                <a:pos x="1185" y="15"/>
              </a:cxn>
              <a:cxn ang="0">
                <a:pos x="1230" y="45"/>
              </a:cxn>
              <a:cxn ang="0">
                <a:pos x="1350" y="120"/>
              </a:cxn>
              <a:cxn ang="0">
                <a:pos x="1410" y="165"/>
              </a:cxn>
              <a:cxn ang="0">
                <a:pos x="1455" y="210"/>
              </a:cxn>
              <a:cxn ang="0">
                <a:pos x="1485" y="255"/>
              </a:cxn>
              <a:cxn ang="0">
                <a:pos x="1485" y="270"/>
              </a:cxn>
              <a:cxn ang="0">
                <a:pos x="1470" y="315"/>
              </a:cxn>
              <a:cxn ang="0">
                <a:pos x="1410" y="345"/>
              </a:cxn>
              <a:cxn ang="0">
                <a:pos x="1365" y="375"/>
              </a:cxn>
              <a:cxn ang="0">
                <a:pos x="1320" y="450"/>
              </a:cxn>
              <a:cxn ang="0">
                <a:pos x="1260" y="570"/>
              </a:cxn>
              <a:cxn ang="0">
                <a:pos x="1200" y="720"/>
              </a:cxn>
              <a:cxn ang="0">
                <a:pos x="1200" y="720"/>
              </a:cxn>
            </a:cxnLst>
            <a:rect l="0" t="0" r="r" b="b"/>
            <a:pathLst>
              <a:path w="1485" h="1065">
                <a:moveTo>
                  <a:pt x="1200" y="720"/>
                </a:moveTo>
                <a:lnTo>
                  <a:pt x="1140" y="870"/>
                </a:lnTo>
                <a:lnTo>
                  <a:pt x="1110" y="975"/>
                </a:lnTo>
                <a:lnTo>
                  <a:pt x="1080" y="1035"/>
                </a:lnTo>
                <a:lnTo>
                  <a:pt x="1065" y="1065"/>
                </a:lnTo>
                <a:lnTo>
                  <a:pt x="1035" y="1050"/>
                </a:lnTo>
                <a:lnTo>
                  <a:pt x="1020" y="1005"/>
                </a:lnTo>
                <a:lnTo>
                  <a:pt x="1005" y="960"/>
                </a:lnTo>
                <a:lnTo>
                  <a:pt x="990" y="915"/>
                </a:lnTo>
                <a:lnTo>
                  <a:pt x="1005" y="885"/>
                </a:lnTo>
                <a:lnTo>
                  <a:pt x="1020" y="810"/>
                </a:lnTo>
                <a:lnTo>
                  <a:pt x="1050" y="705"/>
                </a:lnTo>
                <a:lnTo>
                  <a:pt x="1080" y="555"/>
                </a:lnTo>
                <a:lnTo>
                  <a:pt x="1125" y="420"/>
                </a:lnTo>
                <a:lnTo>
                  <a:pt x="1140" y="300"/>
                </a:lnTo>
                <a:lnTo>
                  <a:pt x="1155" y="225"/>
                </a:lnTo>
                <a:lnTo>
                  <a:pt x="1140" y="195"/>
                </a:lnTo>
                <a:lnTo>
                  <a:pt x="1095" y="180"/>
                </a:lnTo>
                <a:lnTo>
                  <a:pt x="1050" y="165"/>
                </a:lnTo>
                <a:lnTo>
                  <a:pt x="1020" y="165"/>
                </a:lnTo>
                <a:lnTo>
                  <a:pt x="960" y="165"/>
                </a:lnTo>
                <a:lnTo>
                  <a:pt x="870" y="180"/>
                </a:lnTo>
                <a:lnTo>
                  <a:pt x="750" y="195"/>
                </a:lnTo>
                <a:lnTo>
                  <a:pt x="615" y="210"/>
                </a:lnTo>
                <a:lnTo>
                  <a:pt x="435" y="240"/>
                </a:lnTo>
                <a:lnTo>
                  <a:pt x="225" y="270"/>
                </a:lnTo>
                <a:lnTo>
                  <a:pt x="0" y="300"/>
                </a:lnTo>
                <a:lnTo>
                  <a:pt x="0" y="195"/>
                </a:lnTo>
                <a:lnTo>
                  <a:pt x="315" y="180"/>
                </a:lnTo>
                <a:lnTo>
                  <a:pt x="675" y="120"/>
                </a:lnTo>
                <a:lnTo>
                  <a:pt x="825" y="90"/>
                </a:lnTo>
                <a:lnTo>
                  <a:pt x="945" y="60"/>
                </a:lnTo>
                <a:lnTo>
                  <a:pt x="1035" y="45"/>
                </a:lnTo>
                <a:lnTo>
                  <a:pt x="1080" y="30"/>
                </a:lnTo>
                <a:lnTo>
                  <a:pt x="1110" y="15"/>
                </a:lnTo>
                <a:lnTo>
                  <a:pt x="1170" y="0"/>
                </a:lnTo>
                <a:lnTo>
                  <a:pt x="1185" y="15"/>
                </a:lnTo>
                <a:lnTo>
                  <a:pt x="1230" y="45"/>
                </a:lnTo>
                <a:lnTo>
                  <a:pt x="1350" y="120"/>
                </a:lnTo>
                <a:lnTo>
                  <a:pt x="1410" y="165"/>
                </a:lnTo>
                <a:lnTo>
                  <a:pt x="1455" y="210"/>
                </a:lnTo>
                <a:lnTo>
                  <a:pt x="1485" y="255"/>
                </a:lnTo>
                <a:lnTo>
                  <a:pt x="1485" y="270"/>
                </a:lnTo>
                <a:lnTo>
                  <a:pt x="1470" y="315"/>
                </a:lnTo>
                <a:lnTo>
                  <a:pt x="1410" y="345"/>
                </a:lnTo>
                <a:lnTo>
                  <a:pt x="1365" y="375"/>
                </a:lnTo>
                <a:lnTo>
                  <a:pt x="1320" y="450"/>
                </a:lnTo>
                <a:lnTo>
                  <a:pt x="1260" y="570"/>
                </a:lnTo>
                <a:lnTo>
                  <a:pt x="1200" y="720"/>
                </a:lnTo>
                <a:lnTo>
                  <a:pt x="1200" y="7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3" name="Freeform 151"/>
          <p:cNvSpPr/>
          <p:nvPr/>
        </p:nvSpPr>
        <p:spPr bwMode="auto">
          <a:xfrm>
            <a:off x="6265863" y="2514600"/>
            <a:ext cx="466725" cy="114300"/>
          </a:xfrm>
          <a:custGeom>
            <a:avLst/>
            <a:gdLst/>
            <a:ahLst/>
            <a:cxnLst>
              <a:cxn ang="0">
                <a:pos x="0" y="105"/>
              </a:cxn>
              <a:cxn ang="0">
                <a:pos x="210" y="60"/>
              </a:cxn>
              <a:cxn ang="0">
                <a:pos x="375" y="30"/>
              </a:cxn>
              <a:cxn ang="0">
                <a:pos x="510" y="0"/>
              </a:cxn>
              <a:cxn ang="0">
                <a:pos x="600" y="0"/>
              </a:cxn>
              <a:cxn ang="0">
                <a:pos x="660" y="0"/>
              </a:cxn>
              <a:cxn ang="0">
                <a:pos x="705" y="0"/>
              </a:cxn>
              <a:cxn ang="0">
                <a:pos x="720" y="15"/>
              </a:cxn>
              <a:cxn ang="0">
                <a:pos x="735" y="30"/>
              </a:cxn>
              <a:cxn ang="0">
                <a:pos x="735" y="60"/>
              </a:cxn>
              <a:cxn ang="0">
                <a:pos x="720" y="75"/>
              </a:cxn>
              <a:cxn ang="0">
                <a:pos x="675" y="105"/>
              </a:cxn>
              <a:cxn ang="0">
                <a:pos x="630" y="105"/>
              </a:cxn>
              <a:cxn ang="0">
                <a:pos x="585" y="105"/>
              </a:cxn>
              <a:cxn ang="0">
                <a:pos x="525" y="120"/>
              </a:cxn>
              <a:cxn ang="0">
                <a:pos x="465" y="120"/>
              </a:cxn>
              <a:cxn ang="0">
                <a:pos x="375" y="135"/>
              </a:cxn>
              <a:cxn ang="0">
                <a:pos x="285" y="150"/>
              </a:cxn>
              <a:cxn ang="0">
                <a:pos x="210" y="165"/>
              </a:cxn>
              <a:cxn ang="0">
                <a:pos x="165" y="165"/>
              </a:cxn>
              <a:cxn ang="0">
                <a:pos x="150" y="180"/>
              </a:cxn>
              <a:cxn ang="0">
                <a:pos x="90" y="150"/>
              </a:cxn>
              <a:cxn ang="0">
                <a:pos x="0" y="105"/>
              </a:cxn>
              <a:cxn ang="0">
                <a:pos x="0" y="105"/>
              </a:cxn>
            </a:cxnLst>
            <a:rect l="0" t="0" r="r" b="b"/>
            <a:pathLst>
              <a:path w="735" h="180">
                <a:moveTo>
                  <a:pt x="0" y="105"/>
                </a:moveTo>
                <a:lnTo>
                  <a:pt x="210" y="60"/>
                </a:lnTo>
                <a:lnTo>
                  <a:pt x="375" y="30"/>
                </a:lnTo>
                <a:lnTo>
                  <a:pt x="510" y="0"/>
                </a:lnTo>
                <a:lnTo>
                  <a:pt x="600" y="0"/>
                </a:lnTo>
                <a:lnTo>
                  <a:pt x="660" y="0"/>
                </a:lnTo>
                <a:lnTo>
                  <a:pt x="705" y="0"/>
                </a:lnTo>
                <a:lnTo>
                  <a:pt x="720" y="15"/>
                </a:lnTo>
                <a:lnTo>
                  <a:pt x="735" y="30"/>
                </a:lnTo>
                <a:lnTo>
                  <a:pt x="735" y="60"/>
                </a:lnTo>
                <a:lnTo>
                  <a:pt x="720" y="75"/>
                </a:lnTo>
                <a:lnTo>
                  <a:pt x="675" y="105"/>
                </a:lnTo>
                <a:lnTo>
                  <a:pt x="630" y="105"/>
                </a:lnTo>
                <a:lnTo>
                  <a:pt x="585" y="105"/>
                </a:lnTo>
                <a:lnTo>
                  <a:pt x="525" y="120"/>
                </a:lnTo>
                <a:lnTo>
                  <a:pt x="465" y="120"/>
                </a:lnTo>
                <a:lnTo>
                  <a:pt x="375" y="135"/>
                </a:lnTo>
                <a:lnTo>
                  <a:pt x="285" y="150"/>
                </a:lnTo>
                <a:lnTo>
                  <a:pt x="210" y="165"/>
                </a:lnTo>
                <a:lnTo>
                  <a:pt x="165" y="165"/>
                </a:lnTo>
                <a:lnTo>
                  <a:pt x="150" y="180"/>
                </a:lnTo>
                <a:lnTo>
                  <a:pt x="90" y="150"/>
                </a:lnTo>
                <a:lnTo>
                  <a:pt x="0" y="105"/>
                </a:lnTo>
                <a:lnTo>
                  <a:pt x="0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4" name="Freeform 152"/>
          <p:cNvSpPr/>
          <p:nvPr/>
        </p:nvSpPr>
        <p:spPr bwMode="auto">
          <a:xfrm>
            <a:off x="6199188" y="2762250"/>
            <a:ext cx="600075" cy="123825"/>
          </a:xfrm>
          <a:custGeom>
            <a:avLst/>
            <a:gdLst/>
            <a:ahLst/>
            <a:cxnLst>
              <a:cxn ang="0">
                <a:pos x="480" y="150"/>
              </a:cxn>
              <a:cxn ang="0">
                <a:pos x="345" y="165"/>
              </a:cxn>
              <a:cxn ang="0">
                <a:pos x="210" y="180"/>
              </a:cxn>
              <a:cxn ang="0">
                <a:pos x="105" y="195"/>
              </a:cxn>
              <a:cxn ang="0">
                <a:pos x="0" y="195"/>
              </a:cxn>
              <a:cxn ang="0">
                <a:pos x="0" y="105"/>
              </a:cxn>
              <a:cxn ang="0">
                <a:pos x="165" y="75"/>
              </a:cxn>
              <a:cxn ang="0">
                <a:pos x="360" y="45"/>
              </a:cxn>
              <a:cxn ang="0">
                <a:pos x="480" y="30"/>
              </a:cxn>
              <a:cxn ang="0">
                <a:pos x="615" y="15"/>
              </a:cxn>
              <a:cxn ang="0">
                <a:pos x="765" y="0"/>
              </a:cxn>
              <a:cxn ang="0">
                <a:pos x="945" y="0"/>
              </a:cxn>
              <a:cxn ang="0">
                <a:pos x="945" y="90"/>
              </a:cxn>
              <a:cxn ang="0">
                <a:pos x="855" y="90"/>
              </a:cxn>
              <a:cxn ang="0">
                <a:pos x="750" y="105"/>
              </a:cxn>
              <a:cxn ang="0">
                <a:pos x="630" y="120"/>
              </a:cxn>
              <a:cxn ang="0">
                <a:pos x="480" y="150"/>
              </a:cxn>
              <a:cxn ang="0">
                <a:pos x="480" y="150"/>
              </a:cxn>
            </a:cxnLst>
            <a:rect l="0" t="0" r="r" b="b"/>
            <a:pathLst>
              <a:path w="945" h="195">
                <a:moveTo>
                  <a:pt x="480" y="150"/>
                </a:moveTo>
                <a:lnTo>
                  <a:pt x="345" y="165"/>
                </a:lnTo>
                <a:lnTo>
                  <a:pt x="210" y="180"/>
                </a:lnTo>
                <a:lnTo>
                  <a:pt x="105" y="195"/>
                </a:lnTo>
                <a:lnTo>
                  <a:pt x="0" y="195"/>
                </a:lnTo>
                <a:lnTo>
                  <a:pt x="0" y="105"/>
                </a:lnTo>
                <a:lnTo>
                  <a:pt x="165" y="75"/>
                </a:lnTo>
                <a:lnTo>
                  <a:pt x="360" y="45"/>
                </a:lnTo>
                <a:lnTo>
                  <a:pt x="480" y="30"/>
                </a:lnTo>
                <a:lnTo>
                  <a:pt x="615" y="15"/>
                </a:lnTo>
                <a:lnTo>
                  <a:pt x="765" y="0"/>
                </a:lnTo>
                <a:lnTo>
                  <a:pt x="945" y="0"/>
                </a:lnTo>
                <a:lnTo>
                  <a:pt x="945" y="90"/>
                </a:lnTo>
                <a:lnTo>
                  <a:pt x="855" y="90"/>
                </a:lnTo>
                <a:lnTo>
                  <a:pt x="750" y="105"/>
                </a:lnTo>
                <a:lnTo>
                  <a:pt x="630" y="120"/>
                </a:lnTo>
                <a:lnTo>
                  <a:pt x="480" y="150"/>
                </a:lnTo>
                <a:lnTo>
                  <a:pt x="480" y="1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7" name="Freeform 155"/>
          <p:cNvSpPr/>
          <p:nvPr/>
        </p:nvSpPr>
        <p:spPr bwMode="auto">
          <a:xfrm>
            <a:off x="5913438" y="2990850"/>
            <a:ext cx="1152525" cy="238125"/>
          </a:xfrm>
          <a:custGeom>
            <a:avLst/>
            <a:gdLst/>
            <a:ahLst/>
            <a:cxnLst>
              <a:cxn ang="0">
                <a:pos x="1710" y="30"/>
              </a:cxn>
              <a:cxn ang="0">
                <a:pos x="1785" y="60"/>
              </a:cxn>
              <a:cxn ang="0">
                <a:pos x="1815" y="105"/>
              </a:cxn>
              <a:cxn ang="0">
                <a:pos x="1815" y="150"/>
              </a:cxn>
              <a:cxn ang="0">
                <a:pos x="1800" y="165"/>
              </a:cxn>
              <a:cxn ang="0">
                <a:pos x="1755" y="165"/>
              </a:cxn>
              <a:cxn ang="0">
                <a:pos x="1710" y="165"/>
              </a:cxn>
              <a:cxn ang="0">
                <a:pos x="1650" y="165"/>
              </a:cxn>
              <a:cxn ang="0">
                <a:pos x="1575" y="180"/>
              </a:cxn>
              <a:cxn ang="0">
                <a:pos x="1470" y="180"/>
              </a:cxn>
              <a:cxn ang="0">
                <a:pos x="1365" y="195"/>
              </a:cxn>
              <a:cxn ang="0">
                <a:pos x="1245" y="210"/>
              </a:cxn>
              <a:cxn ang="0">
                <a:pos x="1005" y="240"/>
              </a:cxn>
              <a:cxn ang="0">
                <a:pos x="795" y="270"/>
              </a:cxn>
              <a:cxn ang="0">
                <a:pos x="630" y="300"/>
              </a:cxn>
              <a:cxn ang="0">
                <a:pos x="495" y="315"/>
              </a:cxn>
              <a:cxn ang="0">
                <a:pos x="390" y="345"/>
              </a:cxn>
              <a:cxn ang="0">
                <a:pos x="300" y="360"/>
              </a:cxn>
              <a:cxn ang="0">
                <a:pos x="240" y="375"/>
              </a:cxn>
              <a:cxn ang="0">
                <a:pos x="195" y="375"/>
              </a:cxn>
              <a:cxn ang="0">
                <a:pos x="135" y="360"/>
              </a:cxn>
              <a:cxn ang="0">
                <a:pos x="75" y="330"/>
              </a:cxn>
              <a:cxn ang="0">
                <a:pos x="30" y="300"/>
              </a:cxn>
              <a:cxn ang="0">
                <a:pos x="0" y="270"/>
              </a:cxn>
              <a:cxn ang="0">
                <a:pos x="120" y="255"/>
              </a:cxn>
              <a:cxn ang="0">
                <a:pos x="270" y="240"/>
              </a:cxn>
              <a:cxn ang="0">
                <a:pos x="480" y="210"/>
              </a:cxn>
              <a:cxn ang="0">
                <a:pos x="735" y="165"/>
              </a:cxn>
              <a:cxn ang="0">
                <a:pos x="975" y="105"/>
              </a:cxn>
              <a:cxn ang="0">
                <a:pos x="1170" y="75"/>
              </a:cxn>
              <a:cxn ang="0">
                <a:pos x="1320" y="45"/>
              </a:cxn>
              <a:cxn ang="0">
                <a:pos x="1410" y="30"/>
              </a:cxn>
              <a:cxn ang="0">
                <a:pos x="1530" y="0"/>
              </a:cxn>
              <a:cxn ang="0">
                <a:pos x="1605" y="0"/>
              </a:cxn>
              <a:cxn ang="0">
                <a:pos x="1650" y="0"/>
              </a:cxn>
              <a:cxn ang="0">
                <a:pos x="1710" y="30"/>
              </a:cxn>
              <a:cxn ang="0">
                <a:pos x="1710" y="30"/>
              </a:cxn>
            </a:cxnLst>
            <a:rect l="0" t="0" r="r" b="b"/>
            <a:pathLst>
              <a:path w="1815" h="375">
                <a:moveTo>
                  <a:pt x="1710" y="30"/>
                </a:moveTo>
                <a:lnTo>
                  <a:pt x="1785" y="60"/>
                </a:lnTo>
                <a:lnTo>
                  <a:pt x="1815" y="105"/>
                </a:lnTo>
                <a:lnTo>
                  <a:pt x="1815" y="150"/>
                </a:lnTo>
                <a:lnTo>
                  <a:pt x="1800" y="165"/>
                </a:lnTo>
                <a:lnTo>
                  <a:pt x="1755" y="165"/>
                </a:lnTo>
                <a:lnTo>
                  <a:pt x="1710" y="165"/>
                </a:lnTo>
                <a:lnTo>
                  <a:pt x="1650" y="165"/>
                </a:lnTo>
                <a:lnTo>
                  <a:pt x="1575" y="180"/>
                </a:lnTo>
                <a:lnTo>
                  <a:pt x="1470" y="180"/>
                </a:lnTo>
                <a:lnTo>
                  <a:pt x="1365" y="195"/>
                </a:lnTo>
                <a:lnTo>
                  <a:pt x="1245" y="210"/>
                </a:lnTo>
                <a:lnTo>
                  <a:pt x="1005" y="240"/>
                </a:lnTo>
                <a:lnTo>
                  <a:pt x="795" y="270"/>
                </a:lnTo>
                <a:lnTo>
                  <a:pt x="630" y="300"/>
                </a:lnTo>
                <a:lnTo>
                  <a:pt x="495" y="315"/>
                </a:lnTo>
                <a:lnTo>
                  <a:pt x="390" y="345"/>
                </a:lnTo>
                <a:lnTo>
                  <a:pt x="300" y="360"/>
                </a:lnTo>
                <a:lnTo>
                  <a:pt x="240" y="375"/>
                </a:lnTo>
                <a:lnTo>
                  <a:pt x="195" y="375"/>
                </a:lnTo>
                <a:lnTo>
                  <a:pt x="135" y="360"/>
                </a:lnTo>
                <a:lnTo>
                  <a:pt x="75" y="330"/>
                </a:lnTo>
                <a:lnTo>
                  <a:pt x="30" y="300"/>
                </a:lnTo>
                <a:lnTo>
                  <a:pt x="0" y="270"/>
                </a:lnTo>
                <a:lnTo>
                  <a:pt x="120" y="255"/>
                </a:lnTo>
                <a:lnTo>
                  <a:pt x="270" y="240"/>
                </a:lnTo>
                <a:lnTo>
                  <a:pt x="480" y="210"/>
                </a:lnTo>
                <a:lnTo>
                  <a:pt x="735" y="165"/>
                </a:lnTo>
                <a:lnTo>
                  <a:pt x="975" y="105"/>
                </a:lnTo>
                <a:lnTo>
                  <a:pt x="1170" y="75"/>
                </a:lnTo>
                <a:lnTo>
                  <a:pt x="1320" y="45"/>
                </a:lnTo>
                <a:lnTo>
                  <a:pt x="1410" y="30"/>
                </a:lnTo>
                <a:lnTo>
                  <a:pt x="1530" y="0"/>
                </a:lnTo>
                <a:lnTo>
                  <a:pt x="1605" y="0"/>
                </a:lnTo>
                <a:lnTo>
                  <a:pt x="1650" y="0"/>
                </a:lnTo>
                <a:lnTo>
                  <a:pt x="1710" y="30"/>
                </a:lnTo>
                <a:lnTo>
                  <a:pt x="171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9" name="Freeform 157"/>
          <p:cNvSpPr/>
          <p:nvPr/>
        </p:nvSpPr>
        <p:spPr bwMode="auto">
          <a:xfrm>
            <a:off x="5303838" y="2819400"/>
            <a:ext cx="695325" cy="990600"/>
          </a:xfrm>
          <a:custGeom>
            <a:avLst/>
            <a:gdLst/>
            <a:ahLst/>
            <a:cxnLst>
              <a:cxn ang="0">
                <a:pos x="135" y="390"/>
              </a:cxn>
              <a:cxn ang="0">
                <a:pos x="15" y="300"/>
              </a:cxn>
              <a:cxn ang="0">
                <a:pos x="15" y="255"/>
              </a:cxn>
              <a:cxn ang="0">
                <a:pos x="195" y="210"/>
              </a:cxn>
              <a:cxn ang="0">
                <a:pos x="435" y="135"/>
              </a:cxn>
              <a:cxn ang="0">
                <a:pos x="540" y="75"/>
              </a:cxn>
              <a:cxn ang="0">
                <a:pos x="600" y="0"/>
              </a:cxn>
              <a:cxn ang="0">
                <a:pos x="720" y="15"/>
              </a:cxn>
              <a:cxn ang="0">
                <a:pos x="855" y="105"/>
              </a:cxn>
              <a:cxn ang="0">
                <a:pos x="855" y="165"/>
              </a:cxn>
              <a:cxn ang="0">
                <a:pos x="780" y="255"/>
              </a:cxn>
              <a:cxn ang="0">
                <a:pos x="720" y="390"/>
              </a:cxn>
              <a:cxn ang="0">
                <a:pos x="660" y="705"/>
              </a:cxn>
              <a:cxn ang="0">
                <a:pos x="630" y="975"/>
              </a:cxn>
              <a:cxn ang="0">
                <a:pos x="645" y="1080"/>
              </a:cxn>
              <a:cxn ang="0">
                <a:pos x="690" y="1095"/>
              </a:cxn>
              <a:cxn ang="0">
                <a:pos x="825" y="1020"/>
              </a:cxn>
              <a:cxn ang="0">
                <a:pos x="1005" y="885"/>
              </a:cxn>
              <a:cxn ang="0">
                <a:pos x="1080" y="855"/>
              </a:cxn>
              <a:cxn ang="0">
                <a:pos x="1080" y="870"/>
              </a:cxn>
              <a:cxn ang="0">
                <a:pos x="975" y="1020"/>
              </a:cxn>
              <a:cxn ang="0">
                <a:pos x="750" y="1260"/>
              </a:cxn>
              <a:cxn ang="0">
                <a:pos x="600" y="1440"/>
              </a:cxn>
              <a:cxn ang="0">
                <a:pos x="540" y="1545"/>
              </a:cxn>
              <a:cxn ang="0">
                <a:pos x="510" y="1560"/>
              </a:cxn>
              <a:cxn ang="0">
                <a:pos x="450" y="1500"/>
              </a:cxn>
              <a:cxn ang="0">
                <a:pos x="375" y="1395"/>
              </a:cxn>
              <a:cxn ang="0">
                <a:pos x="375" y="1305"/>
              </a:cxn>
              <a:cxn ang="0">
                <a:pos x="450" y="1200"/>
              </a:cxn>
              <a:cxn ang="0">
                <a:pos x="495" y="1020"/>
              </a:cxn>
              <a:cxn ang="0">
                <a:pos x="525" y="660"/>
              </a:cxn>
              <a:cxn ang="0">
                <a:pos x="555" y="375"/>
              </a:cxn>
              <a:cxn ang="0">
                <a:pos x="540" y="270"/>
              </a:cxn>
              <a:cxn ang="0">
                <a:pos x="495" y="255"/>
              </a:cxn>
              <a:cxn ang="0">
                <a:pos x="375" y="300"/>
              </a:cxn>
              <a:cxn ang="0">
                <a:pos x="255" y="375"/>
              </a:cxn>
              <a:cxn ang="0">
                <a:pos x="180" y="405"/>
              </a:cxn>
            </a:cxnLst>
            <a:rect l="0" t="0" r="r" b="b"/>
            <a:pathLst>
              <a:path w="1095" h="1560">
                <a:moveTo>
                  <a:pt x="180" y="405"/>
                </a:moveTo>
                <a:lnTo>
                  <a:pt x="135" y="390"/>
                </a:lnTo>
                <a:lnTo>
                  <a:pt x="75" y="345"/>
                </a:lnTo>
                <a:lnTo>
                  <a:pt x="15" y="300"/>
                </a:lnTo>
                <a:lnTo>
                  <a:pt x="0" y="270"/>
                </a:lnTo>
                <a:lnTo>
                  <a:pt x="15" y="255"/>
                </a:lnTo>
                <a:lnTo>
                  <a:pt x="90" y="240"/>
                </a:lnTo>
                <a:lnTo>
                  <a:pt x="195" y="210"/>
                </a:lnTo>
                <a:lnTo>
                  <a:pt x="360" y="150"/>
                </a:lnTo>
                <a:lnTo>
                  <a:pt x="435" y="135"/>
                </a:lnTo>
                <a:lnTo>
                  <a:pt x="495" y="105"/>
                </a:lnTo>
                <a:lnTo>
                  <a:pt x="540" y="75"/>
                </a:lnTo>
                <a:lnTo>
                  <a:pt x="555" y="45"/>
                </a:lnTo>
                <a:lnTo>
                  <a:pt x="600" y="0"/>
                </a:lnTo>
                <a:lnTo>
                  <a:pt x="660" y="0"/>
                </a:lnTo>
                <a:lnTo>
                  <a:pt x="720" y="15"/>
                </a:lnTo>
                <a:lnTo>
                  <a:pt x="795" y="60"/>
                </a:lnTo>
                <a:lnTo>
                  <a:pt x="855" y="105"/>
                </a:lnTo>
                <a:lnTo>
                  <a:pt x="870" y="135"/>
                </a:lnTo>
                <a:lnTo>
                  <a:pt x="855" y="165"/>
                </a:lnTo>
                <a:lnTo>
                  <a:pt x="810" y="210"/>
                </a:lnTo>
                <a:lnTo>
                  <a:pt x="780" y="255"/>
                </a:lnTo>
                <a:lnTo>
                  <a:pt x="750" y="315"/>
                </a:lnTo>
                <a:lnTo>
                  <a:pt x="720" y="390"/>
                </a:lnTo>
                <a:lnTo>
                  <a:pt x="705" y="495"/>
                </a:lnTo>
                <a:lnTo>
                  <a:pt x="660" y="705"/>
                </a:lnTo>
                <a:lnTo>
                  <a:pt x="645" y="885"/>
                </a:lnTo>
                <a:lnTo>
                  <a:pt x="630" y="975"/>
                </a:lnTo>
                <a:lnTo>
                  <a:pt x="630" y="1035"/>
                </a:lnTo>
                <a:lnTo>
                  <a:pt x="645" y="1080"/>
                </a:lnTo>
                <a:lnTo>
                  <a:pt x="660" y="1095"/>
                </a:lnTo>
                <a:lnTo>
                  <a:pt x="690" y="1095"/>
                </a:lnTo>
                <a:lnTo>
                  <a:pt x="750" y="1065"/>
                </a:lnTo>
                <a:lnTo>
                  <a:pt x="825" y="1020"/>
                </a:lnTo>
                <a:lnTo>
                  <a:pt x="945" y="930"/>
                </a:lnTo>
                <a:lnTo>
                  <a:pt x="1005" y="885"/>
                </a:lnTo>
                <a:lnTo>
                  <a:pt x="1050" y="855"/>
                </a:lnTo>
                <a:lnTo>
                  <a:pt x="1080" y="855"/>
                </a:lnTo>
                <a:lnTo>
                  <a:pt x="1095" y="855"/>
                </a:lnTo>
                <a:lnTo>
                  <a:pt x="1080" y="870"/>
                </a:lnTo>
                <a:lnTo>
                  <a:pt x="1050" y="930"/>
                </a:lnTo>
                <a:lnTo>
                  <a:pt x="975" y="1020"/>
                </a:lnTo>
                <a:lnTo>
                  <a:pt x="855" y="1140"/>
                </a:lnTo>
                <a:lnTo>
                  <a:pt x="750" y="1260"/>
                </a:lnTo>
                <a:lnTo>
                  <a:pt x="660" y="1365"/>
                </a:lnTo>
                <a:lnTo>
                  <a:pt x="600" y="1440"/>
                </a:lnTo>
                <a:lnTo>
                  <a:pt x="570" y="1485"/>
                </a:lnTo>
                <a:lnTo>
                  <a:pt x="540" y="1545"/>
                </a:lnTo>
                <a:lnTo>
                  <a:pt x="525" y="1560"/>
                </a:lnTo>
                <a:lnTo>
                  <a:pt x="510" y="1560"/>
                </a:lnTo>
                <a:lnTo>
                  <a:pt x="465" y="1530"/>
                </a:lnTo>
                <a:lnTo>
                  <a:pt x="450" y="1500"/>
                </a:lnTo>
                <a:lnTo>
                  <a:pt x="420" y="1470"/>
                </a:lnTo>
                <a:lnTo>
                  <a:pt x="375" y="1395"/>
                </a:lnTo>
                <a:lnTo>
                  <a:pt x="375" y="1335"/>
                </a:lnTo>
                <a:lnTo>
                  <a:pt x="375" y="1305"/>
                </a:lnTo>
                <a:lnTo>
                  <a:pt x="420" y="1245"/>
                </a:lnTo>
                <a:lnTo>
                  <a:pt x="450" y="1200"/>
                </a:lnTo>
                <a:lnTo>
                  <a:pt x="465" y="1125"/>
                </a:lnTo>
                <a:lnTo>
                  <a:pt x="495" y="1020"/>
                </a:lnTo>
                <a:lnTo>
                  <a:pt x="510" y="900"/>
                </a:lnTo>
                <a:lnTo>
                  <a:pt x="525" y="660"/>
                </a:lnTo>
                <a:lnTo>
                  <a:pt x="555" y="450"/>
                </a:lnTo>
                <a:lnTo>
                  <a:pt x="555" y="375"/>
                </a:lnTo>
                <a:lnTo>
                  <a:pt x="555" y="315"/>
                </a:lnTo>
                <a:lnTo>
                  <a:pt x="540" y="270"/>
                </a:lnTo>
                <a:lnTo>
                  <a:pt x="540" y="255"/>
                </a:lnTo>
                <a:lnTo>
                  <a:pt x="495" y="255"/>
                </a:lnTo>
                <a:lnTo>
                  <a:pt x="435" y="270"/>
                </a:lnTo>
                <a:lnTo>
                  <a:pt x="375" y="300"/>
                </a:lnTo>
                <a:lnTo>
                  <a:pt x="315" y="345"/>
                </a:lnTo>
                <a:lnTo>
                  <a:pt x="255" y="375"/>
                </a:lnTo>
                <a:lnTo>
                  <a:pt x="210" y="390"/>
                </a:lnTo>
                <a:lnTo>
                  <a:pt x="180" y="405"/>
                </a:lnTo>
                <a:lnTo>
                  <a:pt x="180" y="4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5" name="Freeform 153"/>
          <p:cNvSpPr/>
          <p:nvPr/>
        </p:nvSpPr>
        <p:spPr bwMode="auto">
          <a:xfrm>
            <a:off x="6399213" y="2333625"/>
            <a:ext cx="133350" cy="1752600"/>
          </a:xfrm>
          <a:custGeom>
            <a:avLst/>
            <a:gdLst/>
            <a:ahLst/>
            <a:cxnLst>
              <a:cxn ang="0">
                <a:pos x="0" y="2490"/>
              </a:cxn>
              <a:cxn ang="0">
                <a:pos x="0" y="2415"/>
              </a:cxn>
              <a:cxn ang="0">
                <a:pos x="15" y="2310"/>
              </a:cxn>
              <a:cxn ang="0">
                <a:pos x="30" y="2235"/>
              </a:cxn>
              <a:cxn ang="0">
                <a:pos x="30" y="2100"/>
              </a:cxn>
              <a:cxn ang="0">
                <a:pos x="45" y="1920"/>
              </a:cxn>
              <a:cxn ang="0">
                <a:pos x="60" y="1680"/>
              </a:cxn>
              <a:cxn ang="0">
                <a:pos x="60" y="1440"/>
              </a:cxn>
              <a:cxn ang="0">
                <a:pos x="75" y="1230"/>
              </a:cxn>
              <a:cxn ang="0">
                <a:pos x="75" y="1065"/>
              </a:cxn>
              <a:cxn ang="0">
                <a:pos x="75" y="930"/>
              </a:cxn>
              <a:cxn ang="0">
                <a:pos x="75" y="870"/>
              </a:cxn>
              <a:cxn ang="0">
                <a:pos x="75" y="795"/>
              </a:cxn>
              <a:cxn ang="0">
                <a:pos x="75" y="705"/>
              </a:cxn>
              <a:cxn ang="0">
                <a:pos x="75" y="585"/>
              </a:cxn>
              <a:cxn ang="0">
                <a:pos x="60" y="465"/>
              </a:cxn>
              <a:cxn ang="0">
                <a:pos x="60" y="330"/>
              </a:cxn>
              <a:cxn ang="0">
                <a:pos x="45" y="165"/>
              </a:cxn>
              <a:cxn ang="0">
                <a:pos x="45" y="0"/>
              </a:cxn>
              <a:cxn ang="0">
                <a:pos x="210" y="0"/>
              </a:cxn>
              <a:cxn ang="0">
                <a:pos x="210" y="300"/>
              </a:cxn>
              <a:cxn ang="0">
                <a:pos x="210" y="585"/>
              </a:cxn>
              <a:cxn ang="0">
                <a:pos x="210" y="840"/>
              </a:cxn>
              <a:cxn ang="0">
                <a:pos x="210" y="1080"/>
              </a:cxn>
              <a:cxn ang="0">
                <a:pos x="210" y="1320"/>
              </a:cxn>
              <a:cxn ang="0">
                <a:pos x="210" y="1515"/>
              </a:cxn>
              <a:cxn ang="0">
                <a:pos x="210" y="1710"/>
              </a:cxn>
              <a:cxn ang="0">
                <a:pos x="195" y="1890"/>
              </a:cxn>
              <a:cxn ang="0">
                <a:pos x="195" y="2040"/>
              </a:cxn>
              <a:cxn ang="0">
                <a:pos x="195" y="2175"/>
              </a:cxn>
              <a:cxn ang="0">
                <a:pos x="195" y="2295"/>
              </a:cxn>
              <a:cxn ang="0">
                <a:pos x="195" y="2385"/>
              </a:cxn>
              <a:cxn ang="0">
                <a:pos x="195" y="2475"/>
              </a:cxn>
              <a:cxn ang="0">
                <a:pos x="195" y="2535"/>
              </a:cxn>
              <a:cxn ang="0">
                <a:pos x="180" y="2580"/>
              </a:cxn>
              <a:cxn ang="0">
                <a:pos x="180" y="2610"/>
              </a:cxn>
              <a:cxn ang="0">
                <a:pos x="165" y="2670"/>
              </a:cxn>
              <a:cxn ang="0">
                <a:pos x="150" y="2715"/>
              </a:cxn>
              <a:cxn ang="0">
                <a:pos x="135" y="2745"/>
              </a:cxn>
              <a:cxn ang="0">
                <a:pos x="120" y="2760"/>
              </a:cxn>
              <a:cxn ang="0">
                <a:pos x="105" y="2745"/>
              </a:cxn>
              <a:cxn ang="0">
                <a:pos x="75" y="2730"/>
              </a:cxn>
              <a:cxn ang="0">
                <a:pos x="45" y="2655"/>
              </a:cxn>
              <a:cxn ang="0">
                <a:pos x="15" y="2565"/>
              </a:cxn>
              <a:cxn ang="0">
                <a:pos x="0" y="2490"/>
              </a:cxn>
              <a:cxn ang="0">
                <a:pos x="0" y="2490"/>
              </a:cxn>
            </a:cxnLst>
            <a:rect l="0" t="0" r="r" b="b"/>
            <a:pathLst>
              <a:path w="210" h="2760">
                <a:moveTo>
                  <a:pt x="0" y="2490"/>
                </a:moveTo>
                <a:lnTo>
                  <a:pt x="0" y="2415"/>
                </a:lnTo>
                <a:lnTo>
                  <a:pt x="15" y="2310"/>
                </a:lnTo>
                <a:lnTo>
                  <a:pt x="30" y="2235"/>
                </a:lnTo>
                <a:lnTo>
                  <a:pt x="30" y="2100"/>
                </a:lnTo>
                <a:lnTo>
                  <a:pt x="45" y="1920"/>
                </a:lnTo>
                <a:lnTo>
                  <a:pt x="60" y="1680"/>
                </a:lnTo>
                <a:lnTo>
                  <a:pt x="60" y="1440"/>
                </a:lnTo>
                <a:lnTo>
                  <a:pt x="75" y="1230"/>
                </a:lnTo>
                <a:lnTo>
                  <a:pt x="75" y="1065"/>
                </a:lnTo>
                <a:lnTo>
                  <a:pt x="75" y="930"/>
                </a:lnTo>
                <a:lnTo>
                  <a:pt x="75" y="870"/>
                </a:lnTo>
                <a:lnTo>
                  <a:pt x="75" y="795"/>
                </a:lnTo>
                <a:lnTo>
                  <a:pt x="75" y="705"/>
                </a:lnTo>
                <a:lnTo>
                  <a:pt x="75" y="585"/>
                </a:lnTo>
                <a:lnTo>
                  <a:pt x="60" y="465"/>
                </a:lnTo>
                <a:lnTo>
                  <a:pt x="60" y="330"/>
                </a:lnTo>
                <a:lnTo>
                  <a:pt x="45" y="165"/>
                </a:lnTo>
                <a:lnTo>
                  <a:pt x="45" y="0"/>
                </a:lnTo>
                <a:lnTo>
                  <a:pt x="210" y="0"/>
                </a:lnTo>
                <a:lnTo>
                  <a:pt x="210" y="300"/>
                </a:lnTo>
                <a:lnTo>
                  <a:pt x="210" y="585"/>
                </a:lnTo>
                <a:lnTo>
                  <a:pt x="210" y="840"/>
                </a:lnTo>
                <a:lnTo>
                  <a:pt x="210" y="1080"/>
                </a:lnTo>
                <a:lnTo>
                  <a:pt x="210" y="1320"/>
                </a:lnTo>
                <a:lnTo>
                  <a:pt x="210" y="1515"/>
                </a:lnTo>
                <a:lnTo>
                  <a:pt x="210" y="1710"/>
                </a:lnTo>
                <a:lnTo>
                  <a:pt x="195" y="1890"/>
                </a:lnTo>
                <a:lnTo>
                  <a:pt x="195" y="2040"/>
                </a:lnTo>
                <a:lnTo>
                  <a:pt x="195" y="2175"/>
                </a:lnTo>
                <a:lnTo>
                  <a:pt x="195" y="2295"/>
                </a:lnTo>
                <a:lnTo>
                  <a:pt x="195" y="2385"/>
                </a:lnTo>
                <a:lnTo>
                  <a:pt x="195" y="2475"/>
                </a:lnTo>
                <a:lnTo>
                  <a:pt x="195" y="2535"/>
                </a:lnTo>
                <a:lnTo>
                  <a:pt x="180" y="2580"/>
                </a:lnTo>
                <a:lnTo>
                  <a:pt x="180" y="2610"/>
                </a:lnTo>
                <a:lnTo>
                  <a:pt x="165" y="2670"/>
                </a:lnTo>
                <a:lnTo>
                  <a:pt x="150" y="2715"/>
                </a:lnTo>
                <a:lnTo>
                  <a:pt x="135" y="2745"/>
                </a:lnTo>
                <a:lnTo>
                  <a:pt x="120" y="2760"/>
                </a:lnTo>
                <a:lnTo>
                  <a:pt x="105" y="2745"/>
                </a:lnTo>
                <a:lnTo>
                  <a:pt x="75" y="2730"/>
                </a:lnTo>
                <a:lnTo>
                  <a:pt x="45" y="2655"/>
                </a:lnTo>
                <a:lnTo>
                  <a:pt x="15" y="2565"/>
                </a:lnTo>
                <a:lnTo>
                  <a:pt x="0" y="2490"/>
                </a:lnTo>
                <a:lnTo>
                  <a:pt x="0" y="24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90" name="Freeform 158"/>
          <p:cNvSpPr/>
          <p:nvPr/>
        </p:nvSpPr>
        <p:spPr bwMode="auto">
          <a:xfrm>
            <a:off x="5808663" y="3114675"/>
            <a:ext cx="685800" cy="733425"/>
          </a:xfrm>
          <a:custGeom>
            <a:avLst/>
            <a:gdLst/>
            <a:ahLst/>
            <a:cxnLst>
              <a:cxn ang="0">
                <a:pos x="255" y="885"/>
              </a:cxn>
              <a:cxn ang="0">
                <a:pos x="405" y="735"/>
              </a:cxn>
              <a:cxn ang="0">
                <a:pos x="555" y="540"/>
              </a:cxn>
              <a:cxn ang="0">
                <a:pos x="720" y="300"/>
              </a:cxn>
              <a:cxn ang="0">
                <a:pos x="900" y="0"/>
              </a:cxn>
              <a:cxn ang="0">
                <a:pos x="1080" y="15"/>
              </a:cxn>
              <a:cxn ang="0">
                <a:pos x="930" y="270"/>
              </a:cxn>
              <a:cxn ang="0">
                <a:pos x="810" y="465"/>
              </a:cxn>
              <a:cxn ang="0">
                <a:pos x="690" y="630"/>
              </a:cxn>
              <a:cxn ang="0">
                <a:pos x="585" y="735"/>
              </a:cxn>
              <a:cxn ang="0">
                <a:pos x="390" y="915"/>
              </a:cxn>
              <a:cxn ang="0">
                <a:pos x="210" y="1050"/>
              </a:cxn>
              <a:cxn ang="0">
                <a:pos x="120" y="1110"/>
              </a:cxn>
              <a:cxn ang="0">
                <a:pos x="60" y="1140"/>
              </a:cxn>
              <a:cxn ang="0">
                <a:pos x="15" y="1155"/>
              </a:cxn>
              <a:cxn ang="0">
                <a:pos x="0" y="1155"/>
              </a:cxn>
              <a:cxn ang="0">
                <a:pos x="15" y="1125"/>
              </a:cxn>
              <a:cxn ang="0">
                <a:pos x="60" y="1065"/>
              </a:cxn>
              <a:cxn ang="0">
                <a:pos x="135" y="990"/>
              </a:cxn>
              <a:cxn ang="0">
                <a:pos x="255" y="885"/>
              </a:cxn>
              <a:cxn ang="0">
                <a:pos x="255" y="885"/>
              </a:cxn>
            </a:cxnLst>
            <a:rect l="0" t="0" r="r" b="b"/>
            <a:pathLst>
              <a:path w="1080" h="1155">
                <a:moveTo>
                  <a:pt x="255" y="885"/>
                </a:moveTo>
                <a:lnTo>
                  <a:pt x="405" y="735"/>
                </a:lnTo>
                <a:lnTo>
                  <a:pt x="555" y="540"/>
                </a:lnTo>
                <a:lnTo>
                  <a:pt x="720" y="300"/>
                </a:lnTo>
                <a:lnTo>
                  <a:pt x="900" y="0"/>
                </a:lnTo>
                <a:lnTo>
                  <a:pt x="1080" y="15"/>
                </a:lnTo>
                <a:lnTo>
                  <a:pt x="930" y="270"/>
                </a:lnTo>
                <a:lnTo>
                  <a:pt x="810" y="465"/>
                </a:lnTo>
                <a:lnTo>
                  <a:pt x="690" y="630"/>
                </a:lnTo>
                <a:lnTo>
                  <a:pt x="585" y="735"/>
                </a:lnTo>
                <a:lnTo>
                  <a:pt x="390" y="915"/>
                </a:lnTo>
                <a:lnTo>
                  <a:pt x="210" y="1050"/>
                </a:lnTo>
                <a:lnTo>
                  <a:pt x="120" y="1110"/>
                </a:lnTo>
                <a:lnTo>
                  <a:pt x="60" y="1140"/>
                </a:lnTo>
                <a:lnTo>
                  <a:pt x="15" y="1155"/>
                </a:lnTo>
                <a:lnTo>
                  <a:pt x="0" y="1155"/>
                </a:lnTo>
                <a:lnTo>
                  <a:pt x="15" y="1125"/>
                </a:lnTo>
                <a:lnTo>
                  <a:pt x="60" y="1065"/>
                </a:lnTo>
                <a:lnTo>
                  <a:pt x="135" y="990"/>
                </a:lnTo>
                <a:lnTo>
                  <a:pt x="255" y="885"/>
                </a:lnTo>
                <a:lnTo>
                  <a:pt x="255" y="8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586" name="Freeform 154"/>
          <p:cNvSpPr/>
          <p:nvPr/>
        </p:nvSpPr>
        <p:spPr bwMode="auto">
          <a:xfrm>
            <a:off x="6475413" y="3114675"/>
            <a:ext cx="895350" cy="600075"/>
          </a:xfrm>
          <a:custGeom>
            <a:avLst/>
            <a:gdLst/>
            <a:ahLst/>
            <a:cxnLst>
              <a:cxn ang="0">
                <a:pos x="1080" y="705"/>
              </a:cxn>
              <a:cxn ang="0">
                <a:pos x="1215" y="750"/>
              </a:cxn>
              <a:cxn ang="0">
                <a:pos x="1320" y="795"/>
              </a:cxn>
              <a:cxn ang="0">
                <a:pos x="1395" y="810"/>
              </a:cxn>
              <a:cxn ang="0">
                <a:pos x="1410" y="840"/>
              </a:cxn>
              <a:cxn ang="0">
                <a:pos x="1380" y="870"/>
              </a:cxn>
              <a:cxn ang="0">
                <a:pos x="1290" y="885"/>
              </a:cxn>
              <a:cxn ang="0">
                <a:pos x="1065" y="930"/>
              </a:cxn>
              <a:cxn ang="0">
                <a:pos x="960" y="945"/>
              </a:cxn>
              <a:cxn ang="0">
                <a:pos x="870" y="945"/>
              </a:cxn>
              <a:cxn ang="0">
                <a:pos x="795" y="915"/>
              </a:cxn>
              <a:cxn ang="0">
                <a:pos x="720" y="855"/>
              </a:cxn>
              <a:cxn ang="0">
                <a:pos x="690" y="825"/>
              </a:cxn>
              <a:cxn ang="0">
                <a:pos x="645" y="780"/>
              </a:cxn>
              <a:cxn ang="0">
                <a:pos x="585" y="705"/>
              </a:cxn>
              <a:cxn ang="0">
                <a:pos x="495" y="630"/>
              </a:cxn>
              <a:cxn ang="0">
                <a:pos x="405" y="525"/>
              </a:cxn>
              <a:cxn ang="0">
                <a:pos x="285" y="390"/>
              </a:cxn>
              <a:cxn ang="0">
                <a:pos x="150" y="255"/>
              </a:cxn>
              <a:cxn ang="0">
                <a:pos x="0" y="90"/>
              </a:cxn>
              <a:cxn ang="0">
                <a:pos x="60" y="0"/>
              </a:cxn>
              <a:cxn ang="0">
                <a:pos x="135" y="75"/>
              </a:cxn>
              <a:cxn ang="0">
                <a:pos x="225" y="165"/>
              </a:cxn>
              <a:cxn ang="0">
                <a:pos x="330" y="255"/>
              </a:cxn>
              <a:cxn ang="0">
                <a:pos x="465" y="360"/>
              </a:cxn>
              <a:cxn ang="0">
                <a:pos x="600" y="465"/>
              </a:cxn>
              <a:cxn ang="0">
                <a:pos x="750" y="555"/>
              </a:cxn>
              <a:cxn ang="0">
                <a:pos x="1080" y="705"/>
              </a:cxn>
              <a:cxn ang="0">
                <a:pos x="1080" y="705"/>
              </a:cxn>
            </a:cxnLst>
            <a:rect l="0" t="0" r="r" b="b"/>
            <a:pathLst>
              <a:path w="1410" h="945">
                <a:moveTo>
                  <a:pt x="1080" y="705"/>
                </a:moveTo>
                <a:lnTo>
                  <a:pt x="1215" y="750"/>
                </a:lnTo>
                <a:lnTo>
                  <a:pt x="1320" y="795"/>
                </a:lnTo>
                <a:lnTo>
                  <a:pt x="1395" y="810"/>
                </a:lnTo>
                <a:lnTo>
                  <a:pt x="1410" y="840"/>
                </a:lnTo>
                <a:lnTo>
                  <a:pt x="1380" y="870"/>
                </a:lnTo>
                <a:lnTo>
                  <a:pt x="1290" y="885"/>
                </a:lnTo>
                <a:lnTo>
                  <a:pt x="1065" y="930"/>
                </a:lnTo>
                <a:lnTo>
                  <a:pt x="960" y="945"/>
                </a:lnTo>
                <a:lnTo>
                  <a:pt x="870" y="945"/>
                </a:lnTo>
                <a:lnTo>
                  <a:pt x="795" y="915"/>
                </a:lnTo>
                <a:lnTo>
                  <a:pt x="720" y="855"/>
                </a:lnTo>
                <a:lnTo>
                  <a:pt x="690" y="825"/>
                </a:lnTo>
                <a:lnTo>
                  <a:pt x="645" y="780"/>
                </a:lnTo>
                <a:lnTo>
                  <a:pt x="585" y="705"/>
                </a:lnTo>
                <a:lnTo>
                  <a:pt x="495" y="630"/>
                </a:lnTo>
                <a:lnTo>
                  <a:pt x="405" y="525"/>
                </a:lnTo>
                <a:lnTo>
                  <a:pt x="285" y="390"/>
                </a:lnTo>
                <a:lnTo>
                  <a:pt x="150" y="255"/>
                </a:lnTo>
                <a:lnTo>
                  <a:pt x="0" y="90"/>
                </a:lnTo>
                <a:lnTo>
                  <a:pt x="60" y="0"/>
                </a:lnTo>
                <a:lnTo>
                  <a:pt x="135" y="75"/>
                </a:lnTo>
                <a:lnTo>
                  <a:pt x="225" y="165"/>
                </a:lnTo>
                <a:lnTo>
                  <a:pt x="330" y="255"/>
                </a:lnTo>
                <a:lnTo>
                  <a:pt x="465" y="360"/>
                </a:lnTo>
                <a:lnTo>
                  <a:pt x="600" y="465"/>
                </a:lnTo>
                <a:lnTo>
                  <a:pt x="750" y="555"/>
                </a:lnTo>
                <a:lnTo>
                  <a:pt x="1080" y="705"/>
                </a:lnTo>
                <a:lnTo>
                  <a:pt x="1080" y="7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18588" grpId="0" animBg="1"/>
      <p:bldP spid="18581" grpId="0" animBg="1"/>
      <p:bldP spid="18582" grpId="0" animBg="1"/>
      <p:bldP spid="18583" grpId="0" animBg="1"/>
      <p:bldP spid="18584" grpId="0" animBg="1"/>
      <p:bldP spid="18587" grpId="0" animBg="1"/>
      <p:bldP spid="18589" grpId="0" animBg="1"/>
      <p:bldP spid="18585" grpId="0" animBg="1"/>
      <p:bldP spid="18590" grpId="0" animBg="1"/>
      <p:bldP spid="185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摆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01747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bǎi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711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711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711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711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711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11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06562" y="5002889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右上边四字要扁、里面是两短竖，去字的竖和撇折是两笔。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8249" y="3100388"/>
            <a:ext cx="17272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扌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摆放  摆设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5002889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我把书桌上的文具摆放整齐。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音序：</a:t>
            </a:r>
            <a:r>
              <a:rPr lang="en-US" altLang="zh-CN" sz="2000" b="1">
                <a:latin typeface="仿宋" panose="02010609060101010101" pitchFamily="49" charset="-122"/>
                <a:ea typeface="仿宋" panose="02010609060101010101" pitchFamily="49" charset="-122"/>
              </a:rPr>
              <a:t>B</a:t>
            </a:r>
            <a:endParaRPr lang="en-US" altLang="zh-CN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7129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7130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7133" name="Rectangle 29"/>
          <p:cNvSpPr>
            <a:spLocks noChangeArrowheads="1"/>
          </p:cNvSpPr>
          <p:nvPr/>
        </p:nvSpPr>
        <p:spPr bwMode="auto">
          <a:xfrm>
            <a:off x="5337175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7136" name="Freeform 32"/>
          <p:cNvSpPr/>
          <p:nvPr/>
        </p:nvSpPr>
        <p:spPr bwMode="auto">
          <a:xfrm>
            <a:off x="5499100" y="2667000"/>
            <a:ext cx="600075" cy="200025"/>
          </a:xfrm>
          <a:custGeom>
            <a:avLst/>
            <a:gdLst/>
            <a:ahLst/>
            <a:cxnLst>
              <a:cxn ang="0">
                <a:pos x="390" y="120"/>
              </a:cxn>
              <a:cxn ang="0">
                <a:pos x="570" y="60"/>
              </a:cxn>
              <a:cxn ang="0">
                <a:pos x="690" y="30"/>
              </a:cxn>
              <a:cxn ang="0">
                <a:pos x="780" y="0"/>
              </a:cxn>
              <a:cxn ang="0">
                <a:pos x="825" y="0"/>
              </a:cxn>
              <a:cxn ang="0">
                <a:pos x="855" y="0"/>
              </a:cxn>
              <a:cxn ang="0">
                <a:pos x="900" y="15"/>
              </a:cxn>
              <a:cxn ang="0">
                <a:pos x="930" y="30"/>
              </a:cxn>
              <a:cxn ang="0">
                <a:pos x="945" y="60"/>
              </a:cxn>
              <a:cxn ang="0">
                <a:pos x="930" y="90"/>
              </a:cxn>
              <a:cxn ang="0">
                <a:pos x="870" y="120"/>
              </a:cxn>
              <a:cxn ang="0">
                <a:pos x="780" y="165"/>
              </a:cxn>
              <a:cxn ang="0">
                <a:pos x="645" y="210"/>
              </a:cxn>
              <a:cxn ang="0">
                <a:pos x="510" y="255"/>
              </a:cxn>
              <a:cxn ang="0">
                <a:pos x="390" y="285"/>
              </a:cxn>
              <a:cxn ang="0">
                <a:pos x="285" y="300"/>
              </a:cxn>
              <a:cxn ang="0">
                <a:pos x="195" y="315"/>
              </a:cxn>
              <a:cxn ang="0">
                <a:pos x="120" y="315"/>
              </a:cxn>
              <a:cxn ang="0">
                <a:pos x="75" y="300"/>
              </a:cxn>
              <a:cxn ang="0">
                <a:pos x="30" y="300"/>
              </a:cxn>
              <a:cxn ang="0">
                <a:pos x="15" y="285"/>
              </a:cxn>
              <a:cxn ang="0">
                <a:pos x="0" y="270"/>
              </a:cxn>
              <a:cxn ang="0">
                <a:pos x="0" y="240"/>
              </a:cxn>
              <a:cxn ang="0">
                <a:pos x="15" y="225"/>
              </a:cxn>
              <a:cxn ang="0">
                <a:pos x="90" y="195"/>
              </a:cxn>
              <a:cxn ang="0">
                <a:pos x="225" y="165"/>
              </a:cxn>
              <a:cxn ang="0">
                <a:pos x="390" y="120"/>
              </a:cxn>
              <a:cxn ang="0">
                <a:pos x="390" y="120"/>
              </a:cxn>
            </a:cxnLst>
            <a:rect l="0" t="0" r="r" b="b"/>
            <a:pathLst>
              <a:path w="945" h="315">
                <a:moveTo>
                  <a:pt x="390" y="120"/>
                </a:moveTo>
                <a:lnTo>
                  <a:pt x="570" y="60"/>
                </a:lnTo>
                <a:lnTo>
                  <a:pt x="690" y="30"/>
                </a:lnTo>
                <a:lnTo>
                  <a:pt x="780" y="0"/>
                </a:lnTo>
                <a:lnTo>
                  <a:pt x="825" y="0"/>
                </a:lnTo>
                <a:lnTo>
                  <a:pt x="855" y="0"/>
                </a:lnTo>
                <a:lnTo>
                  <a:pt x="900" y="15"/>
                </a:lnTo>
                <a:lnTo>
                  <a:pt x="930" y="30"/>
                </a:lnTo>
                <a:lnTo>
                  <a:pt x="945" y="60"/>
                </a:lnTo>
                <a:lnTo>
                  <a:pt x="930" y="90"/>
                </a:lnTo>
                <a:lnTo>
                  <a:pt x="870" y="120"/>
                </a:lnTo>
                <a:lnTo>
                  <a:pt x="780" y="165"/>
                </a:lnTo>
                <a:lnTo>
                  <a:pt x="645" y="210"/>
                </a:lnTo>
                <a:lnTo>
                  <a:pt x="510" y="255"/>
                </a:lnTo>
                <a:lnTo>
                  <a:pt x="390" y="285"/>
                </a:lnTo>
                <a:lnTo>
                  <a:pt x="285" y="300"/>
                </a:lnTo>
                <a:lnTo>
                  <a:pt x="195" y="315"/>
                </a:lnTo>
                <a:lnTo>
                  <a:pt x="120" y="315"/>
                </a:lnTo>
                <a:lnTo>
                  <a:pt x="75" y="300"/>
                </a:lnTo>
                <a:lnTo>
                  <a:pt x="30" y="300"/>
                </a:lnTo>
                <a:lnTo>
                  <a:pt x="15" y="285"/>
                </a:lnTo>
                <a:lnTo>
                  <a:pt x="0" y="270"/>
                </a:lnTo>
                <a:lnTo>
                  <a:pt x="0" y="240"/>
                </a:lnTo>
                <a:lnTo>
                  <a:pt x="15" y="225"/>
                </a:lnTo>
                <a:lnTo>
                  <a:pt x="90" y="195"/>
                </a:lnTo>
                <a:lnTo>
                  <a:pt x="225" y="165"/>
                </a:lnTo>
                <a:lnTo>
                  <a:pt x="390" y="120"/>
                </a:lnTo>
                <a:lnTo>
                  <a:pt x="39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7" name="Freeform 33"/>
          <p:cNvSpPr/>
          <p:nvPr/>
        </p:nvSpPr>
        <p:spPr bwMode="auto">
          <a:xfrm>
            <a:off x="5613400" y="2219325"/>
            <a:ext cx="342900" cy="1819275"/>
          </a:xfrm>
          <a:custGeom>
            <a:avLst/>
            <a:gdLst/>
            <a:ahLst/>
            <a:cxnLst>
              <a:cxn ang="0">
                <a:pos x="135" y="2430"/>
              </a:cxn>
              <a:cxn ang="0">
                <a:pos x="240" y="2445"/>
              </a:cxn>
              <a:cxn ang="0">
                <a:pos x="285" y="2445"/>
              </a:cxn>
              <a:cxn ang="0">
                <a:pos x="315" y="2400"/>
              </a:cxn>
              <a:cxn ang="0">
                <a:pos x="315" y="2370"/>
              </a:cxn>
              <a:cxn ang="0">
                <a:pos x="330" y="2280"/>
              </a:cxn>
              <a:cxn ang="0">
                <a:pos x="330" y="2145"/>
              </a:cxn>
              <a:cxn ang="0">
                <a:pos x="330" y="1965"/>
              </a:cxn>
              <a:cxn ang="0">
                <a:pos x="345" y="1515"/>
              </a:cxn>
              <a:cxn ang="0">
                <a:pos x="345" y="1020"/>
              </a:cxn>
              <a:cxn ang="0">
                <a:pos x="345" y="780"/>
              </a:cxn>
              <a:cxn ang="0">
                <a:pos x="345" y="585"/>
              </a:cxn>
              <a:cxn ang="0">
                <a:pos x="345" y="450"/>
              </a:cxn>
              <a:cxn ang="0">
                <a:pos x="330" y="330"/>
              </a:cxn>
              <a:cxn ang="0">
                <a:pos x="330" y="255"/>
              </a:cxn>
              <a:cxn ang="0">
                <a:pos x="315" y="195"/>
              </a:cxn>
              <a:cxn ang="0">
                <a:pos x="300" y="150"/>
              </a:cxn>
              <a:cxn ang="0">
                <a:pos x="270" y="120"/>
              </a:cxn>
              <a:cxn ang="0">
                <a:pos x="240" y="90"/>
              </a:cxn>
              <a:cxn ang="0">
                <a:pos x="240" y="30"/>
              </a:cxn>
              <a:cxn ang="0">
                <a:pos x="270" y="0"/>
              </a:cxn>
              <a:cxn ang="0">
                <a:pos x="330" y="0"/>
              </a:cxn>
              <a:cxn ang="0">
                <a:pos x="405" y="15"/>
              </a:cxn>
              <a:cxn ang="0">
                <a:pos x="480" y="60"/>
              </a:cxn>
              <a:cxn ang="0">
                <a:pos x="525" y="105"/>
              </a:cxn>
              <a:cxn ang="0">
                <a:pos x="540" y="135"/>
              </a:cxn>
              <a:cxn ang="0">
                <a:pos x="540" y="210"/>
              </a:cxn>
              <a:cxn ang="0">
                <a:pos x="525" y="270"/>
              </a:cxn>
              <a:cxn ang="0">
                <a:pos x="510" y="330"/>
              </a:cxn>
              <a:cxn ang="0">
                <a:pos x="495" y="390"/>
              </a:cxn>
              <a:cxn ang="0">
                <a:pos x="495" y="465"/>
              </a:cxn>
              <a:cxn ang="0">
                <a:pos x="480" y="570"/>
              </a:cxn>
              <a:cxn ang="0">
                <a:pos x="480" y="705"/>
              </a:cxn>
              <a:cxn ang="0">
                <a:pos x="480" y="855"/>
              </a:cxn>
              <a:cxn ang="0">
                <a:pos x="480" y="1035"/>
              </a:cxn>
              <a:cxn ang="0">
                <a:pos x="480" y="1230"/>
              </a:cxn>
              <a:cxn ang="0">
                <a:pos x="480" y="1455"/>
              </a:cxn>
              <a:cxn ang="0">
                <a:pos x="480" y="1695"/>
              </a:cxn>
              <a:cxn ang="0">
                <a:pos x="480" y="1890"/>
              </a:cxn>
              <a:cxn ang="0">
                <a:pos x="480" y="2055"/>
              </a:cxn>
              <a:cxn ang="0">
                <a:pos x="480" y="2205"/>
              </a:cxn>
              <a:cxn ang="0">
                <a:pos x="480" y="2325"/>
              </a:cxn>
              <a:cxn ang="0">
                <a:pos x="480" y="2430"/>
              </a:cxn>
              <a:cxn ang="0">
                <a:pos x="480" y="2505"/>
              </a:cxn>
              <a:cxn ang="0">
                <a:pos x="480" y="2550"/>
              </a:cxn>
              <a:cxn ang="0">
                <a:pos x="465" y="2670"/>
              </a:cxn>
              <a:cxn ang="0">
                <a:pos x="420" y="2775"/>
              </a:cxn>
              <a:cxn ang="0">
                <a:pos x="375" y="2835"/>
              </a:cxn>
              <a:cxn ang="0">
                <a:pos x="345" y="2865"/>
              </a:cxn>
              <a:cxn ang="0">
                <a:pos x="315" y="2835"/>
              </a:cxn>
              <a:cxn ang="0">
                <a:pos x="285" y="2775"/>
              </a:cxn>
              <a:cxn ang="0">
                <a:pos x="225" y="2670"/>
              </a:cxn>
              <a:cxn ang="0">
                <a:pos x="120" y="2550"/>
              </a:cxn>
              <a:cxn ang="0">
                <a:pos x="60" y="2505"/>
              </a:cxn>
              <a:cxn ang="0">
                <a:pos x="30" y="2460"/>
              </a:cxn>
              <a:cxn ang="0">
                <a:pos x="0" y="2430"/>
              </a:cxn>
              <a:cxn ang="0">
                <a:pos x="0" y="2415"/>
              </a:cxn>
              <a:cxn ang="0">
                <a:pos x="45" y="2415"/>
              </a:cxn>
              <a:cxn ang="0">
                <a:pos x="75" y="2415"/>
              </a:cxn>
              <a:cxn ang="0">
                <a:pos x="135" y="2430"/>
              </a:cxn>
              <a:cxn ang="0">
                <a:pos x="135" y="2430"/>
              </a:cxn>
            </a:cxnLst>
            <a:rect l="0" t="0" r="r" b="b"/>
            <a:pathLst>
              <a:path w="540" h="2865">
                <a:moveTo>
                  <a:pt x="135" y="2430"/>
                </a:moveTo>
                <a:lnTo>
                  <a:pt x="240" y="2445"/>
                </a:lnTo>
                <a:lnTo>
                  <a:pt x="285" y="2445"/>
                </a:lnTo>
                <a:lnTo>
                  <a:pt x="315" y="2400"/>
                </a:lnTo>
                <a:lnTo>
                  <a:pt x="315" y="2370"/>
                </a:lnTo>
                <a:lnTo>
                  <a:pt x="330" y="2280"/>
                </a:lnTo>
                <a:lnTo>
                  <a:pt x="330" y="2145"/>
                </a:lnTo>
                <a:lnTo>
                  <a:pt x="330" y="1965"/>
                </a:lnTo>
                <a:lnTo>
                  <a:pt x="345" y="1515"/>
                </a:lnTo>
                <a:lnTo>
                  <a:pt x="345" y="1020"/>
                </a:lnTo>
                <a:lnTo>
                  <a:pt x="345" y="780"/>
                </a:lnTo>
                <a:lnTo>
                  <a:pt x="345" y="585"/>
                </a:lnTo>
                <a:lnTo>
                  <a:pt x="345" y="450"/>
                </a:lnTo>
                <a:lnTo>
                  <a:pt x="330" y="330"/>
                </a:lnTo>
                <a:lnTo>
                  <a:pt x="330" y="255"/>
                </a:lnTo>
                <a:lnTo>
                  <a:pt x="315" y="195"/>
                </a:lnTo>
                <a:lnTo>
                  <a:pt x="300" y="150"/>
                </a:lnTo>
                <a:lnTo>
                  <a:pt x="270" y="120"/>
                </a:lnTo>
                <a:lnTo>
                  <a:pt x="240" y="90"/>
                </a:lnTo>
                <a:lnTo>
                  <a:pt x="240" y="30"/>
                </a:lnTo>
                <a:lnTo>
                  <a:pt x="270" y="0"/>
                </a:lnTo>
                <a:lnTo>
                  <a:pt x="330" y="0"/>
                </a:lnTo>
                <a:lnTo>
                  <a:pt x="405" y="15"/>
                </a:lnTo>
                <a:lnTo>
                  <a:pt x="480" y="60"/>
                </a:lnTo>
                <a:lnTo>
                  <a:pt x="525" y="105"/>
                </a:lnTo>
                <a:lnTo>
                  <a:pt x="540" y="135"/>
                </a:lnTo>
                <a:lnTo>
                  <a:pt x="540" y="210"/>
                </a:lnTo>
                <a:lnTo>
                  <a:pt x="525" y="270"/>
                </a:lnTo>
                <a:lnTo>
                  <a:pt x="510" y="330"/>
                </a:lnTo>
                <a:lnTo>
                  <a:pt x="495" y="390"/>
                </a:lnTo>
                <a:lnTo>
                  <a:pt x="495" y="465"/>
                </a:lnTo>
                <a:lnTo>
                  <a:pt x="480" y="570"/>
                </a:lnTo>
                <a:lnTo>
                  <a:pt x="480" y="705"/>
                </a:lnTo>
                <a:lnTo>
                  <a:pt x="480" y="855"/>
                </a:lnTo>
                <a:lnTo>
                  <a:pt x="480" y="1035"/>
                </a:lnTo>
                <a:lnTo>
                  <a:pt x="480" y="1230"/>
                </a:lnTo>
                <a:lnTo>
                  <a:pt x="480" y="1455"/>
                </a:lnTo>
                <a:lnTo>
                  <a:pt x="480" y="1695"/>
                </a:lnTo>
                <a:lnTo>
                  <a:pt x="480" y="1890"/>
                </a:lnTo>
                <a:lnTo>
                  <a:pt x="480" y="2055"/>
                </a:lnTo>
                <a:lnTo>
                  <a:pt x="480" y="2205"/>
                </a:lnTo>
                <a:lnTo>
                  <a:pt x="480" y="2325"/>
                </a:lnTo>
                <a:lnTo>
                  <a:pt x="480" y="2430"/>
                </a:lnTo>
                <a:lnTo>
                  <a:pt x="480" y="2505"/>
                </a:lnTo>
                <a:lnTo>
                  <a:pt x="480" y="2550"/>
                </a:lnTo>
                <a:lnTo>
                  <a:pt x="465" y="2670"/>
                </a:lnTo>
                <a:lnTo>
                  <a:pt x="420" y="2775"/>
                </a:lnTo>
                <a:lnTo>
                  <a:pt x="375" y="2835"/>
                </a:lnTo>
                <a:lnTo>
                  <a:pt x="345" y="2865"/>
                </a:lnTo>
                <a:lnTo>
                  <a:pt x="315" y="2835"/>
                </a:lnTo>
                <a:lnTo>
                  <a:pt x="285" y="2775"/>
                </a:lnTo>
                <a:lnTo>
                  <a:pt x="225" y="2670"/>
                </a:lnTo>
                <a:lnTo>
                  <a:pt x="120" y="2550"/>
                </a:lnTo>
                <a:lnTo>
                  <a:pt x="60" y="2505"/>
                </a:lnTo>
                <a:lnTo>
                  <a:pt x="30" y="2460"/>
                </a:lnTo>
                <a:lnTo>
                  <a:pt x="0" y="2430"/>
                </a:lnTo>
                <a:lnTo>
                  <a:pt x="0" y="2415"/>
                </a:lnTo>
                <a:lnTo>
                  <a:pt x="45" y="2415"/>
                </a:lnTo>
                <a:lnTo>
                  <a:pt x="75" y="2415"/>
                </a:lnTo>
                <a:lnTo>
                  <a:pt x="135" y="2430"/>
                </a:lnTo>
                <a:lnTo>
                  <a:pt x="135" y="24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8" name="Freeform 34"/>
          <p:cNvSpPr/>
          <p:nvPr/>
        </p:nvSpPr>
        <p:spPr bwMode="auto">
          <a:xfrm>
            <a:off x="5346700" y="2971800"/>
            <a:ext cx="752475" cy="561975"/>
          </a:xfrm>
          <a:custGeom>
            <a:avLst/>
            <a:gdLst/>
            <a:ahLst/>
            <a:cxnLst>
              <a:cxn ang="0">
                <a:pos x="450" y="705"/>
              </a:cxn>
              <a:cxn ang="0">
                <a:pos x="375" y="780"/>
              </a:cxn>
              <a:cxn ang="0">
                <a:pos x="315" y="840"/>
              </a:cxn>
              <a:cxn ang="0">
                <a:pos x="270" y="870"/>
              </a:cxn>
              <a:cxn ang="0">
                <a:pos x="240" y="885"/>
              </a:cxn>
              <a:cxn ang="0">
                <a:pos x="180" y="855"/>
              </a:cxn>
              <a:cxn ang="0">
                <a:pos x="90" y="795"/>
              </a:cxn>
              <a:cxn ang="0">
                <a:pos x="30" y="735"/>
              </a:cxn>
              <a:cxn ang="0">
                <a:pos x="0" y="675"/>
              </a:cxn>
              <a:cxn ang="0">
                <a:pos x="30" y="645"/>
              </a:cxn>
              <a:cxn ang="0">
                <a:pos x="90" y="630"/>
              </a:cxn>
              <a:cxn ang="0">
                <a:pos x="180" y="615"/>
              </a:cxn>
              <a:cxn ang="0">
                <a:pos x="225" y="585"/>
              </a:cxn>
              <a:cxn ang="0">
                <a:pos x="255" y="570"/>
              </a:cxn>
              <a:cxn ang="0">
                <a:pos x="300" y="555"/>
              </a:cxn>
              <a:cxn ang="0">
                <a:pos x="360" y="510"/>
              </a:cxn>
              <a:cxn ang="0">
                <a:pos x="450" y="450"/>
              </a:cxn>
              <a:cxn ang="0">
                <a:pos x="660" y="300"/>
              </a:cxn>
              <a:cxn ang="0">
                <a:pos x="885" y="165"/>
              </a:cxn>
              <a:cxn ang="0">
                <a:pos x="990" y="90"/>
              </a:cxn>
              <a:cxn ang="0">
                <a:pos x="1080" y="45"/>
              </a:cxn>
              <a:cxn ang="0">
                <a:pos x="1125" y="15"/>
              </a:cxn>
              <a:cxn ang="0">
                <a:pos x="1155" y="0"/>
              </a:cxn>
              <a:cxn ang="0">
                <a:pos x="1185" y="0"/>
              </a:cxn>
              <a:cxn ang="0">
                <a:pos x="1185" y="15"/>
              </a:cxn>
              <a:cxn ang="0">
                <a:pos x="1170" y="45"/>
              </a:cxn>
              <a:cxn ang="0">
                <a:pos x="1125" y="90"/>
              </a:cxn>
              <a:cxn ang="0">
                <a:pos x="1035" y="180"/>
              </a:cxn>
              <a:cxn ang="0">
                <a:pos x="915" y="285"/>
              </a:cxn>
              <a:cxn ang="0">
                <a:pos x="780" y="405"/>
              </a:cxn>
              <a:cxn ang="0">
                <a:pos x="660" y="525"/>
              </a:cxn>
              <a:cxn ang="0">
                <a:pos x="555" y="615"/>
              </a:cxn>
              <a:cxn ang="0">
                <a:pos x="450" y="705"/>
              </a:cxn>
              <a:cxn ang="0">
                <a:pos x="450" y="705"/>
              </a:cxn>
            </a:cxnLst>
            <a:rect l="0" t="0" r="r" b="b"/>
            <a:pathLst>
              <a:path w="1185" h="885">
                <a:moveTo>
                  <a:pt x="450" y="705"/>
                </a:moveTo>
                <a:lnTo>
                  <a:pt x="375" y="780"/>
                </a:lnTo>
                <a:lnTo>
                  <a:pt x="315" y="840"/>
                </a:lnTo>
                <a:lnTo>
                  <a:pt x="270" y="870"/>
                </a:lnTo>
                <a:lnTo>
                  <a:pt x="240" y="885"/>
                </a:lnTo>
                <a:lnTo>
                  <a:pt x="180" y="855"/>
                </a:lnTo>
                <a:lnTo>
                  <a:pt x="90" y="795"/>
                </a:lnTo>
                <a:lnTo>
                  <a:pt x="30" y="735"/>
                </a:lnTo>
                <a:lnTo>
                  <a:pt x="0" y="675"/>
                </a:lnTo>
                <a:lnTo>
                  <a:pt x="30" y="645"/>
                </a:lnTo>
                <a:lnTo>
                  <a:pt x="90" y="630"/>
                </a:lnTo>
                <a:lnTo>
                  <a:pt x="180" y="615"/>
                </a:lnTo>
                <a:lnTo>
                  <a:pt x="225" y="585"/>
                </a:lnTo>
                <a:lnTo>
                  <a:pt x="255" y="570"/>
                </a:lnTo>
                <a:lnTo>
                  <a:pt x="300" y="555"/>
                </a:lnTo>
                <a:lnTo>
                  <a:pt x="360" y="510"/>
                </a:lnTo>
                <a:lnTo>
                  <a:pt x="450" y="450"/>
                </a:lnTo>
                <a:lnTo>
                  <a:pt x="660" y="300"/>
                </a:lnTo>
                <a:lnTo>
                  <a:pt x="885" y="165"/>
                </a:lnTo>
                <a:lnTo>
                  <a:pt x="990" y="90"/>
                </a:lnTo>
                <a:lnTo>
                  <a:pt x="1080" y="45"/>
                </a:lnTo>
                <a:lnTo>
                  <a:pt x="1125" y="15"/>
                </a:lnTo>
                <a:lnTo>
                  <a:pt x="1155" y="0"/>
                </a:lnTo>
                <a:lnTo>
                  <a:pt x="1185" y="0"/>
                </a:lnTo>
                <a:lnTo>
                  <a:pt x="1185" y="15"/>
                </a:lnTo>
                <a:lnTo>
                  <a:pt x="1170" y="45"/>
                </a:lnTo>
                <a:lnTo>
                  <a:pt x="1125" y="90"/>
                </a:lnTo>
                <a:lnTo>
                  <a:pt x="1035" y="180"/>
                </a:lnTo>
                <a:lnTo>
                  <a:pt x="915" y="285"/>
                </a:lnTo>
                <a:lnTo>
                  <a:pt x="780" y="405"/>
                </a:lnTo>
                <a:lnTo>
                  <a:pt x="660" y="525"/>
                </a:lnTo>
                <a:lnTo>
                  <a:pt x="555" y="615"/>
                </a:lnTo>
                <a:lnTo>
                  <a:pt x="450" y="705"/>
                </a:lnTo>
                <a:lnTo>
                  <a:pt x="450" y="7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39" name="Freeform 35"/>
          <p:cNvSpPr/>
          <p:nvPr/>
        </p:nvSpPr>
        <p:spPr bwMode="auto">
          <a:xfrm>
            <a:off x="6165850" y="2419350"/>
            <a:ext cx="180975" cy="419100"/>
          </a:xfrm>
          <a:custGeom>
            <a:avLst/>
            <a:gdLst/>
            <a:ahLst/>
            <a:cxnLst>
              <a:cxn ang="0">
                <a:pos x="15" y="15"/>
              </a:cxn>
              <a:cxn ang="0">
                <a:pos x="30" y="0"/>
              </a:cxn>
              <a:cxn ang="0">
                <a:pos x="75" y="0"/>
              </a:cxn>
              <a:cxn ang="0">
                <a:pos x="150" y="15"/>
              </a:cxn>
              <a:cxn ang="0">
                <a:pos x="225" y="30"/>
              </a:cxn>
              <a:cxn ang="0">
                <a:pos x="240" y="105"/>
              </a:cxn>
              <a:cxn ang="0">
                <a:pos x="240" y="180"/>
              </a:cxn>
              <a:cxn ang="0">
                <a:pos x="255" y="285"/>
              </a:cxn>
              <a:cxn ang="0">
                <a:pos x="270" y="405"/>
              </a:cxn>
              <a:cxn ang="0">
                <a:pos x="285" y="510"/>
              </a:cxn>
              <a:cxn ang="0">
                <a:pos x="285" y="600"/>
              </a:cxn>
              <a:cxn ang="0">
                <a:pos x="270" y="645"/>
              </a:cxn>
              <a:cxn ang="0">
                <a:pos x="255" y="660"/>
              </a:cxn>
              <a:cxn ang="0">
                <a:pos x="225" y="645"/>
              </a:cxn>
              <a:cxn ang="0">
                <a:pos x="195" y="600"/>
              </a:cxn>
              <a:cxn ang="0">
                <a:pos x="165" y="525"/>
              </a:cxn>
              <a:cxn ang="0">
                <a:pos x="150" y="405"/>
              </a:cxn>
              <a:cxn ang="0">
                <a:pos x="120" y="285"/>
              </a:cxn>
              <a:cxn ang="0">
                <a:pos x="90" y="195"/>
              </a:cxn>
              <a:cxn ang="0">
                <a:pos x="60" y="120"/>
              </a:cxn>
              <a:cxn ang="0">
                <a:pos x="30" y="90"/>
              </a:cxn>
              <a:cxn ang="0">
                <a:pos x="0" y="45"/>
              </a:cxn>
              <a:cxn ang="0">
                <a:pos x="15" y="15"/>
              </a:cxn>
              <a:cxn ang="0">
                <a:pos x="15" y="15"/>
              </a:cxn>
            </a:cxnLst>
            <a:rect l="0" t="0" r="r" b="b"/>
            <a:pathLst>
              <a:path w="285" h="660">
                <a:moveTo>
                  <a:pt x="15" y="15"/>
                </a:moveTo>
                <a:lnTo>
                  <a:pt x="30" y="0"/>
                </a:lnTo>
                <a:lnTo>
                  <a:pt x="75" y="0"/>
                </a:lnTo>
                <a:lnTo>
                  <a:pt x="150" y="15"/>
                </a:lnTo>
                <a:lnTo>
                  <a:pt x="225" y="30"/>
                </a:lnTo>
                <a:lnTo>
                  <a:pt x="240" y="105"/>
                </a:lnTo>
                <a:lnTo>
                  <a:pt x="240" y="180"/>
                </a:lnTo>
                <a:lnTo>
                  <a:pt x="255" y="285"/>
                </a:lnTo>
                <a:lnTo>
                  <a:pt x="270" y="405"/>
                </a:lnTo>
                <a:lnTo>
                  <a:pt x="285" y="510"/>
                </a:lnTo>
                <a:lnTo>
                  <a:pt x="285" y="600"/>
                </a:lnTo>
                <a:lnTo>
                  <a:pt x="270" y="645"/>
                </a:lnTo>
                <a:lnTo>
                  <a:pt x="255" y="660"/>
                </a:lnTo>
                <a:lnTo>
                  <a:pt x="225" y="645"/>
                </a:lnTo>
                <a:lnTo>
                  <a:pt x="195" y="600"/>
                </a:lnTo>
                <a:lnTo>
                  <a:pt x="165" y="525"/>
                </a:lnTo>
                <a:lnTo>
                  <a:pt x="150" y="405"/>
                </a:lnTo>
                <a:lnTo>
                  <a:pt x="120" y="285"/>
                </a:lnTo>
                <a:lnTo>
                  <a:pt x="90" y="195"/>
                </a:lnTo>
                <a:lnTo>
                  <a:pt x="60" y="120"/>
                </a:lnTo>
                <a:lnTo>
                  <a:pt x="30" y="90"/>
                </a:lnTo>
                <a:lnTo>
                  <a:pt x="0" y="45"/>
                </a:lnTo>
                <a:lnTo>
                  <a:pt x="15" y="15"/>
                </a:lnTo>
                <a:lnTo>
                  <a:pt x="15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0" name="Freeform 36"/>
          <p:cNvSpPr/>
          <p:nvPr/>
        </p:nvSpPr>
        <p:spPr bwMode="auto">
          <a:xfrm>
            <a:off x="6270625" y="2295525"/>
            <a:ext cx="904875" cy="514350"/>
          </a:xfrm>
          <a:custGeom>
            <a:avLst/>
            <a:gdLst/>
            <a:ahLst/>
            <a:cxnLst>
              <a:cxn ang="0">
                <a:pos x="1275" y="90"/>
              </a:cxn>
              <a:cxn ang="0">
                <a:pos x="1365" y="135"/>
              </a:cxn>
              <a:cxn ang="0">
                <a:pos x="1425" y="195"/>
              </a:cxn>
              <a:cxn ang="0">
                <a:pos x="1425" y="240"/>
              </a:cxn>
              <a:cxn ang="0">
                <a:pos x="1395" y="300"/>
              </a:cxn>
              <a:cxn ang="0">
                <a:pos x="1350" y="330"/>
              </a:cxn>
              <a:cxn ang="0">
                <a:pos x="1320" y="390"/>
              </a:cxn>
              <a:cxn ang="0">
                <a:pos x="1275" y="480"/>
              </a:cxn>
              <a:cxn ang="0">
                <a:pos x="1230" y="585"/>
              </a:cxn>
              <a:cxn ang="0">
                <a:pos x="1185" y="690"/>
              </a:cxn>
              <a:cxn ang="0">
                <a:pos x="1140" y="765"/>
              </a:cxn>
              <a:cxn ang="0">
                <a:pos x="1110" y="810"/>
              </a:cxn>
              <a:cxn ang="0">
                <a:pos x="1080" y="810"/>
              </a:cxn>
              <a:cxn ang="0">
                <a:pos x="1035" y="795"/>
              </a:cxn>
              <a:cxn ang="0">
                <a:pos x="1035" y="750"/>
              </a:cxn>
              <a:cxn ang="0">
                <a:pos x="1035" y="705"/>
              </a:cxn>
              <a:cxn ang="0">
                <a:pos x="1050" y="645"/>
              </a:cxn>
              <a:cxn ang="0">
                <a:pos x="1065" y="570"/>
              </a:cxn>
              <a:cxn ang="0">
                <a:pos x="1095" y="465"/>
              </a:cxn>
              <a:cxn ang="0">
                <a:pos x="1125" y="360"/>
              </a:cxn>
              <a:cxn ang="0">
                <a:pos x="1140" y="285"/>
              </a:cxn>
              <a:cxn ang="0">
                <a:pos x="1140" y="240"/>
              </a:cxn>
              <a:cxn ang="0">
                <a:pos x="1140" y="210"/>
              </a:cxn>
              <a:cxn ang="0">
                <a:pos x="1110" y="210"/>
              </a:cxn>
              <a:cxn ang="0">
                <a:pos x="1050" y="195"/>
              </a:cxn>
              <a:cxn ang="0">
                <a:pos x="990" y="210"/>
              </a:cxn>
              <a:cxn ang="0">
                <a:pos x="915" y="210"/>
              </a:cxn>
              <a:cxn ang="0">
                <a:pos x="825" y="225"/>
              </a:cxn>
              <a:cxn ang="0">
                <a:pos x="720" y="240"/>
              </a:cxn>
              <a:cxn ang="0">
                <a:pos x="615" y="255"/>
              </a:cxn>
              <a:cxn ang="0">
                <a:pos x="525" y="270"/>
              </a:cxn>
              <a:cxn ang="0">
                <a:pos x="465" y="285"/>
              </a:cxn>
              <a:cxn ang="0">
                <a:pos x="420" y="285"/>
              </a:cxn>
              <a:cxn ang="0">
                <a:pos x="375" y="285"/>
              </a:cxn>
              <a:cxn ang="0">
                <a:pos x="285" y="300"/>
              </a:cxn>
              <a:cxn ang="0">
                <a:pos x="165" y="315"/>
              </a:cxn>
              <a:cxn ang="0">
                <a:pos x="0" y="330"/>
              </a:cxn>
              <a:cxn ang="0">
                <a:pos x="0" y="225"/>
              </a:cxn>
              <a:cxn ang="0">
                <a:pos x="60" y="225"/>
              </a:cxn>
              <a:cxn ang="0">
                <a:pos x="135" y="225"/>
              </a:cxn>
              <a:cxn ang="0">
                <a:pos x="225" y="210"/>
              </a:cxn>
              <a:cxn ang="0">
                <a:pos x="330" y="195"/>
              </a:cxn>
              <a:cxn ang="0">
                <a:pos x="540" y="165"/>
              </a:cxn>
              <a:cxn ang="0">
                <a:pos x="765" y="105"/>
              </a:cxn>
              <a:cxn ang="0">
                <a:pos x="855" y="90"/>
              </a:cxn>
              <a:cxn ang="0">
                <a:pos x="930" y="75"/>
              </a:cxn>
              <a:cxn ang="0">
                <a:pos x="990" y="45"/>
              </a:cxn>
              <a:cxn ang="0">
                <a:pos x="1035" y="30"/>
              </a:cxn>
              <a:cxn ang="0">
                <a:pos x="1080" y="15"/>
              </a:cxn>
              <a:cxn ang="0">
                <a:pos x="1125" y="0"/>
              </a:cxn>
              <a:cxn ang="0">
                <a:pos x="1200" y="30"/>
              </a:cxn>
              <a:cxn ang="0">
                <a:pos x="1275" y="90"/>
              </a:cxn>
              <a:cxn ang="0">
                <a:pos x="1275" y="90"/>
              </a:cxn>
            </a:cxnLst>
            <a:rect l="0" t="0" r="r" b="b"/>
            <a:pathLst>
              <a:path w="1425" h="810">
                <a:moveTo>
                  <a:pt x="1275" y="90"/>
                </a:moveTo>
                <a:lnTo>
                  <a:pt x="1365" y="135"/>
                </a:lnTo>
                <a:lnTo>
                  <a:pt x="1425" y="195"/>
                </a:lnTo>
                <a:lnTo>
                  <a:pt x="1425" y="240"/>
                </a:lnTo>
                <a:lnTo>
                  <a:pt x="1395" y="300"/>
                </a:lnTo>
                <a:lnTo>
                  <a:pt x="1350" y="330"/>
                </a:lnTo>
                <a:lnTo>
                  <a:pt x="1320" y="390"/>
                </a:lnTo>
                <a:lnTo>
                  <a:pt x="1275" y="480"/>
                </a:lnTo>
                <a:lnTo>
                  <a:pt x="1230" y="585"/>
                </a:lnTo>
                <a:lnTo>
                  <a:pt x="1185" y="690"/>
                </a:lnTo>
                <a:lnTo>
                  <a:pt x="1140" y="765"/>
                </a:lnTo>
                <a:lnTo>
                  <a:pt x="1110" y="810"/>
                </a:lnTo>
                <a:lnTo>
                  <a:pt x="1080" y="810"/>
                </a:lnTo>
                <a:lnTo>
                  <a:pt x="1035" y="795"/>
                </a:lnTo>
                <a:lnTo>
                  <a:pt x="1035" y="750"/>
                </a:lnTo>
                <a:lnTo>
                  <a:pt x="1035" y="705"/>
                </a:lnTo>
                <a:lnTo>
                  <a:pt x="1050" y="645"/>
                </a:lnTo>
                <a:lnTo>
                  <a:pt x="1065" y="570"/>
                </a:lnTo>
                <a:lnTo>
                  <a:pt x="1095" y="465"/>
                </a:lnTo>
                <a:lnTo>
                  <a:pt x="1125" y="360"/>
                </a:lnTo>
                <a:lnTo>
                  <a:pt x="1140" y="285"/>
                </a:lnTo>
                <a:lnTo>
                  <a:pt x="1140" y="240"/>
                </a:lnTo>
                <a:lnTo>
                  <a:pt x="1140" y="210"/>
                </a:lnTo>
                <a:lnTo>
                  <a:pt x="1110" y="210"/>
                </a:lnTo>
                <a:lnTo>
                  <a:pt x="1050" y="195"/>
                </a:lnTo>
                <a:lnTo>
                  <a:pt x="990" y="210"/>
                </a:lnTo>
                <a:lnTo>
                  <a:pt x="915" y="210"/>
                </a:lnTo>
                <a:lnTo>
                  <a:pt x="825" y="225"/>
                </a:lnTo>
                <a:lnTo>
                  <a:pt x="720" y="240"/>
                </a:lnTo>
                <a:lnTo>
                  <a:pt x="615" y="255"/>
                </a:lnTo>
                <a:lnTo>
                  <a:pt x="525" y="270"/>
                </a:lnTo>
                <a:lnTo>
                  <a:pt x="465" y="285"/>
                </a:lnTo>
                <a:lnTo>
                  <a:pt x="420" y="285"/>
                </a:lnTo>
                <a:lnTo>
                  <a:pt x="375" y="285"/>
                </a:lnTo>
                <a:lnTo>
                  <a:pt x="285" y="300"/>
                </a:lnTo>
                <a:lnTo>
                  <a:pt x="165" y="315"/>
                </a:lnTo>
                <a:lnTo>
                  <a:pt x="0" y="330"/>
                </a:lnTo>
                <a:lnTo>
                  <a:pt x="0" y="225"/>
                </a:lnTo>
                <a:lnTo>
                  <a:pt x="60" y="225"/>
                </a:lnTo>
                <a:lnTo>
                  <a:pt x="135" y="225"/>
                </a:lnTo>
                <a:lnTo>
                  <a:pt x="225" y="210"/>
                </a:lnTo>
                <a:lnTo>
                  <a:pt x="330" y="195"/>
                </a:lnTo>
                <a:lnTo>
                  <a:pt x="540" y="165"/>
                </a:lnTo>
                <a:lnTo>
                  <a:pt x="765" y="105"/>
                </a:lnTo>
                <a:lnTo>
                  <a:pt x="855" y="90"/>
                </a:lnTo>
                <a:lnTo>
                  <a:pt x="930" y="75"/>
                </a:lnTo>
                <a:lnTo>
                  <a:pt x="990" y="45"/>
                </a:lnTo>
                <a:lnTo>
                  <a:pt x="1035" y="30"/>
                </a:lnTo>
                <a:lnTo>
                  <a:pt x="1080" y="15"/>
                </a:lnTo>
                <a:lnTo>
                  <a:pt x="1125" y="0"/>
                </a:lnTo>
                <a:lnTo>
                  <a:pt x="1200" y="30"/>
                </a:lnTo>
                <a:lnTo>
                  <a:pt x="1275" y="90"/>
                </a:lnTo>
                <a:lnTo>
                  <a:pt x="1275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1" name="Freeform 37"/>
          <p:cNvSpPr/>
          <p:nvPr/>
        </p:nvSpPr>
        <p:spPr bwMode="auto">
          <a:xfrm>
            <a:off x="6461125" y="2438400"/>
            <a:ext cx="104775" cy="333375"/>
          </a:xfrm>
          <a:custGeom>
            <a:avLst/>
            <a:gdLst/>
            <a:ahLst/>
            <a:cxnLst>
              <a:cxn ang="0">
                <a:pos x="165" y="510"/>
              </a:cxn>
              <a:cxn ang="0">
                <a:pos x="60" y="525"/>
              </a:cxn>
              <a:cxn ang="0">
                <a:pos x="0" y="0"/>
              </a:cxn>
              <a:cxn ang="0">
                <a:pos x="105" y="0"/>
              </a:cxn>
              <a:cxn ang="0">
                <a:pos x="165" y="510"/>
              </a:cxn>
              <a:cxn ang="0">
                <a:pos x="165" y="510"/>
              </a:cxn>
            </a:cxnLst>
            <a:rect l="0" t="0" r="r" b="b"/>
            <a:pathLst>
              <a:path w="165" h="525">
                <a:moveTo>
                  <a:pt x="165" y="510"/>
                </a:moveTo>
                <a:lnTo>
                  <a:pt x="60" y="525"/>
                </a:lnTo>
                <a:lnTo>
                  <a:pt x="0" y="0"/>
                </a:lnTo>
                <a:lnTo>
                  <a:pt x="105" y="0"/>
                </a:lnTo>
                <a:lnTo>
                  <a:pt x="165" y="510"/>
                </a:lnTo>
                <a:lnTo>
                  <a:pt x="165" y="5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2" name="Freeform 38"/>
          <p:cNvSpPr/>
          <p:nvPr/>
        </p:nvSpPr>
        <p:spPr bwMode="auto">
          <a:xfrm>
            <a:off x="6661150" y="2400300"/>
            <a:ext cx="152400" cy="352425"/>
          </a:xfrm>
          <a:custGeom>
            <a:avLst/>
            <a:gdLst/>
            <a:ahLst/>
            <a:cxnLst>
              <a:cxn ang="0">
                <a:pos x="0" y="555"/>
              </a:cxn>
              <a:cxn ang="0">
                <a:pos x="30" y="465"/>
              </a:cxn>
              <a:cxn ang="0">
                <a:pos x="45" y="345"/>
              </a:cxn>
              <a:cxn ang="0">
                <a:pos x="75" y="210"/>
              </a:cxn>
              <a:cxn ang="0">
                <a:pos x="105" y="30"/>
              </a:cxn>
              <a:cxn ang="0">
                <a:pos x="240" y="0"/>
              </a:cxn>
              <a:cxn ang="0">
                <a:pos x="240" y="90"/>
              </a:cxn>
              <a:cxn ang="0">
                <a:pos x="210" y="210"/>
              </a:cxn>
              <a:cxn ang="0">
                <a:pos x="165" y="375"/>
              </a:cxn>
              <a:cxn ang="0">
                <a:pos x="105" y="555"/>
              </a:cxn>
              <a:cxn ang="0">
                <a:pos x="0" y="555"/>
              </a:cxn>
              <a:cxn ang="0">
                <a:pos x="0" y="555"/>
              </a:cxn>
            </a:cxnLst>
            <a:rect l="0" t="0" r="r" b="b"/>
            <a:pathLst>
              <a:path w="240" h="555">
                <a:moveTo>
                  <a:pt x="0" y="555"/>
                </a:moveTo>
                <a:lnTo>
                  <a:pt x="30" y="465"/>
                </a:lnTo>
                <a:lnTo>
                  <a:pt x="45" y="345"/>
                </a:lnTo>
                <a:lnTo>
                  <a:pt x="75" y="210"/>
                </a:lnTo>
                <a:lnTo>
                  <a:pt x="105" y="30"/>
                </a:lnTo>
                <a:lnTo>
                  <a:pt x="240" y="0"/>
                </a:lnTo>
                <a:lnTo>
                  <a:pt x="240" y="90"/>
                </a:lnTo>
                <a:lnTo>
                  <a:pt x="210" y="210"/>
                </a:lnTo>
                <a:lnTo>
                  <a:pt x="165" y="375"/>
                </a:lnTo>
                <a:lnTo>
                  <a:pt x="105" y="555"/>
                </a:lnTo>
                <a:lnTo>
                  <a:pt x="0" y="555"/>
                </a:lnTo>
                <a:lnTo>
                  <a:pt x="0" y="5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4" name="Freeform 40"/>
          <p:cNvSpPr/>
          <p:nvPr/>
        </p:nvSpPr>
        <p:spPr bwMode="auto">
          <a:xfrm>
            <a:off x="6261100" y="2971800"/>
            <a:ext cx="704850" cy="180975"/>
          </a:xfrm>
          <a:custGeom>
            <a:avLst/>
            <a:gdLst/>
            <a:ahLst/>
            <a:cxnLst>
              <a:cxn ang="0">
                <a:pos x="30" y="255"/>
              </a:cxn>
              <a:cxn ang="0">
                <a:pos x="0" y="225"/>
              </a:cxn>
              <a:cxn ang="0">
                <a:pos x="15" y="195"/>
              </a:cxn>
              <a:cxn ang="0">
                <a:pos x="45" y="195"/>
              </a:cxn>
              <a:cxn ang="0">
                <a:pos x="90" y="180"/>
              </a:cxn>
              <a:cxn ang="0">
                <a:pos x="165" y="165"/>
              </a:cxn>
              <a:cxn ang="0">
                <a:pos x="285" y="150"/>
              </a:cxn>
              <a:cxn ang="0">
                <a:pos x="510" y="105"/>
              </a:cxn>
              <a:cxn ang="0">
                <a:pos x="720" y="60"/>
              </a:cxn>
              <a:cxn ang="0">
                <a:pos x="810" y="30"/>
              </a:cxn>
              <a:cxn ang="0">
                <a:pos x="885" y="15"/>
              </a:cxn>
              <a:cxn ang="0">
                <a:pos x="945" y="0"/>
              </a:cxn>
              <a:cxn ang="0">
                <a:pos x="975" y="0"/>
              </a:cxn>
              <a:cxn ang="0">
                <a:pos x="1005" y="0"/>
              </a:cxn>
              <a:cxn ang="0">
                <a:pos x="1065" y="15"/>
              </a:cxn>
              <a:cxn ang="0">
                <a:pos x="1095" y="45"/>
              </a:cxn>
              <a:cxn ang="0">
                <a:pos x="1110" y="60"/>
              </a:cxn>
              <a:cxn ang="0">
                <a:pos x="1095" y="90"/>
              </a:cxn>
              <a:cxn ang="0">
                <a:pos x="1050" y="105"/>
              </a:cxn>
              <a:cxn ang="0">
                <a:pos x="990" y="135"/>
              </a:cxn>
              <a:cxn ang="0">
                <a:pos x="900" y="165"/>
              </a:cxn>
              <a:cxn ang="0">
                <a:pos x="660" y="210"/>
              </a:cxn>
              <a:cxn ang="0">
                <a:pos x="420" y="255"/>
              </a:cxn>
              <a:cxn ang="0">
                <a:pos x="315" y="270"/>
              </a:cxn>
              <a:cxn ang="0">
                <a:pos x="225" y="285"/>
              </a:cxn>
              <a:cxn ang="0">
                <a:pos x="165" y="285"/>
              </a:cxn>
              <a:cxn ang="0">
                <a:pos x="135" y="285"/>
              </a:cxn>
              <a:cxn ang="0">
                <a:pos x="75" y="285"/>
              </a:cxn>
              <a:cxn ang="0">
                <a:pos x="30" y="255"/>
              </a:cxn>
              <a:cxn ang="0">
                <a:pos x="30" y="255"/>
              </a:cxn>
            </a:cxnLst>
            <a:rect l="0" t="0" r="r" b="b"/>
            <a:pathLst>
              <a:path w="1110" h="285">
                <a:moveTo>
                  <a:pt x="30" y="255"/>
                </a:moveTo>
                <a:lnTo>
                  <a:pt x="0" y="225"/>
                </a:lnTo>
                <a:lnTo>
                  <a:pt x="15" y="195"/>
                </a:lnTo>
                <a:lnTo>
                  <a:pt x="45" y="195"/>
                </a:lnTo>
                <a:lnTo>
                  <a:pt x="90" y="180"/>
                </a:lnTo>
                <a:lnTo>
                  <a:pt x="165" y="165"/>
                </a:lnTo>
                <a:lnTo>
                  <a:pt x="285" y="150"/>
                </a:lnTo>
                <a:lnTo>
                  <a:pt x="510" y="105"/>
                </a:lnTo>
                <a:lnTo>
                  <a:pt x="720" y="60"/>
                </a:lnTo>
                <a:lnTo>
                  <a:pt x="810" y="30"/>
                </a:lnTo>
                <a:lnTo>
                  <a:pt x="885" y="15"/>
                </a:lnTo>
                <a:lnTo>
                  <a:pt x="945" y="0"/>
                </a:lnTo>
                <a:lnTo>
                  <a:pt x="975" y="0"/>
                </a:lnTo>
                <a:lnTo>
                  <a:pt x="1005" y="0"/>
                </a:lnTo>
                <a:lnTo>
                  <a:pt x="1065" y="15"/>
                </a:lnTo>
                <a:lnTo>
                  <a:pt x="1095" y="45"/>
                </a:lnTo>
                <a:lnTo>
                  <a:pt x="1110" y="60"/>
                </a:lnTo>
                <a:lnTo>
                  <a:pt x="1095" y="90"/>
                </a:lnTo>
                <a:lnTo>
                  <a:pt x="1050" y="105"/>
                </a:lnTo>
                <a:lnTo>
                  <a:pt x="990" y="135"/>
                </a:lnTo>
                <a:lnTo>
                  <a:pt x="900" y="165"/>
                </a:lnTo>
                <a:lnTo>
                  <a:pt x="660" y="210"/>
                </a:lnTo>
                <a:lnTo>
                  <a:pt x="420" y="255"/>
                </a:lnTo>
                <a:lnTo>
                  <a:pt x="315" y="270"/>
                </a:lnTo>
                <a:lnTo>
                  <a:pt x="225" y="285"/>
                </a:lnTo>
                <a:lnTo>
                  <a:pt x="165" y="285"/>
                </a:lnTo>
                <a:lnTo>
                  <a:pt x="135" y="285"/>
                </a:lnTo>
                <a:lnTo>
                  <a:pt x="75" y="285"/>
                </a:lnTo>
                <a:lnTo>
                  <a:pt x="30" y="255"/>
                </a:lnTo>
                <a:lnTo>
                  <a:pt x="30" y="2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8" name="Freeform 44"/>
          <p:cNvSpPr/>
          <p:nvPr/>
        </p:nvSpPr>
        <p:spPr bwMode="auto">
          <a:xfrm>
            <a:off x="6308725" y="2676525"/>
            <a:ext cx="657225" cy="152400"/>
          </a:xfrm>
          <a:custGeom>
            <a:avLst/>
            <a:gdLst/>
            <a:ahLst/>
            <a:cxnLst>
              <a:cxn ang="0">
                <a:pos x="1035" y="0"/>
              </a:cxn>
              <a:cxn ang="0">
                <a:pos x="1020" y="60"/>
              </a:cxn>
              <a:cxn ang="0">
                <a:pos x="990" y="90"/>
              </a:cxn>
              <a:cxn ang="0">
                <a:pos x="975" y="120"/>
              </a:cxn>
              <a:cxn ang="0">
                <a:pos x="945" y="120"/>
              </a:cxn>
              <a:cxn ang="0">
                <a:pos x="915" y="135"/>
              </a:cxn>
              <a:cxn ang="0">
                <a:pos x="870" y="135"/>
              </a:cxn>
              <a:cxn ang="0">
                <a:pos x="795" y="135"/>
              </a:cxn>
              <a:cxn ang="0">
                <a:pos x="690" y="150"/>
              </a:cxn>
              <a:cxn ang="0">
                <a:pos x="555" y="165"/>
              </a:cxn>
              <a:cxn ang="0">
                <a:pos x="405" y="195"/>
              </a:cxn>
              <a:cxn ang="0">
                <a:pos x="225" y="210"/>
              </a:cxn>
              <a:cxn ang="0">
                <a:pos x="15" y="240"/>
              </a:cxn>
              <a:cxn ang="0">
                <a:pos x="0" y="135"/>
              </a:cxn>
              <a:cxn ang="0">
                <a:pos x="1035" y="0"/>
              </a:cxn>
              <a:cxn ang="0">
                <a:pos x="1035" y="0"/>
              </a:cxn>
            </a:cxnLst>
            <a:rect l="0" t="0" r="r" b="b"/>
            <a:pathLst>
              <a:path w="1035" h="240">
                <a:moveTo>
                  <a:pt x="1035" y="0"/>
                </a:moveTo>
                <a:lnTo>
                  <a:pt x="1020" y="60"/>
                </a:lnTo>
                <a:lnTo>
                  <a:pt x="990" y="90"/>
                </a:lnTo>
                <a:lnTo>
                  <a:pt x="975" y="120"/>
                </a:lnTo>
                <a:lnTo>
                  <a:pt x="945" y="120"/>
                </a:lnTo>
                <a:lnTo>
                  <a:pt x="915" y="135"/>
                </a:lnTo>
                <a:lnTo>
                  <a:pt x="870" y="135"/>
                </a:lnTo>
                <a:lnTo>
                  <a:pt x="795" y="135"/>
                </a:lnTo>
                <a:lnTo>
                  <a:pt x="690" y="150"/>
                </a:lnTo>
                <a:lnTo>
                  <a:pt x="555" y="165"/>
                </a:lnTo>
                <a:lnTo>
                  <a:pt x="405" y="195"/>
                </a:lnTo>
                <a:lnTo>
                  <a:pt x="225" y="210"/>
                </a:lnTo>
                <a:lnTo>
                  <a:pt x="15" y="240"/>
                </a:lnTo>
                <a:lnTo>
                  <a:pt x="0" y="135"/>
                </a:lnTo>
                <a:lnTo>
                  <a:pt x="1035" y="0"/>
                </a:lnTo>
                <a:lnTo>
                  <a:pt x="1035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3" name="Freeform 39"/>
          <p:cNvSpPr/>
          <p:nvPr/>
        </p:nvSpPr>
        <p:spPr bwMode="auto">
          <a:xfrm>
            <a:off x="6508750" y="2828925"/>
            <a:ext cx="180975" cy="523875"/>
          </a:xfrm>
          <a:custGeom>
            <a:avLst/>
            <a:gdLst/>
            <a:ahLst/>
            <a:cxnLst>
              <a:cxn ang="0">
                <a:pos x="30" y="15"/>
              </a:cxn>
              <a:cxn ang="0">
                <a:pos x="90" y="0"/>
              </a:cxn>
              <a:cxn ang="0">
                <a:pos x="180" y="15"/>
              </a:cxn>
              <a:cxn ang="0">
                <a:pos x="255" y="60"/>
              </a:cxn>
              <a:cxn ang="0">
                <a:pos x="285" y="75"/>
              </a:cxn>
              <a:cxn ang="0">
                <a:pos x="270" y="135"/>
              </a:cxn>
              <a:cxn ang="0">
                <a:pos x="255" y="210"/>
              </a:cxn>
              <a:cxn ang="0">
                <a:pos x="240" y="285"/>
              </a:cxn>
              <a:cxn ang="0">
                <a:pos x="225" y="405"/>
              </a:cxn>
              <a:cxn ang="0">
                <a:pos x="225" y="585"/>
              </a:cxn>
              <a:cxn ang="0">
                <a:pos x="225" y="825"/>
              </a:cxn>
              <a:cxn ang="0">
                <a:pos x="90" y="825"/>
              </a:cxn>
              <a:cxn ang="0">
                <a:pos x="90" y="690"/>
              </a:cxn>
              <a:cxn ang="0">
                <a:pos x="90" y="555"/>
              </a:cxn>
              <a:cxn ang="0">
                <a:pos x="90" y="450"/>
              </a:cxn>
              <a:cxn ang="0">
                <a:pos x="90" y="360"/>
              </a:cxn>
              <a:cxn ang="0">
                <a:pos x="90" y="285"/>
              </a:cxn>
              <a:cxn ang="0">
                <a:pos x="75" y="225"/>
              </a:cxn>
              <a:cxn ang="0">
                <a:pos x="75" y="180"/>
              </a:cxn>
              <a:cxn ang="0">
                <a:pos x="75" y="165"/>
              </a:cxn>
              <a:cxn ang="0">
                <a:pos x="60" y="105"/>
              </a:cxn>
              <a:cxn ang="0">
                <a:pos x="30" y="75"/>
              </a:cxn>
              <a:cxn ang="0">
                <a:pos x="0" y="45"/>
              </a:cxn>
              <a:cxn ang="0">
                <a:pos x="30" y="15"/>
              </a:cxn>
              <a:cxn ang="0">
                <a:pos x="30" y="15"/>
              </a:cxn>
            </a:cxnLst>
            <a:rect l="0" t="0" r="r" b="b"/>
            <a:pathLst>
              <a:path w="285" h="825">
                <a:moveTo>
                  <a:pt x="30" y="15"/>
                </a:moveTo>
                <a:lnTo>
                  <a:pt x="90" y="0"/>
                </a:lnTo>
                <a:lnTo>
                  <a:pt x="180" y="15"/>
                </a:lnTo>
                <a:lnTo>
                  <a:pt x="255" y="60"/>
                </a:lnTo>
                <a:lnTo>
                  <a:pt x="285" y="75"/>
                </a:lnTo>
                <a:lnTo>
                  <a:pt x="270" y="135"/>
                </a:lnTo>
                <a:lnTo>
                  <a:pt x="255" y="210"/>
                </a:lnTo>
                <a:lnTo>
                  <a:pt x="240" y="285"/>
                </a:lnTo>
                <a:lnTo>
                  <a:pt x="225" y="405"/>
                </a:lnTo>
                <a:lnTo>
                  <a:pt x="225" y="585"/>
                </a:lnTo>
                <a:lnTo>
                  <a:pt x="225" y="825"/>
                </a:lnTo>
                <a:lnTo>
                  <a:pt x="90" y="825"/>
                </a:lnTo>
                <a:lnTo>
                  <a:pt x="90" y="690"/>
                </a:lnTo>
                <a:lnTo>
                  <a:pt x="90" y="555"/>
                </a:lnTo>
                <a:lnTo>
                  <a:pt x="90" y="450"/>
                </a:lnTo>
                <a:lnTo>
                  <a:pt x="90" y="360"/>
                </a:lnTo>
                <a:lnTo>
                  <a:pt x="90" y="285"/>
                </a:lnTo>
                <a:lnTo>
                  <a:pt x="75" y="225"/>
                </a:lnTo>
                <a:lnTo>
                  <a:pt x="75" y="180"/>
                </a:lnTo>
                <a:lnTo>
                  <a:pt x="75" y="165"/>
                </a:lnTo>
                <a:lnTo>
                  <a:pt x="60" y="105"/>
                </a:lnTo>
                <a:lnTo>
                  <a:pt x="30" y="75"/>
                </a:lnTo>
                <a:lnTo>
                  <a:pt x="0" y="45"/>
                </a:lnTo>
                <a:lnTo>
                  <a:pt x="30" y="15"/>
                </a:lnTo>
                <a:lnTo>
                  <a:pt x="30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5" name="Freeform 41"/>
          <p:cNvSpPr/>
          <p:nvPr/>
        </p:nvSpPr>
        <p:spPr bwMode="auto">
          <a:xfrm>
            <a:off x="5994400" y="3228975"/>
            <a:ext cx="1257300" cy="238125"/>
          </a:xfrm>
          <a:custGeom>
            <a:avLst/>
            <a:gdLst/>
            <a:ahLst/>
            <a:cxnLst>
              <a:cxn ang="0">
                <a:pos x="1935" y="225"/>
              </a:cxn>
              <a:cxn ang="0">
                <a:pos x="1890" y="225"/>
              </a:cxn>
              <a:cxn ang="0">
                <a:pos x="1830" y="225"/>
              </a:cxn>
              <a:cxn ang="0">
                <a:pos x="1740" y="225"/>
              </a:cxn>
              <a:cxn ang="0">
                <a:pos x="1620" y="210"/>
              </a:cxn>
              <a:cxn ang="0">
                <a:pos x="1350" y="210"/>
              </a:cxn>
              <a:cxn ang="0">
                <a:pos x="1080" y="225"/>
              </a:cxn>
              <a:cxn ang="0">
                <a:pos x="795" y="270"/>
              </a:cxn>
              <a:cxn ang="0">
                <a:pos x="495" y="315"/>
              </a:cxn>
              <a:cxn ang="0">
                <a:pos x="375" y="345"/>
              </a:cxn>
              <a:cxn ang="0">
                <a:pos x="270" y="360"/>
              </a:cxn>
              <a:cxn ang="0">
                <a:pos x="210" y="360"/>
              </a:cxn>
              <a:cxn ang="0">
                <a:pos x="180" y="375"/>
              </a:cxn>
              <a:cxn ang="0">
                <a:pos x="135" y="360"/>
              </a:cxn>
              <a:cxn ang="0">
                <a:pos x="75" y="330"/>
              </a:cxn>
              <a:cxn ang="0">
                <a:pos x="30" y="300"/>
              </a:cxn>
              <a:cxn ang="0">
                <a:pos x="0" y="270"/>
              </a:cxn>
              <a:cxn ang="0">
                <a:pos x="15" y="240"/>
              </a:cxn>
              <a:cxn ang="0">
                <a:pos x="30" y="240"/>
              </a:cxn>
              <a:cxn ang="0">
                <a:pos x="60" y="240"/>
              </a:cxn>
              <a:cxn ang="0">
                <a:pos x="135" y="240"/>
              </a:cxn>
              <a:cxn ang="0">
                <a:pos x="180" y="225"/>
              </a:cxn>
              <a:cxn ang="0">
                <a:pos x="285" y="225"/>
              </a:cxn>
              <a:cxn ang="0">
                <a:pos x="435" y="195"/>
              </a:cxn>
              <a:cxn ang="0">
                <a:pos x="630" y="165"/>
              </a:cxn>
              <a:cxn ang="0">
                <a:pos x="810" y="135"/>
              </a:cxn>
              <a:cxn ang="0">
                <a:pos x="930" y="105"/>
              </a:cxn>
              <a:cxn ang="0">
                <a:pos x="1005" y="105"/>
              </a:cxn>
              <a:cxn ang="0">
                <a:pos x="1050" y="90"/>
              </a:cxn>
              <a:cxn ang="0">
                <a:pos x="1065" y="90"/>
              </a:cxn>
              <a:cxn ang="0">
                <a:pos x="1125" y="75"/>
              </a:cxn>
              <a:cxn ang="0">
                <a:pos x="1230" y="60"/>
              </a:cxn>
              <a:cxn ang="0">
                <a:pos x="1350" y="45"/>
              </a:cxn>
              <a:cxn ang="0">
                <a:pos x="1485" y="30"/>
              </a:cxn>
              <a:cxn ang="0">
                <a:pos x="1590" y="15"/>
              </a:cxn>
              <a:cxn ang="0">
                <a:pos x="1680" y="0"/>
              </a:cxn>
              <a:cxn ang="0">
                <a:pos x="1725" y="0"/>
              </a:cxn>
              <a:cxn ang="0">
                <a:pos x="1800" y="15"/>
              </a:cxn>
              <a:cxn ang="0">
                <a:pos x="1890" y="60"/>
              </a:cxn>
              <a:cxn ang="0">
                <a:pos x="1965" y="120"/>
              </a:cxn>
              <a:cxn ang="0">
                <a:pos x="1980" y="165"/>
              </a:cxn>
              <a:cxn ang="0">
                <a:pos x="1980" y="195"/>
              </a:cxn>
              <a:cxn ang="0">
                <a:pos x="1935" y="225"/>
              </a:cxn>
              <a:cxn ang="0">
                <a:pos x="1935" y="225"/>
              </a:cxn>
            </a:cxnLst>
            <a:rect l="0" t="0" r="r" b="b"/>
            <a:pathLst>
              <a:path w="1980" h="375">
                <a:moveTo>
                  <a:pt x="1935" y="225"/>
                </a:moveTo>
                <a:lnTo>
                  <a:pt x="1890" y="225"/>
                </a:lnTo>
                <a:lnTo>
                  <a:pt x="1830" y="225"/>
                </a:lnTo>
                <a:lnTo>
                  <a:pt x="1740" y="225"/>
                </a:lnTo>
                <a:lnTo>
                  <a:pt x="1620" y="210"/>
                </a:lnTo>
                <a:lnTo>
                  <a:pt x="1350" y="210"/>
                </a:lnTo>
                <a:lnTo>
                  <a:pt x="1080" y="225"/>
                </a:lnTo>
                <a:lnTo>
                  <a:pt x="795" y="270"/>
                </a:lnTo>
                <a:lnTo>
                  <a:pt x="495" y="315"/>
                </a:lnTo>
                <a:lnTo>
                  <a:pt x="375" y="345"/>
                </a:lnTo>
                <a:lnTo>
                  <a:pt x="270" y="360"/>
                </a:lnTo>
                <a:lnTo>
                  <a:pt x="210" y="360"/>
                </a:lnTo>
                <a:lnTo>
                  <a:pt x="180" y="375"/>
                </a:lnTo>
                <a:lnTo>
                  <a:pt x="135" y="360"/>
                </a:lnTo>
                <a:lnTo>
                  <a:pt x="75" y="330"/>
                </a:lnTo>
                <a:lnTo>
                  <a:pt x="30" y="300"/>
                </a:lnTo>
                <a:lnTo>
                  <a:pt x="0" y="270"/>
                </a:lnTo>
                <a:lnTo>
                  <a:pt x="15" y="240"/>
                </a:lnTo>
                <a:lnTo>
                  <a:pt x="30" y="240"/>
                </a:lnTo>
                <a:lnTo>
                  <a:pt x="60" y="240"/>
                </a:lnTo>
                <a:lnTo>
                  <a:pt x="135" y="240"/>
                </a:lnTo>
                <a:lnTo>
                  <a:pt x="180" y="225"/>
                </a:lnTo>
                <a:lnTo>
                  <a:pt x="285" y="225"/>
                </a:lnTo>
                <a:lnTo>
                  <a:pt x="435" y="195"/>
                </a:lnTo>
                <a:lnTo>
                  <a:pt x="630" y="165"/>
                </a:lnTo>
                <a:lnTo>
                  <a:pt x="810" y="135"/>
                </a:lnTo>
                <a:lnTo>
                  <a:pt x="930" y="105"/>
                </a:lnTo>
                <a:lnTo>
                  <a:pt x="1005" y="105"/>
                </a:lnTo>
                <a:lnTo>
                  <a:pt x="1050" y="90"/>
                </a:lnTo>
                <a:lnTo>
                  <a:pt x="1065" y="90"/>
                </a:lnTo>
                <a:lnTo>
                  <a:pt x="1125" y="75"/>
                </a:lnTo>
                <a:lnTo>
                  <a:pt x="1230" y="60"/>
                </a:lnTo>
                <a:lnTo>
                  <a:pt x="1350" y="45"/>
                </a:lnTo>
                <a:lnTo>
                  <a:pt x="1485" y="30"/>
                </a:lnTo>
                <a:lnTo>
                  <a:pt x="1590" y="15"/>
                </a:lnTo>
                <a:lnTo>
                  <a:pt x="1680" y="0"/>
                </a:lnTo>
                <a:lnTo>
                  <a:pt x="1725" y="0"/>
                </a:lnTo>
                <a:lnTo>
                  <a:pt x="1800" y="15"/>
                </a:lnTo>
                <a:lnTo>
                  <a:pt x="1890" y="60"/>
                </a:lnTo>
                <a:lnTo>
                  <a:pt x="1965" y="120"/>
                </a:lnTo>
                <a:lnTo>
                  <a:pt x="1980" y="165"/>
                </a:lnTo>
                <a:lnTo>
                  <a:pt x="1980" y="195"/>
                </a:lnTo>
                <a:lnTo>
                  <a:pt x="1935" y="225"/>
                </a:lnTo>
                <a:lnTo>
                  <a:pt x="1935" y="2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6" name="Freeform 42"/>
          <p:cNvSpPr/>
          <p:nvPr/>
        </p:nvSpPr>
        <p:spPr bwMode="auto">
          <a:xfrm>
            <a:off x="6203950" y="3352800"/>
            <a:ext cx="733425" cy="571500"/>
          </a:xfrm>
          <a:custGeom>
            <a:avLst/>
            <a:gdLst/>
            <a:ahLst/>
            <a:cxnLst>
              <a:cxn ang="0">
                <a:pos x="180" y="570"/>
              </a:cxn>
              <a:cxn ang="0">
                <a:pos x="270" y="465"/>
              </a:cxn>
              <a:cxn ang="0">
                <a:pos x="315" y="405"/>
              </a:cxn>
              <a:cxn ang="0">
                <a:pos x="375" y="315"/>
              </a:cxn>
              <a:cxn ang="0">
                <a:pos x="435" y="165"/>
              </a:cxn>
              <a:cxn ang="0">
                <a:pos x="450" y="0"/>
              </a:cxn>
              <a:cxn ang="0">
                <a:pos x="510" y="15"/>
              </a:cxn>
              <a:cxn ang="0">
                <a:pos x="585" y="75"/>
              </a:cxn>
              <a:cxn ang="0">
                <a:pos x="645" y="135"/>
              </a:cxn>
              <a:cxn ang="0">
                <a:pos x="660" y="180"/>
              </a:cxn>
              <a:cxn ang="0">
                <a:pos x="645" y="225"/>
              </a:cxn>
              <a:cxn ang="0">
                <a:pos x="585" y="315"/>
              </a:cxn>
              <a:cxn ang="0">
                <a:pos x="480" y="420"/>
              </a:cxn>
              <a:cxn ang="0">
                <a:pos x="390" y="495"/>
              </a:cxn>
              <a:cxn ang="0">
                <a:pos x="360" y="540"/>
              </a:cxn>
              <a:cxn ang="0">
                <a:pos x="330" y="570"/>
              </a:cxn>
              <a:cxn ang="0">
                <a:pos x="330" y="600"/>
              </a:cxn>
              <a:cxn ang="0">
                <a:pos x="375" y="615"/>
              </a:cxn>
              <a:cxn ang="0">
                <a:pos x="450" y="615"/>
              </a:cxn>
              <a:cxn ang="0">
                <a:pos x="510" y="615"/>
              </a:cxn>
              <a:cxn ang="0">
                <a:pos x="645" y="585"/>
              </a:cxn>
              <a:cxn ang="0">
                <a:pos x="810" y="555"/>
              </a:cxn>
              <a:cxn ang="0">
                <a:pos x="1050" y="495"/>
              </a:cxn>
              <a:cxn ang="0">
                <a:pos x="1155" y="585"/>
              </a:cxn>
              <a:cxn ang="0">
                <a:pos x="900" y="660"/>
              </a:cxn>
              <a:cxn ang="0">
                <a:pos x="630" y="720"/>
              </a:cxn>
              <a:cxn ang="0">
                <a:pos x="495" y="765"/>
              </a:cxn>
              <a:cxn ang="0">
                <a:pos x="390" y="795"/>
              </a:cxn>
              <a:cxn ang="0">
                <a:pos x="300" y="825"/>
              </a:cxn>
              <a:cxn ang="0">
                <a:pos x="225" y="840"/>
              </a:cxn>
              <a:cxn ang="0">
                <a:pos x="135" y="885"/>
              </a:cxn>
              <a:cxn ang="0">
                <a:pos x="90" y="900"/>
              </a:cxn>
              <a:cxn ang="0">
                <a:pos x="60" y="870"/>
              </a:cxn>
              <a:cxn ang="0">
                <a:pos x="15" y="795"/>
              </a:cxn>
              <a:cxn ang="0">
                <a:pos x="0" y="720"/>
              </a:cxn>
              <a:cxn ang="0">
                <a:pos x="0" y="690"/>
              </a:cxn>
              <a:cxn ang="0">
                <a:pos x="15" y="660"/>
              </a:cxn>
              <a:cxn ang="0">
                <a:pos x="60" y="645"/>
              </a:cxn>
              <a:cxn ang="0">
                <a:pos x="120" y="615"/>
              </a:cxn>
              <a:cxn ang="0">
                <a:pos x="180" y="570"/>
              </a:cxn>
              <a:cxn ang="0">
                <a:pos x="180" y="570"/>
              </a:cxn>
            </a:cxnLst>
            <a:rect l="0" t="0" r="r" b="b"/>
            <a:pathLst>
              <a:path w="1155" h="900">
                <a:moveTo>
                  <a:pt x="180" y="570"/>
                </a:moveTo>
                <a:lnTo>
                  <a:pt x="270" y="465"/>
                </a:lnTo>
                <a:lnTo>
                  <a:pt x="315" y="405"/>
                </a:lnTo>
                <a:lnTo>
                  <a:pt x="375" y="315"/>
                </a:lnTo>
                <a:lnTo>
                  <a:pt x="435" y="165"/>
                </a:lnTo>
                <a:lnTo>
                  <a:pt x="450" y="0"/>
                </a:lnTo>
                <a:lnTo>
                  <a:pt x="510" y="15"/>
                </a:lnTo>
                <a:lnTo>
                  <a:pt x="585" y="75"/>
                </a:lnTo>
                <a:lnTo>
                  <a:pt x="645" y="135"/>
                </a:lnTo>
                <a:lnTo>
                  <a:pt x="660" y="180"/>
                </a:lnTo>
                <a:lnTo>
                  <a:pt x="645" y="225"/>
                </a:lnTo>
                <a:lnTo>
                  <a:pt x="585" y="315"/>
                </a:lnTo>
                <a:lnTo>
                  <a:pt x="480" y="420"/>
                </a:lnTo>
                <a:lnTo>
                  <a:pt x="390" y="495"/>
                </a:lnTo>
                <a:lnTo>
                  <a:pt x="360" y="540"/>
                </a:lnTo>
                <a:lnTo>
                  <a:pt x="330" y="570"/>
                </a:lnTo>
                <a:lnTo>
                  <a:pt x="330" y="600"/>
                </a:lnTo>
                <a:lnTo>
                  <a:pt x="375" y="615"/>
                </a:lnTo>
                <a:lnTo>
                  <a:pt x="450" y="615"/>
                </a:lnTo>
                <a:lnTo>
                  <a:pt x="510" y="615"/>
                </a:lnTo>
                <a:lnTo>
                  <a:pt x="645" y="585"/>
                </a:lnTo>
                <a:lnTo>
                  <a:pt x="810" y="555"/>
                </a:lnTo>
                <a:lnTo>
                  <a:pt x="1050" y="495"/>
                </a:lnTo>
                <a:lnTo>
                  <a:pt x="1155" y="585"/>
                </a:lnTo>
                <a:lnTo>
                  <a:pt x="900" y="660"/>
                </a:lnTo>
                <a:lnTo>
                  <a:pt x="630" y="720"/>
                </a:lnTo>
                <a:lnTo>
                  <a:pt x="495" y="765"/>
                </a:lnTo>
                <a:lnTo>
                  <a:pt x="390" y="795"/>
                </a:lnTo>
                <a:lnTo>
                  <a:pt x="300" y="825"/>
                </a:lnTo>
                <a:lnTo>
                  <a:pt x="225" y="840"/>
                </a:lnTo>
                <a:lnTo>
                  <a:pt x="135" y="885"/>
                </a:lnTo>
                <a:lnTo>
                  <a:pt x="90" y="900"/>
                </a:lnTo>
                <a:lnTo>
                  <a:pt x="60" y="870"/>
                </a:lnTo>
                <a:lnTo>
                  <a:pt x="15" y="795"/>
                </a:lnTo>
                <a:lnTo>
                  <a:pt x="0" y="720"/>
                </a:lnTo>
                <a:lnTo>
                  <a:pt x="0" y="690"/>
                </a:lnTo>
                <a:lnTo>
                  <a:pt x="15" y="660"/>
                </a:lnTo>
                <a:lnTo>
                  <a:pt x="60" y="645"/>
                </a:lnTo>
                <a:lnTo>
                  <a:pt x="120" y="615"/>
                </a:lnTo>
                <a:lnTo>
                  <a:pt x="180" y="570"/>
                </a:lnTo>
                <a:lnTo>
                  <a:pt x="180" y="5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147" name="Freeform 43"/>
          <p:cNvSpPr/>
          <p:nvPr/>
        </p:nvSpPr>
        <p:spPr bwMode="auto">
          <a:xfrm>
            <a:off x="6756400" y="3524250"/>
            <a:ext cx="314325" cy="409575"/>
          </a:xfrm>
          <a:custGeom>
            <a:avLst/>
            <a:gdLst/>
            <a:ahLst/>
            <a:cxnLst>
              <a:cxn ang="0">
                <a:pos x="75" y="180"/>
              </a:cxn>
              <a:cxn ang="0">
                <a:pos x="30" y="120"/>
              </a:cxn>
              <a:cxn ang="0">
                <a:pos x="15" y="75"/>
              </a:cxn>
              <a:cxn ang="0">
                <a:pos x="0" y="15"/>
              </a:cxn>
              <a:cxn ang="0">
                <a:pos x="0" y="0"/>
              </a:cxn>
              <a:cxn ang="0">
                <a:pos x="45" y="15"/>
              </a:cxn>
              <a:cxn ang="0">
                <a:pos x="105" y="30"/>
              </a:cxn>
              <a:cxn ang="0">
                <a:pos x="180" y="75"/>
              </a:cxn>
              <a:cxn ang="0">
                <a:pos x="270" y="120"/>
              </a:cxn>
              <a:cxn ang="0">
                <a:pos x="330" y="180"/>
              </a:cxn>
              <a:cxn ang="0">
                <a:pos x="390" y="225"/>
              </a:cxn>
              <a:cxn ang="0">
                <a:pos x="420" y="285"/>
              </a:cxn>
              <a:cxn ang="0">
                <a:pos x="465" y="390"/>
              </a:cxn>
              <a:cxn ang="0">
                <a:pos x="495" y="510"/>
              </a:cxn>
              <a:cxn ang="0">
                <a:pos x="480" y="570"/>
              </a:cxn>
              <a:cxn ang="0">
                <a:pos x="480" y="600"/>
              </a:cxn>
              <a:cxn ang="0">
                <a:pos x="465" y="645"/>
              </a:cxn>
              <a:cxn ang="0">
                <a:pos x="450" y="645"/>
              </a:cxn>
              <a:cxn ang="0">
                <a:pos x="420" y="645"/>
              </a:cxn>
              <a:cxn ang="0">
                <a:pos x="345" y="570"/>
              </a:cxn>
              <a:cxn ang="0">
                <a:pos x="285" y="495"/>
              </a:cxn>
              <a:cxn ang="0">
                <a:pos x="210" y="405"/>
              </a:cxn>
              <a:cxn ang="0">
                <a:pos x="135" y="300"/>
              </a:cxn>
              <a:cxn ang="0">
                <a:pos x="75" y="180"/>
              </a:cxn>
              <a:cxn ang="0">
                <a:pos x="75" y="180"/>
              </a:cxn>
            </a:cxnLst>
            <a:rect l="0" t="0" r="r" b="b"/>
            <a:pathLst>
              <a:path w="495" h="645">
                <a:moveTo>
                  <a:pt x="75" y="180"/>
                </a:moveTo>
                <a:lnTo>
                  <a:pt x="30" y="120"/>
                </a:lnTo>
                <a:lnTo>
                  <a:pt x="15" y="75"/>
                </a:lnTo>
                <a:lnTo>
                  <a:pt x="0" y="15"/>
                </a:lnTo>
                <a:lnTo>
                  <a:pt x="0" y="0"/>
                </a:lnTo>
                <a:lnTo>
                  <a:pt x="45" y="15"/>
                </a:lnTo>
                <a:lnTo>
                  <a:pt x="105" y="30"/>
                </a:lnTo>
                <a:lnTo>
                  <a:pt x="180" y="75"/>
                </a:lnTo>
                <a:lnTo>
                  <a:pt x="270" y="120"/>
                </a:lnTo>
                <a:lnTo>
                  <a:pt x="330" y="180"/>
                </a:lnTo>
                <a:lnTo>
                  <a:pt x="390" y="225"/>
                </a:lnTo>
                <a:lnTo>
                  <a:pt x="420" y="285"/>
                </a:lnTo>
                <a:lnTo>
                  <a:pt x="465" y="390"/>
                </a:lnTo>
                <a:lnTo>
                  <a:pt x="495" y="510"/>
                </a:lnTo>
                <a:lnTo>
                  <a:pt x="480" y="570"/>
                </a:lnTo>
                <a:lnTo>
                  <a:pt x="480" y="600"/>
                </a:lnTo>
                <a:lnTo>
                  <a:pt x="465" y="645"/>
                </a:lnTo>
                <a:lnTo>
                  <a:pt x="450" y="645"/>
                </a:lnTo>
                <a:lnTo>
                  <a:pt x="420" y="645"/>
                </a:lnTo>
                <a:lnTo>
                  <a:pt x="345" y="570"/>
                </a:lnTo>
                <a:lnTo>
                  <a:pt x="285" y="495"/>
                </a:lnTo>
                <a:lnTo>
                  <a:pt x="210" y="405"/>
                </a:lnTo>
                <a:lnTo>
                  <a:pt x="135" y="300"/>
                </a:lnTo>
                <a:lnTo>
                  <a:pt x="75" y="180"/>
                </a:lnTo>
                <a:lnTo>
                  <a:pt x="75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7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7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7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7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47136" grpId="0" animBg="1"/>
      <p:bldP spid="47137" grpId="0" animBg="1"/>
      <p:bldP spid="47138" grpId="0" animBg="1"/>
      <p:bldP spid="47139" grpId="0" animBg="1"/>
      <p:bldP spid="47140" grpId="0" animBg="1"/>
      <p:bldP spid="47141" grpId="0" animBg="1"/>
      <p:bldP spid="47142" grpId="0" animBg="1"/>
      <p:bldP spid="47144" grpId="0" animBg="1"/>
      <p:bldP spid="47148" grpId="0" animBg="1"/>
      <p:bldP spid="47143" grpId="0" animBg="1"/>
      <p:bldP spid="47145" grpId="0" animBg="1"/>
      <p:bldP spid="47146" grpId="0" animBg="1"/>
      <p:bldP spid="471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74" name="Freeform 46"/>
          <p:cNvSpPr/>
          <p:nvPr/>
        </p:nvSpPr>
        <p:spPr bwMode="auto">
          <a:xfrm>
            <a:off x="6386513" y="2124075"/>
            <a:ext cx="276225" cy="257175"/>
          </a:xfrm>
          <a:custGeom>
            <a:avLst/>
            <a:gdLst/>
            <a:ahLst/>
            <a:cxnLst>
              <a:cxn ang="0">
                <a:pos x="285" y="90"/>
              </a:cxn>
              <a:cxn ang="0">
                <a:pos x="345" y="120"/>
              </a:cxn>
              <a:cxn ang="0">
                <a:pos x="390" y="150"/>
              </a:cxn>
              <a:cxn ang="0">
                <a:pos x="420" y="225"/>
              </a:cxn>
              <a:cxn ang="0">
                <a:pos x="435" y="285"/>
              </a:cxn>
              <a:cxn ang="0">
                <a:pos x="420" y="345"/>
              </a:cxn>
              <a:cxn ang="0">
                <a:pos x="375" y="390"/>
              </a:cxn>
              <a:cxn ang="0">
                <a:pos x="345" y="405"/>
              </a:cxn>
              <a:cxn ang="0">
                <a:pos x="330" y="390"/>
              </a:cxn>
              <a:cxn ang="0">
                <a:pos x="300" y="360"/>
              </a:cxn>
              <a:cxn ang="0">
                <a:pos x="240" y="315"/>
              </a:cxn>
              <a:cxn ang="0">
                <a:pos x="180" y="255"/>
              </a:cxn>
              <a:cxn ang="0">
                <a:pos x="105" y="195"/>
              </a:cxn>
              <a:cxn ang="0">
                <a:pos x="60" y="150"/>
              </a:cxn>
              <a:cxn ang="0">
                <a:pos x="15" y="105"/>
              </a:cxn>
              <a:cxn ang="0">
                <a:pos x="0" y="75"/>
              </a:cxn>
              <a:cxn ang="0">
                <a:pos x="0" y="30"/>
              </a:cxn>
              <a:cxn ang="0">
                <a:pos x="0" y="15"/>
              </a:cxn>
              <a:cxn ang="0">
                <a:pos x="30" y="0"/>
              </a:cxn>
              <a:cxn ang="0">
                <a:pos x="105" y="15"/>
              </a:cxn>
              <a:cxn ang="0">
                <a:pos x="180" y="45"/>
              </a:cxn>
              <a:cxn ang="0">
                <a:pos x="285" y="90"/>
              </a:cxn>
              <a:cxn ang="0">
                <a:pos x="285" y="90"/>
              </a:cxn>
            </a:cxnLst>
            <a:rect l="0" t="0" r="r" b="b"/>
            <a:pathLst>
              <a:path w="435" h="405">
                <a:moveTo>
                  <a:pt x="285" y="90"/>
                </a:moveTo>
                <a:lnTo>
                  <a:pt x="345" y="120"/>
                </a:lnTo>
                <a:lnTo>
                  <a:pt x="390" y="150"/>
                </a:lnTo>
                <a:lnTo>
                  <a:pt x="420" y="225"/>
                </a:lnTo>
                <a:lnTo>
                  <a:pt x="435" y="285"/>
                </a:lnTo>
                <a:lnTo>
                  <a:pt x="420" y="345"/>
                </a:lnTo>
                <a:lnTo>
                  <a:pt x="375" y="390"/>
                </a:lnTo>
                <a:lnTo>
                  <a:pt x="345" y="405"/>
                </a:lnTo>
                <a:lnTo>
                  <a:pt x="330" y="390"/>
                </a:lnTo>
                <a:lnTo>
                  <a:pt x="300" y="360"/>
                </a:lnTo>
                <a:lnTo>
                  <a:pt x="240" y="315"/>
                </a:lnTo>
                <a:lnTo>
                  <a:pt x="180" y="255"/>
                </a:lnTo>
                <a:lnTo>
                  <a:pt x="105" y="195"/>
                </a:lnTo>
                <a:lnTo>
                  <a:pt x="60" y="150"/>
                </a:lnTo>
                <a:lnTo>
                  <a:pt x="15" y="105"/>
                </a:lnTo>
                <a:lnTo>
                  <a:pt x="0" y="75"/>
                </a:lnTo>
                <a:lnTo>
                  <a:pt x="0" y="30"/>
                </a:lnTo>
                <a:lnTo>
                  <a:pt x="0" y="15"/>
                </a:lnTo>
                <a:lnTo>
                  <a:pt x="30" y="0"/>
                </a:lnTo>
                <a:lnTo>
                  <a:pt x="105" y="15"/>
                </a:lnTo>
                <a:lnTo>
                  <a:pt x="180" y="45"/>
                </a:lnTo>
                <a:lnTo>
                  <a:pt x="285" y="90"/>
                </a:lnTo>
                <a:lnTo>
                  <a:pt x="285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座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zuò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8134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8135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8136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8137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8138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06562" y="4975317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外边的广字要大，里面土字的中竖和下横都要长。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57438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广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座位  入座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75317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这间教室里的座位都空着了。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Z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96399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半包围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8153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8154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8157" name="Rectangle 29"/>
          <p:cNvSpPr>
            <a:spLocks noChangeArrowheads="1"/>
          </p:cNvSpPr>
          <p:nvPr/>
        </p:nvSpPr>
        <p:spPr bwMode="auto">
          <a:xfrm>
            <a:off x="3348038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8176" name="Freeform 48"/>
          <p:cNvSpPr/>
          <p:nvPr/>
        </p:nvSpPr>
        <p:spPr bwMode="auto">
          <a:xfrm>
            <a:off x="5948363" y="2800350"/>
            <a:ext cx="371475" cy="581025"/>
          </a:xfrm>
          <a:custGeom>
            <a:avLst/>
            <a:gdLst/>
            <a:ahLst/>
            <a:cxnLst>
              <a:cxn ang="0">
                <a:pos x="585" y="135"/>
              </a:cxn>
              <a:cxn ang="0">
                <a:pos x="570" y="180"/>
              </a:cxn>
              <a:cxn ang="0">
                <a:pos x="555" y="240"/>
              </a:cxn>
              <a:cxn ang="0">
                <a:pos x="510" y="330"/>
              </a:cxn>
              <a:cxn ang="0">
                <a:pos x="450" y="435"/>
              </a:cxn>
              <a:cxn ang="0">
                <a:pos x="375" y="555"/>
              </a:cxn>
              <a:cxn ang="0">
                <a:pos x="315" y="660"/>
              </a:cxn>
              <a:cxn ang="0">
                <a:pos x="240" y="735"/>
              </a:cxn>
              <a:cxn ang="0">
                <a:pos x="165" y="810"/>
              </a:cxn>
              <a:cxn ang="0">
                <a:pos x="105" y="870"/>
              </a:cxn>
              <a:cxn ang="0">
                <a:pos x="45" y="900"/>
              </a:cxn>
              <a:cxn ang="0">
                <a:pos x="15" y="915"/>
              </a:cxn>
              <a:cxn ang="0">
                <a:pos x="0" y="915"/>
              </a:cxn>
              <a:cxn ang="0">
                <a:pos x="0" y="885"/>
              </a:cxn>
              <a:cxn ang="0">
                <a:pos x="30" y="840"/>
              </a:cxn>
              <a:cxn ang="0">
                <a:pos x="60" y="795"/>
              </a:cxn>
              <a:cxn ang="0">
                <a:pos x="150" y="660"/>
              </a:cxn>
              <a:cxn ang="0">
                <a:pos x="255" y="510"/>
              </a:cxn>
              <a:cxn ang="0">
                <a:pos x="330" y="345"/>
              </a:cxn>
              <a:cxn ang="0">
                <a:pos x="375" y="210"/>
              </a:cxn>
              <a:cxn ang="0">
                <a:pos x="375" y="120"/>
              </a:cxn>
              <a:cxn ang="0">
                <a:pos x="375" y="45"/>
              </a:cxn>
              <a:cxn ang="0">
                <a:pos x="360" y="15"/>
              </a:cxn>
              <a:cxn ang="0">
                <a:pos x="390" y="0"/>
              </a:cxn>
              <a:cxn ang="0">
                <a:pos x="435" y="15"/>
              </a:cxn>
              <a:cxn ang="0">
                <a:pos x="510" y="45"/>
              </a:cxn>
              <a:cxn ang="0">
                <a:pos x="570" y="90"/>
              </a:cxn>
              <a:cxn ang="0">
                <a:pos x="585" y="135"/>
              </a:cxn>
              <a:cxn ang="0">
                <a:pos x="585" y="135"/>
              </a:cxn>
            </a:cxnLst>
            <a:rect l="0" t="0" r="r" b="b"/>
            <a:pathLst>
              <a:path w="585" h="915">
                <a:moveTo>
                  <a:pt x="585" y="135"/>
                </a:moveTo>
                <a:lnTo>
                  <a:pt x="570" y="180"/>
                </a:lnTo>
                <a:lnTo>
                  <a:pt x="555" y="240"/>
                </a:lnTo>
                <a:lnTo>
                  <a:pt x="510" y="330"/>
                </a:lnTo>
                <a:lnTo>
                  <a:pt x="450" y="435"/>
                </a:lnTo>
                <a:lnTo>
                  <a:pt x="375" y="555"/>
                </a:lnTo>
                <a:lnTo>
                  <a:pt x="315" y="660"/>
                </a:lnTo>
                <a:lnTo>
                  <a:pt x="240" y="735"/>
                </a:lnTo>
                <a:lnTo>
                  <a:pt x="165" y="810"/>
                </a:lnTo>
                <a:lnTo>
                  <a:pt x="105" y="870"/>
                </a:lnTo>
                <a:lnTo>
                  <a:pt x="45" y="900"/>
                </a:lnTo>
                <a:lnTo>
                  <a:pt x="15" y="915"/>
                </a:lnTo>
                <a:lnTo>
                  <a:pt x="0" y="915"/>
                </a:lnTo>
                <a:lnTo>
                  <a:pt x="0" y="885"/>
                </a:lnTo>
                <a:lnTo>
                  <a:pt x="30" y="840"/>
                </a:lnTo>
                <a:lnTo>
                  <a:pt x="60" y="795"/>
                </a:lnTo>
                <a:lnTo>
                  <a:pt x="150" y="660"/>
                </a:lnTo>
                <a:lnTo>
                  <a:pt x="255" y="510"/>
                </a:lnTo>
                <a:lnTo>
                  <a:pt x="330" y="345"/>
                </a:lnTo>
                <a:lnTo>
                  <a:pt x="375" y="210"/>
                </a:lnTo>
                <a:lnTo>
                  <a:pt x="375" y="120"/>
                </a:lnTo>
                <a:lnTo>
                  <a:pt x="375" y="45"/>
                </a:lnTo>
                <a:lnTo>
                  <a:pt x="360" y="15"/>
                </a:lnTo>
                <a:lnTo>
                  <a:pt x="390" y="0"/>
                </a:lnTo>
                <a:lnTo>
                  <a:pt x="435" y="15"/>
                </a:lnTo>
                <a:lnTo>
                  <a:pt x="510" y="45"/>
                </a:lnTo>
                <a:lnTo>
                  <a:pt x="570" y="90"/>
                </a:lnTo>
                <a:lnTo>
                  <a:pt x="585" y="135"/>
                </a:lnTo>
                <a:lnTo>
                  <a:pt x="585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7" name="Freeform 49"/>
          <p:cNvSpPr/>
          <p:nvPr/>
        </p:nvSpPr>
        <p:spPr bwMode="auto">
          <a:xfrm>
            <a:off x="6157913" y="3133725"/>
            <a:ext cx="219075" cy="180975"/>
          </a:xfrm>
          <a:custGeom>
            <a:avLst/>
            <a:gdLst/>
            <a:ahLst/>
            <a:cxnLst>
              <a:cxn ang="0">
                <a:pos x="315" y="270"/>
              </a:cxn>
              <a:cxn ang="0">
                <a:pos x="300" y="270"/>
              </a:cxn>
              <a:cxn ang="0">
                <a:pos x="285" y="285"/>
              </a:cxn>
              <a:cxn ang="0">
                <a:pos x="270" y="255"/>
              </a:cxn>
              <a:cxn ang="0">
                <a:pos x="210" y="210"/>
              </a:cxn>
              <a:cxn ang="0">
                <a:pos x="120" y="120"/>
              </a:cxn>
              <a:cxn ang="0">
                <a:pos x="0" y="0"/>
              </a:cxn>
              <a:cxn ang="0">
                <a:pos x="150" y="0"/>
              </a:cxn>
              <a:cxn ang="0">
                <a:pos x="255" y="30"/>
              </a:cxn>
              <a:cxn ang="0">
                <a:pos x="315" y="90"/>
              </a:cxn>
              <a:cxn ang="0">
                <a:pos x="345" y="165"/>
              </a:cxn>
              <a:cxn ang="0">
                <a:pos x="330" y="240"/>
              </a:cxn>
              <a:cxn ang="0">
                <a:pos x="315" y="270"/>
              </a:cxn>
              <a:cxn ang="0">
                <a:pos x="315" y="270"/>
              </a:cxn>
            </a:cxnLst>
            <a:rect l="0" t="0" r="r" b="b"/>
            <a:pathLst>
              <a:path w="345" h="285">
                <a:moveTo>
                  <a:pt x="315" y="270"/>
                </a:moveTo>
                <a:lnTo>
                  <a:pt x="300" y="270"/>
                </a:lnTo>
                <a:lnTo>
                  <a:pt x="285" y="285"/>
                </a:lnTo>
                <a:lnTo>
                  <a:pt x="270" y="255"/>
                </a:lnTo>
                <a:lnTo>
                  <a:pt x="210" y="210"/>
                </a:lnTo>
                <a:lnTo>
                  <a:pt x="120" y="120"/>
                </a:lnTo>
                <a:lnTo>
                  <a:pt x="0" y="0"/>
                </a:lnTo>
                <a:lnTo>
                  <a:pt x="150" y="0"/>
                </a:lnTo>
                <a:lnTo>
                  <a:pt x="255" y="30"/>
                </a:lnTo>
                <a:lnTo>
                  <a:pt x="315" y="90"/>
                </a:lnTo>
                <a:lnTo>
                  <a:pt x="345" y="165"/>
                </a:lnTo>
                <a:lnTo>
                  <a:pt x="330" y="240"/>
                </a:lnTo>
                <a:lnTo>
                  <a:pt x="315" y="270"/>
                </a:lnTo>
                <a:lnTo>
                  <a:pt x="315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8" name="Freeform 50"/>
          <p:cNvSpPr/>
          <p:nvPr/>
        </p:nvSpPr>
        <p:spPr bwMode="auto">
          <a:xfrm>
            <a:off x="6605588" y="2714625"/>
            <a:ext cx="361950" cy="542925"/>
          </a:xfrm>
          <a:custGeom>
            <a:avLst/>
            <a:gdLst/>
            <a:ahLst/>
            <a:cxnLst>
              <a:cxn ang="0">
                <a:pos x="0" y="855"/>
              </a:cxn>
              <a:cxn ang="0">
                <a:pos x="15" y="840"/>
              </a:cxn>
              <a:cxn ang="0">
                <a:pos x="30" y="780"/>
              </a:cxn>
              <a:cxn ang="0">
                <a:pos x="75" y="705"/>
              </a:cxn>
              <a:cxn ang="0">
                <a:pos x="135" y="615"/>
              </a:cxn>
              <a:cxn ang="0">
                <a:pos x="240" y="405"/>
              </a:cxn>
              <a:cxn ang="0">
                <a:pos x="300" y="315"/>
              </a:cxn>
              <a:cxn ang="0">
                <a:pos x="330" y="240"/>
              </a:cxn>
              <a:cxn ang="0">
                <a:pos x="360" y="135"/>
              </a:cxn>
              <a:cxn ang="0">
                <a:pos x="360" y="75"/>
              </a:cxn>
              <a:cxn ang="0">
                <a:pos x="345" y="45"/>
              </a:cxn>
              <a:cxn ang="0">
                <a:pos x="360" y="15"/>
              </a:cxn>
              <a:cxn ang="0">
                <a:pos x="390" y="0"/>
              </a:cxn>
              <a:cxn ang="0">
                <a:pos x="465" y="30"/>
              </a:cxn>
              <a:cxn ang="0">
                <a:pos x="540" y="75"/>
              </a:cxn>
              <a:cxn ang="0">
                <a:pos x="570" y="120"/>
              </a:cxn>
              <a:cxn ang="0">
                <a:pos x="570" y="150"/>
              </a:cxn>
              <a:cxn ang="0">
                <a:pos x="555" y="195"/>
              </a:cxn>
              <a:cxn ang="0">
                <a:pos x="525" y="255"/>
              </a:cxn>
              <a:cxn ang="0">
                <a:pos x="480" y="330"/>
              </a:cxn>
              <a:cxn ang="0">
                <a:pos x="360" y="510"/>
              </a:cxn>
              <a:cxn ang="0">
                <a:pos x="210" y="690"/>
              </a:cxn>
              <a:cxn ang="0">
                <a:pos x="135" y="765"/>
              </a:cxn>
              <a:cxn ang="0">
                <a:pos x="75" y="825"/>
              </a:cxn>
              <a:cxn ang="0">
                <a:pos x="30" y="855"/>
              </a:cxn>
              <a:cxn ang="0">
                <a:pos x="0" y="855"/>
              </a:cxn>
              <a:cxn ang="0">
                <a:pos x="0" y="855"/>
              </a:cxn>
            </a:cxnLst>
            <a:rect l="0" t="0" r="r" b="b"/>
            <a:pathLst>
              <a:path w="570" h="855">
                <a:moveTo>
                  <a:pt x="0" y="855"/>
                </a:moveTo>
                <a:lnTo>
                  <a:pt x="15" y="840"/>
                </a:lnTo>
                <a:lnTo>
                  <a:pt x="30" y="780"/>
                </a:lnTo>
                <a:lnTo>
                  <a:pt x="75" y="705"/>
                </a:lnTo>
                <a:lnTo>
                  <a:pt x="135" y="615"/>
                </a:lnTo>
                <a:lnTo>
                  <a:pt x="240" y="405"/>
                </a:lnTo>
                <a:lnTo>
                  <a:pt x="300" y="315"/>
                </a:lnTo>
                <a:lnTo>
                  <a:pt x="330" y="240"/>
                </a:lnTo>
                <a:lnTo>
                  <a:pt x="360" y="135"/>
                </a:lnTo>
                <a:lnTo>
                  <a:pt x="360" y="75"/>
                </a:lnTo>
                <a:lnTo>
                  <a:pt x="345" y="45"/>
                </a:lnTo>
                <a:lnTo>
                  <a:pt x="360" y="15"/>
                </a:lnTo>
                <a:lnTo>
                  <a:pt x="390" y="0"/>
                </a:lnTo>
                <a:lnTo>
                  <a:pt x="465" y="30"/>
                </a:lnTo>
                <a:lnTo>
                  <a:pt x="540" y="75"/>
                </a:lnTo>
                <a:lnTo>
                  <a:pt x="570" y="120"/>
                </a:lnTo>
                <a:lnTo>
                  <a:pt x="570" y="150"/>
                </a:lnTo>
                <a:lnTo>
                  <a:pt x="555" y="195"/>
                </a:lnTo>
                <a:lnTo>
                  <a:pt x="525" y="255"/>
                </a:lnTo>
                <a:lnTo>
                  <a:pt x="480" y="330"/>
                </a:lnTo>
                <a:lnTo>
                  <a:pt x="360" y="510"/>
                </a:lnTo>
                <a:lnTo>
                  <a:pt x="210" y="690"/>
                </a:lnTo>
                <a:lnTo>
                  <a:pt x="135" y="765"/>
                </a:lnTo>
                <a:lnTo>
                  <a:pt x="75" y="825"/>
                </a:lnTo>
                <a:lnTo>
                  <a:pt x="30" y="855"/>
                </a:lnTo>
                <a:lnTo>
                  <a:pt x="0" y="855"/>
                </a:lnTo>
                <a:lnTo>
                  <a:pt x="0" y="8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9" name="Freeform 51"/>
          <p:cNvSpPr/>
          <p:nvPr/>
        </p:nvSpPr>
        <p:spPr bwMode="auto">
          <a:xfrm>
            <a:off x="6748463" y="3076575"/>
            <a:ext cx="295275" cy="209550"/>
          </a:xfrm>
          <a:custGeom>
            <a:avLst/>
            <a:gdLst/>
            <a:ahLst/>
            <a:cxnLst>
              <a:cxn ang="0">
                <a:pos x="330" y="60"/>
              </a:cxn>
              <a:cxn ang="0">
                <a:pos x="390" y="105"/>
              </a:cxn>
              <a:cxn ang="0">
                <a:pos x="420" y="150"/>
              </a:cxn>
              <a:cxn ang="0">
                <a:pos x="450" y="195"/>
              </a:cxn>
              <a:cxn ang="0">
                <a:pos x="465" y="240"/>
              </a:cxn>
              <a:cxn ang="0">
                <a:pos x="450" y="315"/>
              </a:cxn>
              <a:cxn ang="0">
                <a:pos x="435" y="330"/>
              </a:cxn>
              <a:cxn ang="0">
                <a:pos x="390" y="315"/>
              </a:cxn>
              <a:cxn ang="0">
                <a:pos x="315" y="255"/>
              </a:cxn>
              <a:cxn ang="0">
                <a:pos x="180" y="150"/>
              </a:cxn>
              <a:cxn ang="0">
                <a:pos x="0" y="15"/>
              </a:cxn>
              <a:cxn ang="0">
                <a:pos x="105" y="0"/>
              </a:cxn>
              <a:cxn ang="0">
                <a:pos x="180" y="0"/>
              </a:cxn>
              <a:cxn ang="0">
                <a:pos x="255" y="15"/>
              </a:cxn>
              <a:cxn ang="0">
                <a:pos x="330" y="60"/>
              </a:cxn>
              <a:cxn ang="0">
                <a:pos x="330" y="60"/>
              </a:cxn>
            </a:cxnLst>
            <a:rect l="0" t="0" r="r" b="b"/>
            <a:pathLst>
              <a:path w="465" h="330">
                <a:moveTo>
                  <a:pt x="330" y="60"/>
                </a:moveTo>
                <a:lnTo>
                  <a:pt x="390" y="105"/>
                </a:lnTo>
                <a:lnTo>
                  <a:pt x="420" y="150"/>
                </a:lnTo>
                <a:lnTo>
                  <a:pt x="450" y="195"/>
                </a:lnTo>
                <a:lnTo>
                  <a:pt x="465" y="240"/>
                </a:lnTo>
                <a:lnTo>
                  <a:pt x="450" y="315"/>
                </a:lnTo>
                <a:lnTo>
                  <a:pt x="435" y="330"/>
                </a:lnTo>
                <a:lnTo>
                  <a:pt x="390" y="315"/>
                </a:lnTo>
                <a:lnTo>
                  <a:pt x="315" y="255"/>
                </a:lnTo>
                <a:lnTo>
                  <a:pt x="180" y="150"/>
                </a:lnTo>
                <a:lnTo>
                  <a:pt x="0" y="15"/>
                </a:lnTo>
                <a:lnTo>
                  <a:pt x="105" y="0"/>
                </a:lnTo>
                <a:lnTo>
                  <a:pt x="180" y="0"/>
                </a:lnTo>
                <a:lnTo>
                  <a:pt x="255" y="15"/>
                </a:lnTo>
                <a:lnTo>
                  <a:pt x="330" y="60"/>
                </a:lnTo>
                <a:lnTo>
                  <a:pt x="330" y="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0" name="Freeform 52"/>
          <p:cNvSpPr/>
          <p:nvPr/>
        </p:nvSpPr>
        <p:spPr bwMode="auto">
          <a:xfrm>
            <a:off x="6138863" y="3381375"/>
            <a:ext cx="733425" cy="171450"/>
          </a:xfrm>
          <a:custGeom>
            <a:avLst/>
            <a:gdLst/>
            <a:ahLst/>
            <a:cxnLst>
              <a:cxn ang="0">
                <a:pos x="960" y="165"/>
              </a:cxn>
              <a:cxn ang="0">
                <a:pos x="825" y="195"/>
              </a:cxn>
              <a:cxn ang="0">
                <a:pos x="735" y="210"/>
              </a:cxn>
              <a:cxn ang="0">
                <a:pos x="705" y="210"/>
              </a:cxn>
              <a:cxn ang="0">
                <a:pos x="645" y="210"/>
              </a:cxn>
              <a:cxn ang="0">
                <a:pos x="570" y="225"/>
              </a:cxn>
              <a:cxn ang="0">
                <a:pos x="465" y="225"/>
              </a:cxn>
              <a:cxn ang="0">
                <a:pos x="360" y="240"/>
              </a:cxn>
              <a:cxn ang="0">
                <a:pos x="285" y="255"/>
              </a:cxn>
              <a:cxn ang="0">
                <a:pos x="225" y="270"/>
              </a:cxn>
              <a:cxn ang="0">
                <a:pos x="180" y="270"/>
              </a:cxn>
              <a:cxn ang="0">
                <a:pos x="135" y="255"/>
              </a:cxn>
              <a:cxn ang="0">
                <a:pos x="75" y="225"/>
              </a:cxn>
              <a:cxn ang="0">
                <a:pos x="15" y="210"/>
              </a:cxn>
              <a:cxn ang="0">
                <a:pos x="0" y="180"/>
              </a:cxn>
              <a:cxn ang="0">
                <a:pos x="15" y="165"/>
              </a:cxn>
              <a:cxn ang="0">
                <a:pos x="30" y="165"/>
              </a:cxn>
              <a:cxn ang="0">
                <a:pos x="75" y="165"/>
              </a:cxn>
              <a:cxn ang="0">
                <a:pos x="165" y="150"/>
              </a:cxn>
              <a:cxn ang="0">
                <a:pos x="225" y="135"/>
              </a:cxn>
              <a:cxn ang="0">
                <a:pos x="315" y="120"/>
              </a:cxn>
              <a:cxn ang="0">
                <a:pos x="435" y="90"/>
              </a:cxn>
              <a:cxn ang="0">
                <a:pos x="600" y="60"/>
              </a:cxn>
              <a:cxn ang="0">
                <a:pos x="735" y="30"/>
              </a:cxn>
              <a:cxn ang="0">
                <a:pos x="855" y="15"/>
              </a:cxn>
              <a:cxn ang="0">
                <a:pos x="930" y="0"/>
              </a:cxn>
              <a:cxn ang="0">
                <a:pos x="975" y="0"/>
              </a:cxn>
              <a:cxn ang="0">
                <a:pos x="1035" y="0"/>
              </a:cxn>
              <a:cxn ang="0">
                <a:pos x="1095" y="15"/>
              </a:cxn>
              <a:cxn ang="0">
                <a:pos x="1140" y="60"/>
              </a:cxn>
              <a:cxn ang="0">
                <a:pos x="1155" y="90"/>
              </a:cxn>
              <a:cxn ang="0">
                <a:pos x="1140" y="90"/>
              </a:cxn>
              <a:cxn ang="0">
                <a:pos x="1110" y="120"/>
              </a:cxn>
              <a:cxn ang="0">
                <a:pos x="1050" y="135"/>
              </a:cxn>
              <a:cxn ang="0">
                <a:pos x="960" y="165"/>
              </a:cxn>
              <a:cxn ang="0">
                <a:pos x="960" y="165"/>
              </a:cxn>
            </a:cxnLst>
            <a:rect l="0" t="0" r="r" b="b"/>
            <a:pathLst>
              <a:path w="1155" h="270">
                <a:moveTo>
                  <a:pt x="960" y="165"/>
                </a:moveTo>
                <a:lnTo>
                  <a:pt x="825" y="195"/>
                </a:lnTo>
                <a:lnTo>
                  <a:pt x="735" y="210"/>
                </a:lnTo>
                <a:lnTo>
                  <a:pt x="705" y="210"/>
                </a:lnTo>
                <a:lnTo>
                  <a:pt x="645" y="210"/>
                </a:lnTo>
                <a:lnTo>
                  <a:pt x="570" y="225"/>
                </a:lnTo>
                <a:lnTo>
                  <a:pt x="465" y="225"/>
                </a:lnTo>
                <a:lnTo>
                  <a:pt x="360" y="240"/>
                </a:lnTo>
                <a:lnTo>
                  <a:pt x="285" y="255"/>
                </a:lnTo>
                <a:lnTo>
                  <a:pt x="225" y="270"/>
                </a:lnTo>
                <a:lnTo>
                  <a:pt x="180" y="270"/>
                </a:lnTo>
                <a:lnTo>
                  <a:pt x="135" y="255"/>
                </a:lnTo>
                <a:lnTo>
                  <a:pt x="75" y="225"/>
                </a:lnTo>
                <a:lnTo>
                  <a:pt x="15" y="210"/>
                </a:lnTo>
                <a:lnTo>
                  <a:pt x="0" y="180"/>
                </a:lnTo>
                <a:lnTo>
                  <a:pt x="15" y="165"/>
                </a:lnTo>
                <a:lnTo>
                  <a:pt x="30" y="165"/>
                </a:lnTo>
                <a:lnTo>
                  <a:pt x="75" y="165"/>
                </a:lnTo>
                <a:lnTo>
                  <a:pt x="165" y="150"/>
                </a:lnTo>
                <a:lnTo>
                  <a:pt x="225" y="135"/>
                </a:lnTo>
                <a:lnTo>
                  <a:pt x="315" y="120"/>
                </a:lnTo>
                <a:lnTo>
                  <a:pt x="435" y="90"/>
                </a:lnTo>
                <a:lnTo>
                  <a:pt x="600" y="60"/>
                </a:lnTo>
                <a:lnTo>
                  <a:pt x="735" y="30"/>
                </a:lnTo>
                <a:lnTo>
                  <a:pt x="855" y="15"/>
                </a:lnTo>
                <a:lnTo>
                  <a:pt x="930" y="0"/>
                </a:lnTo>
                <a:lnTo>
                  <a:pt x="975" y="0"/>
                </a:lnTo>
                <a:lnTo>
                  <a:pt x="1035" y="0"/>
                </a:lnTo>
                <a:lnTo>
                  <a:pt x="1095" y="15"/>
                </a:lnTo>
                <a:lnTo>
                  <a:pt x="1140" y="60"/>
                </a:lnTo>
                <a:lnTo>
                  <a:pt x="1155" y="90"/>
                </a:lnTo>
                <a:lnTo>
                  <a:pt x="1140" y="90"/>
                </a:lnTo>
                <a:lnTo>
                  <a:pt x="1110" y="120"/>
                </a:lnTo>
                <a:lnTo>
                  <a:pt x="1050" y="135"/>
                </a:lnTo>
                <a:lnTo>
                  <a:pt x="960" y="165"/>
                </a:lnTo>
                <a:lnTo>
                  <a:pt x="960" y="1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2" name="Freeform 54"/>
          <p:cNvSpPr/>
          <p:nvPr/>
        </p:nvSpPr>
        <p:spPr bwMode="auto">
          <a:xfrm>
            <a:off x="5929313" y="2400300"/>
            <a:ext cx="1038225" cy="200025"/>
          </a:xfrm>
          <a:custGeom>
            <a:avLst/>
            <a:gdLst/>
            <a:ahLst/>
            <a:cxnLst>
              <a:cxn ang="0">
                <a:pos x="480" y="165"/>
              </a:cxn>
              <a:cxn ang="0">
                <a:pos x="690" y="135"/>
              </a:cxn>
              <a:cxn ang="0">
                <a:pos x="960" y="75"/>
              </a:cxn>
              <a:cxn ang="0">
                <a:pos x="1095" y="45"/>
              </a:cxn>
              <a:cxn ang="0">
                <a:pos x="1230" y="30"/>
              </a:cxn>
              <a:cxn ang="0">
                <a:pos x="1335" y="15"/>
              </a:cxn>
              <a:cxn ang="0">
                <a:pos x="1425" y="0"/>
              </a:cxn>
              <a:cxn ang="0">
                <a:pos x="1500" y="15"/>
              </a:cxn>
              <a:cxn ang="0">
                <a:pos x="1560" y="15"/>
              </a:cxn>
              <a:cxn ang="0">
                <a:pos x="1605" y="30"/>
              </a:cxn>
              <a:cxn ang="0">
                <a:pos x="1635" y="60"/>
              </a:cxn>
              <a:cxn ang="0">
                <a:pos x="1620" y="105"/>
              </a:cxn>
              <a:cxn ang="0">
                <a:pos x="1560" y="135"/>
              </a:cxn>
              <a:cxn ang="0">
                <a:pos x="1455" y="165"/>
              </a:cxn>
              <a:cxn ang="0">
                <a:pos x="1350" y="195"/>
              </a:cxn>
              <a:cxn ang="0">
                <a:pos x="1260" y="210"/>
              </a:cxn>
              <a:cxn ang="0">
                <a:pos x="1140" y="225"/>
              </a:cxn>
              <a:cxn ang="0">
                <a:pos x="960" y="240"/>
              </a:cxn>
              <a:cxn ang="0">
                <a:pos x="735" y="270"/>
              </a:cxn>
              <a:cxn ang="0">
                <a:pos x="510" y="300"/>
              </a:cxn>
              <a:cxn ang="0">
                <a:pos x="315" y="315"/>
              </a:cxn>
              <a:cxn ang="0">
                <a:pos x="135" y="315"/>
              </a:cxn>
              <a:cxn ang="0">
                <a:pos x="0" y="315"/>
              </a:cxn>
              <a:cxn ang="0">
                <a:pos x="0" y="180"/>
              </a:cxn>
              <a:cxn ang="0">
                <a:pos x="270" y="180"/>
              </a:cxn>
              <a:cxn ang="0">
                <a:pos x="480" y="165"/>
              </a:cxn>
              <a:cxn ang="0">
                <a:pos x="480" y="165"/>
              </a:cxn>
            </a:cxnLst>
            <a:rect l="0" t="0" r="r" b="b"/>
            <a:pathLst>
              <a:path w="1635" h="315">
                <a:moveTo>
                  <a:pt x="480" y="165"/>
                </a:moveTo>
                <a:lnTo>
                  <a:pt x="690" y="135"/>
                </a:lnTo>
                <a:lnTo>
                  <a:pt x="960" y="75"/>
                </a:lnTo>
                <a:lnTo>
                  <a:pt x="1095" y="45"/>
                </a:lnTo>
                <a:lnTo>
                  <a:pt x="1230" y="30"/>
                </a:lnTo>
                <a:lnTo>
                  <a:pt x="1335" y="15"/>
                </a:lnTo>
                <a:lnTo>
                  <a:pt x="1425" y="0"/>
                </a:lnTo>
                <a:lnTo>
                  <a:pt x="1500" y="15"/>
                </a:lnTo>
                <a:lnTo>
                  <a:pt x="1560" y="15"/>
                </a:lnTo>
                <a:lnTo>
                  <a:pt x="1605" y="30"/>
                </a:lnTo>
                <a:lnTo>
                  <a:pt x="1635" y="60"/>
                </a:lnTo>
                <a:lnTo>
                  <a:pt x="1620" y="105"/>
                </a:lnTo>
                <a:lnTo>
                  <a:pt x="1560" y="135"/>
                </a:lnTo>
                <a:lnTo>
                  <a:pt x="1455" y="165"/>
                </a:lnTo>
                <a:lnTo>
                  <a:pt x="1350" y="195"/>
                </a:lnTo>
                <a:lnTo>
                  <a:pt x="1260" y="210"/>
                </a:lnTo>
                <a:lnTo>
                  <a:pt x="1140" y="225"/>
                </a:lnTo>
                <a:lnTo>
                  <a:pt x="960" y="240"/>
                </a:lnTo>
                <a:lnTo>
                  <a:pt x="735" y="270"/>
                </a:lnTo>
                <a:lnTo>
                  <a:pt x="510" y="300"/>
                </a:lnTo>
                <a:lnTo>
                  <a:pt x="315" y="315"/>
                </a:lnTo>
                <a:lnTo>
                  <a:pt x="135" y="315"/>
                </a:lnTo>
                <a:lnTo>
                  <a:pt x="0" y="315"/>
                </a:lnTo>
                <a:lnTo>
                  <a:pt x="0" y="180"/>
                </a:lnTo>
                <a:lnTo>
                  <a:pt x="270" y="180"/>
                </a:lnTo>
                <a:lnTo>
                  <a:pt x="480" y="165"/>
                </a:lnTo>
                <a:lnTo>
                  <a:pt x="480" y="1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3" name="Freeform 45"/>
          <p:cNvSpPr/>
          <p:nvPr/>
        </p:nvSpPr>
        <p:spPr bwMode="auto">
          <a:xfrm>
            <a:off x="5386388" y="2466975"/>
            <a:ext cx="609600" cy="1590675"/>
          </a:xfrm>
          <a:custGeom>
            <a:avLst/>
            <a:gdLst/>
            <a:ahLst/>
            <a:cxnLst>
              <a:cxn ang="0">
                <a:pos x="930" y="795"/>
              </a:cxn>
              <a:cxn ang="0">
                <a:pos x="855" y="1095"/>
              </a:cxn>
              <a:cxn ang="0">
                <a:pos x="780" y="1410"/>
              </a:cxn>
              <a:cxn ang="0">
                <a:pos x="660" y="1725"/>
              </a:cxn>
              <a:cxn ang="0">
                <a:pos x="510" y="2010"/>
              </a:cxn>
              <a:cxn ang="0">
                <a:pos x="420" y="2130"/>
              </a:cxn>
              <a:cxn ang="0">
                <a:pos x="345" y="2235"/>
              </a:cxn>
              <a:cxn ang="0">
                <a:pos x="180" y="2400"/>
              </a:cxn>
              <a:cxn ang="0">
                <a:pos x="105" y="2460"/>
              </a:cxn>
              <a:cxn ang="0">
                <a:pos x="45" y="2490"/>
              </a:cxn>
              <a:cxn ang="0">
                <a:pos x="15" y="2505"/>
              </a:cxn>
              <a:cxn ang="0">
                <a:pos x="0" y="2505"/>
              </a:cxn>
              <a:cxn ang="0">
                <a:pos x="0" y="2460"/>
              </a:cxn>
              <a:cxn ang="0">
                <a:pos x="15" y="2430"/>
              </a:cxn>
              <a:cxn ang="0">
                <a:pos x="60" y="2385"/>
              </a:cxn>
              <a:cxn ang="0">
                <a:pos x="105" y="2325"/>
              </a:cxn>
              <a:cxn ang="0">
                <a:pos x="165" y="2250"/>
              </a:cxn>
              <a:cxn ang="0">
                <a:pos x="240" y="2130"/>
              </a:cxn>
              <a:cxn ang="0">
                <a:pos x="315" y="2010"/>
              </a:cxn>
              <a:cxn ang="0">
                <a:pos x="465" y="1710"/>
              </a:cxn>
              <a:cxn ang="0">
                <a:pos x="585" y="1395"/>
              </a:cxn>
              <a:cxn ang="0">
                <a:pos x="690" y="1050"/>
              </a:cxn>
              <a:cxn ang="0">
                <a:pos x="750" y="705"/>
              </a:cxn>
              <a:cxn ang="0">
                <a:pos x="765" y="540"/>
              </a:cxn>
              <a:cxn ang="0">
                <a:pos x="780" y="405"/>
              </a:cxn>
              <a:cxn ang="0">
                <a:pos x="780" y="300"/>
              </a:cxn>
              <a:cxn ang="0">
                <a:pos x="765" y="210"/>
              </a:cxn>
              <a:cxn ang="0">
                <a:pos x="750" y="75"/>
              </a:cxn>
              <a:cxn ang="0">
                <a:pos x="780" y="0"/>
              </a:cxn>
              <a:cxn ang="0">
                <a:pos x="840" y="15"/>
              </a:cxn>
              <a:cxn ang="0">
                <a:pos x="900" y="30"/>
              </a:cxn>
              <a:cxn ang="0">
                <a:pos x="960" y="75"/>
              </a:cxn>
              <a:cxn ang="0">
                <a:pos x="960" y="465"/>
              </a:cxn>
              <a:cxn ang="0">
                <a:pos x="945" y="630"/>
              </a:cxn>
              <a:cxn ang="0">
                <a:pos x="930" y="795"/>
              </a:cxn>
              <a:cxn ang="0">
                <a:pos x="930" y="795"/>
              </a:cxn>
            </a:cxnLst>
            <a:rect l="0" t="0" r="r" b="b"/>
            <a:pathLst>
              <a:path w="960" h="2505">
                <a:moveTo>
                  <a:pt x="930" y="795"/>
                </a:moveTo>
                <a:lnTo>
                  <a:pt x="855" y="1095"/>
                </a:lnTo>
                <a:lnTo>
                  <a:pt x="780" y="1410"/>
                </a:lnTo>
                <a:lnTo>
                  <a:pt x="660" y="1725"/>
                </a:lnTo>
                <a:lnTo>
                  <a:pt x="510" y="2010"/>
                </a:lnTo>
                <a:lnTo>
                  <a:pt x="420" y="2130"/>
                </a:lnTo>
                <a:lnTo>
                  <a:pt x="345" y="2235"/>
                </a:lnTo>
                <a:lnTo>
                  <a:pt x="180" y="2400"/>
                </a:lnTo>
                <a:lnTo>
                  <a:pt x="105" y="2460"/>
                </a:lnTo>
                <a:lnTo>
                  <a:pt x="45" y="2490"/>
                </a:lnTo>
                <a:lnTo>
                  <a:pt x="15" y="2505"/>
                </a:lnTo>
                <a:lnTo>
                  <a:pt x="0" y="2505"/>
                </a:lnTo>
                <a:lnTo>
                  <a:pt x="0" y="2460"/>
                </a:lnTo>
                <a:lnTo>
                  <a:pt x="15" y="2430"/>
                </a:lnTo>
                <a:lnTo>
                  <a:pt x="60" y="2385"/>
                </a:lnTo>
                <a:lnTo>
                  <a:pt x="105" y="2325"/>
                </a:lnTo>
                <a:lnTo>
                  <a:pt x="165" y="2250"/>
                </a:lnTo>
                <a:lnTo>
                  <a:pt x="240" y="2130"/>
                </a:lnTo>
                <a:lnTo>
                  <a:pt x="315" y="2010"/>
                </a:lnTo>
                <a:lnTo>
                  <a:pt x="465" y="1710"/>
                </a:lnTo>
                <a:lnTo>
                  <a:pt x="585" y="1395"/>
                </a:lnTo>
                <a:lnTo>
                  <a:pt x="690" y="1050"/>
                </a:lnTo>
                <a:lnTo>
                  <a:pt x="750" y="705"/>
                </a:lnTo>
                <a:lnTo>
                  <a:pt x="765" y="540"/>
                </a:lnTo>
                <a:lnTo>
                  <a:pt x="780" y="405"/>
                </a:lnTo>
                <a:lnTo>
                  <a:pt x="780" y="300"/>
                </a:lnTo>
                <a:lnTo>
                  <a:pt x="765" y="210"/>
                </a:lnTo>
                <a:lnTo>
                  <a:pt x="750" y="75"/>
                </a:lnTo>
                <a:lnTo>
                  <a:pt x="780" y="0"/>
                </a:lnTo>
                <a:lnTo>
                  <a:pt x="840" y="15"/>
                </a:lnTo>
                <a:lnTo>
                  <a:pt x="900" y="30"/>
                </a:lnTo>
                <a:lnTo>
                  <a:pt x="960" y="75"/>
                </a:lnTo>
                <a:lnTo>
                  <a:pt x="960" y="465"/>
                </a:lnTo>
                <a:lnTo>
                  <a:pt x="945" y="630"/>
                </a:lnTo>
                <a:lnTo>
                  <a:pt x="930" y="795"/>
                </a:lnTo>
                <a:lnTo>
                  <a:pt x="930" y="7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75" name="Freeform 47"/>
          <p:cNvSpPr/>
          <p:nvPr/>
        </p:nvSpPr>
        <p:spPr bwMode="auto">
          <a:xfrm>
            <a:off x="6424613" y="2657475"/>
            <a:ext cx="161925" cy="1162050"/>
          </a:xfrm>
          <a:custGeom>
            <a:avLst/>
            <a:gdLst/>
            <a:ahLst/>
            <a:cxnLst>
              <a:cxn ang="0">
                <a:pos x="240" y="120"/>
              </a:cxn>
              <a:cxn ang="0">
                <a:pos x="255" y="180"/>
              </a:cxn>
              <a:cxn ang="0">
                <a:pos x="240" y="225"/>
              </a:cxn>
              <a:cxn ang="0">
                <a:pos x="225" y="285"/>
              </a:cxn>
              <a:cxn ang="0">
                <a:pos x="225" y="390"/>
              </a:cxn>
              <a:cxn ang="0">
                <a:pos x="225" y="525"/>
              </a:cxn>
              <a:cxn ang="0">
                <a:pos x="210" y="690"/>
              </a:cxn>
              <a:cxn ang="0">
                <a:pos x="210" y="900"/>
              </a:cxn>
              <a:cxn ang="0">
                <a:pos x="210" y="1155"/>
              </a:cxn>
              <a:cxn ang="0">
                <a:pos x="195" y="1470"/>
              </a:cxn>
              <a:cxn ang="0">
                <a:pos x="195" y="1830"/>
              </a:cxn>
              <a:cxn ang="0">
                <a:pos x="60" y="1830"/>
              </a:cxn>
              <a:cxn ang="0">
                <a:pos x="60" y="1425"/>
              </a:cxn>
              <a:cxn ang="0">
                <a:pos x="60" y="1080"/>
              </a:cxn>
              <a:cxn ang="0">
                <a:pos x="45" y="780"/>
              </a:cxn>
              <a:cxn ang="0">
                <a:pos x="45" y="540"/>
              </a:cxn>
              <a:cxn ang="0">
                <a:pos x="45" y="345"/>
              </a:cxn>
              <a:cxn ang="0">
                <a:pos x="30" y="210"/>
              </a:cxn>
              <a:cxn ang="0">
                <a:pos x="30" y="120"/>
              </a:cxn>
              <a:cxn ang="0">
                <a:pos x="15" y="90"/>
              </a:cxn>
              <a:cxn ang="0">
                <a:pos x="0" y="60"/>
              </a:cxn>
              <a:cxn ang="0">
                <a:pos x="0" y="15"/>
              </a:cxn>
              <a:cxn ang="0">
                <a:pos x="30" y="0"/>
              </a:cxn>
              <a:cxn ang="0">
                <a:pos x="120" y="15"/>
              </a:cxn>
              <a:cxn ang="0">
                <a:pos x="210" y="75"/>
              </a:cxn>
              <a:cxn ang="0">
                <a:pos x="240" y="120"/>
              </a:cxn>
              <a:cxn ang="0">
                <a:pos x="240" y="120"/>
              </a:cxn>
            </a:cxnLst>
            <a:rect l="0" t="0" r="r" b="b"/>
            <a:pathLst>
              <a:path w="255" h="1830">
                <a:moveTo>
                  <a:pt x="240" y="120"/>
                </a:moveTo>
                <a:lnTo>
                  <a:pt x="255" y="180"/>
                </a:lnTo>
                <a:lnTo>
                  <a:pt x="240" y="225"/>
                </a:lnTo>
                <a:lnTo>
                  <a:pt x="225" y="285"/>
                </a:lnTo>
                <a:lnTo>
                  <a:pt x="225" y="390"/>
                </a:lnTo>
                <a:lnTo>
                  <a:pt x="225" y="525"/>
                </a:lnTo>
                <a:lnTo>
                  <a:pt x="210" y="690"/>
                </a:lnTo>
                <a:lnTo>
                  <a:pt x="210" y="900"/>
                </a:lnTo>
                <a:lnTo>
                  <a:pt x="210" y="1155"/>
                </a:lnTo>
                <a:lnTo>
                  <a:pt x="195" y="1470"/>
                </a:lnTo>
                <a:lnTo>
                  <a:pt x="195" y="1830"/>
                </a:lnTo>
                <a:lnTo>
                  <a:pt x="60" y="1830"/>
                </a:lnTo>
                <a:lnTo>
                  <a:pt x="60" y="1425"/>
                </a:lnTo>
                <a:lnTo>
                  <a:pt x="60" y="1080"/>
                </a:lnTo>
                <a:lnTo>
                  <a:pt x="45" y="780"/>
                </a:lnTo>
                <a:lnTo>
                  <a:pt x="45" y="540"/>
                </a:lnTo>
                <a:lnTo>
                  <a:pt x="45" y="345"/>
                </a:lnTo>
                <a:lnTo>
                  <a:pt x="30" y="210"/>
                </a:lnTo>
                <a:lnTo>
                  <a:pt x="30" y="120"/>
                </a:lnTo>
                <a:lnTo>
                  <a:pt x="15" y="90"/>
                </a:lnTo>
                <a:lnTo>
                  <a:pt x="0" y="60"/>
                </a:lnTo>
                <a:lnTo>
                  <a:pt x="0" y="15"/>
                </a:lnTo>
                <a:lnTo>
                  <a:pt x="30" y="0"/>
                </a:lnTo>
                <a:lnTo>
                  <a:pt x="120" y="15"/>
                </a:lnTo>
                <a:lnTo>
                  <a:pt x="210" y="75"/>
                </a:lnTo>
                <a:lnTo>
                  <a:pt x="240" y="120"/>
                </a:lnTo>
                <a:lnTo>
                  <a:pt x="24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81" name="Freeform 53"/>
          <p:cNvSpPr/>
          <p:nvPr/>
        </p:nvSpPr>
        <p:spPr bwMode="auto">
          <a:xfrm>
            <a:off x="5805488" y="3733800"/>
            <a:ext cx="1438275" cy="228600"/>
          </a:xfrm>
          <a:custGeom>
            <a:avLst/>
            <a:gdLst/>
            <a:ahLst/>
            <a:cxnLst>
              <a:cxn ang="0">
                <a:pos x="1680" y="180"/>
              </a:cxn>
              <a:cxn ang="0">
                <a:pos x="1575" y="180"/>
              </a:cxn>
              <a:cxn ang="0">
                <a:pos x="1440" y="195"/>
              </a:cxn>
              <a:cxn ang="0">
                <a:pos x="1275" y="210"/>
              </a:cxn>
              <a:cxn ang="0">
                <a:pos x="1080" y="240"/>
              </a:cxn>
              <a:cxn ang="0">
                <a:pos x="870" y="255"/>
              </a:cxn>
              <a:cxn ang="0">
                <a:pos x="705" y="270"/>
              </a:cxn>
              <a:cxn ang="0">
                <a:pos x="570" y="300"/>
              </a:cxn>
              <a:cxn ang="0">
                <a:pos x="480" y="315"/>
              </a:cxn>
              <a:cxn ang="0">
                <a:pos x="405" y="330"/>
              </a:cxn>
              <a:cxn ang="0">
                <a:pos x="345" y="330"/>
              </a:cxn>
              <a:cxn ang="0">
                <a:pos x="300" y="345"/>
              </a:cxn>
              <a:cxn ang="0">
                <a:pos x="270" y="360"/>
              </a:cxn>
              <a:cxn ang="0">
                <a:pos x="225" y="330"/>
              </a:cxn>
              <a:cxn ang="0">
                <a:pos x="135" y="285"/>
              </a:cxn>
              <a:cxn ang="0">
                <a:pos x="75" y="255"/>
              </a:cxn>
              <a:cxn ang="0">
                <a:pos x="30" y="225"/>
              </a:cxn>
              <a:cxn ang="0">
                <a:pos x="15" y="195"/>
              </a:cxn>
              <a:cxn ang="0">
                <a:pos x="0" y="180"/>
              </a:cxn>
              <a:cxn ang="0">
                <a:pos x="15" y="180"/>
              </a:cxn>
              <a:cxn ang="0">
                <a:pos x="45" y="165"/>
              </a:cxn>
              <a:cxn ang="0">
                <a:pos x="105" y="165"/>
              </a:cxn>
              <a:cxn ang="0">
                <a:pos x="195" y="165"/>
              </a:cxn>
              <a:cxn ang="0">
                <a:pos x="360" y="150"/>
              </a:cxn>
              <a:cxn ang="0">
                <a:pos x="525" y="150"/>
              </a:cxn>
              <a:cxn ang="0">
                <a:pos x="615" y="135"/>
              </a:cxn>
              <a:cxn ang="0">
                <a:pos x="750" y="120"/>
              </a:cxn>
              <a:cxn ang="0">
                <a:pos x="945" y="90"/>
              </a:cxn>
              <a:cxn ang="0">
                <a:pos x="1170" y="60"/>
              </a:cxn>
              <a:cxn ang="0">
                <a:pos x="1395" y="45"/>
              </a:cxn>
              <a:cxn ang="0">
                <a:pos x="1575" y="15"/>
              </a:cxn>
              <a:cxn ang="0">
                <a:pos x="1725" y="0"/>
              </a:cxn>
              <a:cxn ang="0">
                <a:pos x="1830" y="0"/>
              </a:cxn>
              <a:cxn ang="0">
                <a:pos x="2010" y="15"/>
              </a:cxn>
              <a:cxn ang="0">
                <a:pos x="2160" y="75"/>
              </a:cxn>
              <a:cxn ang="0">
                <a:pos x="2220" y="120"/>
              </a:cxn>
              <a:cxn ang="0">
                <a:pos x="2250" y="150"/>
              </a:cxn>
              <a:cxn ang="0">
                <a:pos x="2265" y="180"/>
              </a:cxn>
              <a:cxn ang="0">
                <a:pos x="2265" y="195"/>
              </a:cxn>
              <a:cxn ang="0">
                <a:pos x="2250" y="210"/>
              </a:cxn>
              <a:cxn ang="0">
                <a:pos x="2205" y="210"/>
              </a:cxn>
              <a:cxn ang="0">
                <a:pos x="2145" y="210"/>
              </a:cxn>
              <a:cxn ang="0">
                <a:pos x="2055" y="195"/>
              </a:cxn>
              <a:cxn ang="0">
                <a:pos x="1860" y="180"/>
              </a:cxn>
              <a:cxn ang="0">
                <a:pos x="1680" y="180"/>
              </a:cxn>
              <a:cxn ang="0">
                <a:pos x="1680" y="180"/>
              </a:cxn>
            </a:cxnLst>
            <a:rect l="0" t="0" r="r" b="b"/>
            <a:pathLst>
              <a:path w="2265" h="360">
                <a:moveTo>
                  <a:pt x="1680" y="180"/>
                </a:moveTo>
                <a:lnTo>
                  <a:pt x="1575" y="180"/>
                </a:lnTo>
                <a:lnTo>
                  <a:pt x="1440" y="195"/>
                </a:lnTo>
                <a:lnTo>
                  <a:pt x="1275" y="210"/>
                </a:lnTo>
                <a:lnTo>
                  <a:pt x="1080" y="240"/>
                </a:lnTo>
                <a:lnTo>
                  <a:pt x="870" y="255"/>
                </a:lnTo>
                <a:lnTo>
                  <a:pt x="705" y="270"/>
                </a:lnTo>
                <a:lnTo>
                  <a:pt x="570" y="300"/>
                </a:lnTo>
                <a:lnTo>
                  <a:pt x="480" y="315"/>
                </a:lnTo>
                <a:lnTo>
                  <a:pt x="405" y="330"/>
                </a:lnTo>
                <a:lnTo>
                  <a:pt x="345" y="330"/>
                </a:lnTo>
                <a:lnTo>
                  <a:pt x="300" y="345"/>
                </a:lnTo>
                <a:lnTo>
                  <a:pt x="270" y="360"/>
                </a:lnTo>
                <a:lnTo>
                  <a:pt x="225" y="330"/>
                </a:lnTo>
                <a:lnTo>
                  <a:pt x="135" y="285"/>
                </a:lnTo>
                <a:lnTo>
                  <a:pt x="75" y="255"/>
                </a:lnTo>
                <a:lnTo>
                  <a:pt x="30" y="225"/>
                </a:lnTo>
                <a:lnTo>
                  <a:pt x="15" y="195"/>
                </a:lnTo>
                <a:lnTo>
                  <a:pt x="0" y="180"/>
                </a:lnTo>
                <a:lnTo>
                  <a:pt x="15" y="180"/>
                </a:lnTo>
                <a:lnTo>
                  <a:pt x="45" y="165"/>
                </a:lnTo>
                <a:lnTo>
                  <a:pt x="105" y="165"/>
                </a:lnTo>
                <a:lnTo>
                  <a:pt x="195" y="165"/>
                </a:lnTo>
                <a:lnTo>
                  <a:pt x="360" y="150"/>
                </a:lnTo>
                <a:lnTo>
                  <a:pt x="525" y="150"/>
                </a:lnTo>
                <a:lnTo>
                  <a:pt x="615" y="135"/>
                </a:lnTo>
                <a:lnTo>
                  <a:pt x="750" y="120"/>
                </a:lnTo>
                <a:lnTo>
                  <a:pt x="945" y="90"/>
                </a:lnTo>
                <a:lnTo>
                  <a:pt x="1170" y="60"/>
                </a:lnTo>
                <a:lnTo>
                  <a:pt x="1395" y="45"/>
                </a:lnTo>
                <a:lnTo>
                  <a:pt x="1575" y="15"/>
                </a:lnTo>
                <a:lnTo>
                  <a:pt x="1725" y="0"/>
                </a:lnTo>
                <a:lnTo>
                  <a:pt x="1830" y="0"/>
                </a:lnTo>
                <a:lnTo>
                  <a:pt x="2010" y="15"/>
                </a:lnTo>
                <a:lnTo>
                  <a:pt x="2160" y="75"/>
                </a:lnTo>
                <a:lnTo>
                  <a:pt x="2220" y="120"/>
                </a:lnTo>
                <a:lnTo>
                  <a:pt x="2250" y="150"/>
                </a:lnTo>
                <a:lnTo>
                  <a:pt x="2265" y="180"/>
                </a:lnTo>
                <a:lnTo>
                  <a:pt x="2265" y="195"/>
                </a:lnTo>
                <a:lnTo>
                  <a:pt x="2250" y="210"/>
                </a:lnTo>
                <a:lnTo>
                  <a:pt x="2205" y="210"/>
                </a:lnTo>
                <a:lnTo>
                  <a:pt x="2145" y="210"/>
                </a:lnTo>
                <a:lnTo>
                  <a:pt x="2055" y="195"/>
                </a:lnTo>
                <a:lnTo>
                  <a:pt x="1860" y="180"/>
                </a:lnTo>
                <a:lnTo>
                  <a:pt x="1680" y="180"/>
                </a:lnTo>
                <a:lnTo>
                  <a:pt x="1680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8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8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8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74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48176" grpId="0" animBg="1"/>
      <p:bldP spid="48177" grpId="0" animBg="1"/>
      <p:bldP spid="48178" grpId="0" animBg="1"/>
      <p:bldP spid="48179" grpId="0" animBg="1"/>
      <p:bldP spid="48180" grpId="0" animBg="1"/>
      <p:bldP spid="48182" grpId="0" animBg="1"/>
      <p:bldP spid="48173" grpId="0" animBg="1"/>
      <p:bldP spid="48175" grpId="0" animBg="1"/>
      <p:bldP spid="481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05" name="Freeform 53"/>
          <p:cNvSpPr/>
          <p:nvPr/>
        </p:nvSpPr>
        <p:spPr bwMode="auto">
          <a:xfrm>
            <a:off x="6403975" y="2689225"/>
            <a:ext cx="409575" cy="304800"/>
          </a:xfrm>
          <a:custGeom>
            <a:avLst/>
            <a:gdLst/>
            <a:ahLst/>
            <a:cxnLst>
              <a:cxn ang="0">
                <a:pos x="0" y="30"/>
              </a:cxn>
              <a:cxn ang="0">
                <a:pos x="15" y="15"/>
              </a:cxn>
              <a:cxn ang="0">
                <a:pos x="75" y="0"/>
              </a:cxn>
              <a:cxn ang="0">
                <a:pos x="165" y="15"/>
              </a:cxn>
              <a:cxn ang="0">
                <a:pos x="300" y="30"/>
              </a:cxn>
              <a:cxn ang="0">
                <a:pos x="450" y="90"/>
              </a:cxn>
              <a:cxn ang="0">
                <a:pos x="555" y="165"/>
              </a:cxn>
              <a:cxn ang="0">
                <a:pos x="630" y="270"/>
              </a:cxn>
              <a:cxn ang="0">
                <a:pos x="645" y="345"/>
              </a:cxn>
              <a:cxn ang="0">
                <a:pos x="645" y="390"/>
              </a:cxn>
              <a:cxn ang="0">
                <a:pos x="645" y="420"/>
              </a:cxn>
              <a:cxn ang="0">
                <a:pos x="630" y="450"/>
              </a:cxn>
              <a:cxn ang="0">
                <a:pos x="615" y="480"/>
              </a:cxn>
              <a:cxn ang="0">
                <a:pos x="585" y="480"/>
              </a:cxn>
              <a:cxn ang="0">
                <a:pos x="555" y="465"/>
              </a:cxn>
              <a:cxn ang="0">
                <a:pos x="495" y="435"/>
              </a:cxn>
              <a:cxn ang="0">
                <a:pos x="405" y="360"/>
              </a:cxn>
              <a:cxn ang="0">
                <a:pos x="285" y="270"/>
              </a:cxn>
              <a:cxn ang="0">
                <a:pos x="165" y="180"/>
              </a:cxn>
              <a:cxn ang="0">
                <a:pos x="75" y="105"/>
              </a:cxn>
              <a:cxn ang="0">
                <a:pos x="30" y="60"/>
              </a:cxn>
              <a:cxn ang="0">
                <a:pos x="0" y="30"/>
              </a:cxn>
              <a:cxn ang="0">
                <a:pos x="0" y="30"/>
              </a:cxn>
            </a:cxnLst>
            <a:rect l="0" t="0" r="r" b="b"/>
            <a:pathLst>
              <a:path w="645" h="480">
                <a:moveTo>
                  <a:pt x="0" y="30"/>
                </a:moveTo>
                <a:lnTo>
                  <a:pt x="15" y="15"/>
                </a:lnTo>
                <a:lnTo>
                  <a:pt x="75" y="0"/>
                </a:lnTo>
                <a:lnTo>
                  <a:pt x="165" y="15"/>
                </a:lnTo>
                <a:lnTo>
                  <a:pt x="300" y="30"/>
                </a:lnTo>
                <a:lnTo>
                  <a:pt x="450" y="90"/>
                </a:lnTo>
                <a:lnTo>
                  <a:pt x="555" y="165"/>
                </a:lnTo>
                <a:lnTo>
                  <a:pt x="630" y="270"/>
                </a:lnTo>
                <a:lnTo>
                  <a:pt x="645" y="345"/>
                </a:lnTo>
                <a:lnTo>
                  <a:pt x="645" y="390"/>
                </a:lnTo>
                <a:lnTo>
                  <a:pt x="645" y="420"/>
                </a:lnTo>
                <a:lnTo>
                  <a:pt x="630" y="450"/>
                </a:lnTo>
                <a:lnTo>
                  <a:pt x="615" y="480"/>
                </a:lnTo>
                <a:lnTo>
                  <a:pt x="585" y="480"/>
                </a:lnTo>
                <a:lnTo>
                  <a:pt x="555" y="465"/>
                </a:lnTo>
                <a:lnTo>
                  <a:pt x="495" y="435"/>
                </a:lnTo>
                <a:lnTo>
                  <a:pt x="405" y="360"/>
                </a:lnTo>
                <a:lnTo>
                  <a:pt x="285" y="270"/>
                </a:lnTo>
                <a:lnTo>
                  <a:pt x="165" y="180"/>
                </a:lnTo>
                <a:lnTo>
                  <a:pt x="75" y="105"/>
                </a:lnTo>
                <a:lnTo>
                  <a:pt x="30" y="60"/>
                </a:lnTo>
                <a:lnTo>
                  <a:pt x="0" y="30"/>
                </a:lnTo>
                <a:lnTo>
                  <a:pt x="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55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交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jiāo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49158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9159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9160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9161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49162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3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4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5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6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67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541247" y="4976144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上横要长，中间的撇和点要短，下边的撇和捺交叉舒展。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8249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亠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交出去  交给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76144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我把捡到的东西交出去了。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J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上下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9177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9178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9199" name="Rectangle 47"/>
          <p:cNvSpPr>
            <a:spLocks noChangeArrowheads="1"/>
          </p:cNvSpPr>
          <p:nvPr/>
        </p:nvSpPr>
        <p:spPr bwMode="auto">
          <a:xfrm>
            <a:off x="5508625" y="2089150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49202" name="Freeform 50"/>
          <p:cNvSpPr/>
          <p:nvPr/>
        </p:nvSpPr>
        <p:spPr bwMode="auto">
          <a:xfrm>
            <a:off x="6118225" y="2108200"/>
            <a:ext cx="295275" cy="257175"/>
          </a:xfrm>
          <a:custGeom>
            <a:avLst/>
            <a:gdLst/>
            <a:ahLst/>
            <a:cxnLst>
              <a:cxn ang="0">
                <a:pos x="420" y="135"/>
              </a:cxn>
              <a:cxn ang="0">
                <a:pos x="450" y="195"/>
              </a:cxn>
              <a:cxn ang="0">
                <a:pos x="465" y="285"/>
              </a:cxn>
              <a:cxn ang="0">
                <a:pos x="450" y="330"/>
              </a:cxn>
              <a:cxn ang="0">
                <a:pos x="450" y="360"/>
              </a:cxn>
              <a:cxn ang="0">
                <a:pos x="435" y="390"/>
              </a:cxn>
              <a:cxn ang="0">
                <a:pos x="420" y="405"/>
              </a:cxn>
              <a:cxn ang="0">
                <a:pos x="375" y="390"/>
              </a:cxn>
              <a:cxn ang="0">
                <a:pos x="300" y="345"/>
              </a:cxn>
              <a:cxn ang="0">
                <a:pos x="210" y="270"/>
              </a:cxn>
              <a:cxn ang="0">
                <a:pos x="105" y="180"/>
              </a:cxn>
              <a:cxn ang="0">
                <a:pos x="45" y="120"/>
              </a:cxn>
              <a:cxn ang="0">
                <a:pos x="0" y="75"/>
              </a:cxn>
              <a:cxn ang="0">
                <a:pos x="0" y="30"/>
              </a:cxn>
              <a:cxn ang="0">
                <a:pos x="0" y="15"/>
              </a:cxn>
              <a:cxn ang="0">
                <a:pos x="60" y="0"/>
              </a:cxn>
              <a:cxn ang="0">
                <a:pos x="135" y="15"/>
              </a:cxn>
              <a:cxn ang="0">
                <a:pos x="240" y="30"/>
              </a:cxn>
              <a:cxn ang="0">
                <a:pos x="345" y="75"/>
              </a:cxn>
              <a:cxn ang="0">
                <a:pos x="420" y="135"/>
              </a:cxn>
              <a:cxn ang="0">
                <a:pos x="420" y="135"/>
              </a:cxn>
            </a:cxnLst>
            <a:rect l="0" t="0" r="r" b="b"/>
            <a:pathLst>
              <a:path w="465" h="405">
                <a:moveTo>
                  <a:pt x="420" y="135"/>
                </a:moveTo>
                <a:lnTo>
                  <a:pt x="450" y="195"/>
                </a:lnTo>
                <a:lnTo>
                  <a:pt x="465" y="285"/>
                </a:lnTo>
                <a:lnTo>
                  <a:pt x="450" y="330"/>
                </a:lnTo>
                <a:lnTo>
                  <a:pt x="450" y="360"/>
                </a:lnTo>
                <a:lnTo>
                  <a:pt x="435" y="390"/>
                </a:lnTo>
                <a:lnTo>
                  <a:pt x="420" y="405"/>
                </a:lnTo>
                <a:lnTo>
                  <a:pt x="375" y="390"/>
                </a:lnTo>
                <a:lnTo>
                  <a:pt x="300" y="345"/>
                </a:lnTo>
                <a:lnTo>
                  <a:pt x="210" y="270"/>
                </a:lnTo>
                <a:lnTo>
                  <a:pt x="105" y="180"/>
                </a:lnTo>
                <a:lnTo>
                  <a:pt x="45" y="120"/>
                </a:lnTo>
                <a:lnTo>
                  <a:pt x="0" y="75"/>
                </a:lnTo>
                <a:lnTo>
                  <a:pt x="0" y="30"/>
                </a:lnTo>
                <a:lnTo>
                  <a:pt x="0" y="15"/>
                </a:lnTo>
                <a:lnTo>
                  <a:pt x="60" y="0"/>
                </a:lnTo>
                <a:lnTo>
                  <a:pt x="135" y="15"/>
                </a:lnTo>
                <a:lnTo>
                  <a:pt x="240" y="30"/>
                </a:lnTo>
                <a:lnTo>
                  <a:pt x="345" y="75"/>
                </a:lnTo>
                <a:lnTo>
                  <a:pt x="420" y="135"/>
                </a:lnTo>
                <a:lnTo>
                  <a:pt x="420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203" name="Freeform 51"/>
          <p:cNvSpPr/>
          <p:nvPr/>
        </p:nvSpPr>
        <p:spPr bwMode="auto">
          <a:xfrm>
            <a:off x="5622925" y="2374900"/>
            <a:ext cx="1371600" cy="276225"/>
          </a:xfrm>
          <a:custGeom>
            <a:avLst/>
            <a:gdLst/>
            <a:ahLst/>
            <a:cxnLst>
              <a:cxn ang="0">
                <a:pos x="1950" y="30"/>
              </a:cxn>
              <a:cxn ang="0">
                <a:pos x="2025" y="60"/>
              </a:cxn>
              <a:cxn ang="0">
                <a:pos x="2115" y="105"/>
              </a:cxn>
              <a:cxn ang="0">
                <a:pos x="2145" y="150"/>
              </a:cxn>
              <a:cxn ang="0">
                <a:pos x="2160" y="180"/>
              </a:cxn>
              <a:cxn ang="0">
                <a:pos x="2115" y="210"/>
              </a:cxn>
              <a:cxn ang="0">
                <a:pos x="2025" y="210"/>
              </a:cxn>
              <a:cxn ang="0">
                <a:pos x="1950" y="210"/>
              </a:cxn>
              <a:cxn ang="0">
                <a:pos x="1860" y="210"/>
              </a:cxn>
              <a:cxn ang="0">
                <a:pos x="1740" y="225"/>
              </a:cxn>
              <a:cxn ang="0">
                <a:pos x="1590" y="225"/>
              </a:cxn>
              <a:cxn ang="0">
                <a:pos x="1410" y="240"/>
              </a:cxn>
              <a:cxn ang="0">
                <a:pos x="1215" y="255"/>
              </a:cxn>
              <a:cxn ang="0">
                <a:pos x="1005" y="300"/>
              </a:cxn>
              <a:cxn ang="0">
                <a:pos x="780" y="330"/>
              </a:cxn>
              <a:cxn ang="0">
                <a:pos x="555" y="375"/>
              </a:cxn>
              <a:cxn ang="0">
                <a:pos x="390" y="405"/>
              </a:cxn>
              <a:cxn ang="0">
                <a:pos x="330" y="420"/>
              </a:cxn>
              <a:cxn ang="0">
                <a:pos x="300" y="435"/>
              </a:cxn>
              <a:cxn ang="0">
                <a:pos x="270" y="435"/>
              </a:cxn>
              <a:cxn ang="0">
                <a:pos x="255" y="435"/>
              </a:cxn>
              <a:cxn ang="0">
                <a:pos x="195" y="420"/>
              </a:cxn>
              <a:cxn ang="0">
                <a:pos x="120" y="390"/>
              </a:cxn>
              <a:cxn ang="0">
                <a:pos x="30" y="345"/>
              </a:cxn>
              <a:cxn ang="0">
                <a:pos x="0" y="315"/>
              </a:cxn>
              <a:cxn ang="0">
                <a:pos x="0" y="300"/>
              </a:cxn>
              <a:cxn ang="0">
                <a:pos x="15" y="285"/>
              </a:cxn>
              <a:cxn ang="0">
                <a:pos x="60" y="285"/>
              </a:cxn>
              <a:cxn ang="0">
                <a:pos x="120" y="285"/>
              </a:cxn>
              <a:cxn ang="0">
                <a:pos x="210" y="285"/>
              </a:cxn>
              <a:cxn ang="0">
                <a:pos x="330" y="270"/>
              </a:cxn>
              <a:cxn ang="0">
                <a:pos x="480" y="240"/>
              </a:cxn>
              <a:cxn ang="0">
                <a:pos x="660" y="210"/>
              </a:cxn>
              <a:cxn ang="0">
                <a:pos x="1035" y="150"/>
              </a:cxn>
              <a:cxn ang="0">
                <a:pos x="1395" y="75"/>
              </a:cxn>
              <a:cxn ang="0">
                <a:pos x="1545" y="45"/>
              </a:cxn>
              <a:cxn ang="0">
                <a:pos x="1665" y="30"/>
              </a:cxn>
              <a:cxn ang="0">
                <a:pos x="1755" y="15"/>
              </a:cxn>
              <a:cxn ang="0">
                <a:pos x="1800" y="0"/>
              </a:cxn>
              <a:cxn ang="0">
                <a:pos x="1875" y="0"/>
              </a:cxn>
              <a:cxn ang="0">
                <a:pos x="1950" y="30"/>
              </a:cxn>
              <a:cxn ang="0">
                <a:pos x="1950" y="30"/>
              </a:cxn>
            </a:cxnLst>
            <a:rect l="0" t="0" r="r" b="b"/>
            <a:pathLst>
              <a:path w="2160" h="435">
                <a:moveTo>
                  <a:pt x="1950" y="30"/>
                </a:moveTo>
                <a:lnTo>
                  <a:pt x="2025" y="60"/>
                </a:lnTo>
                <a:lnTo>
                  <a:pt x="2115" y="105"/>
                </a:lnTo>
                <a:lnTo>
                  <a:pt x="2145" y="150"/>
                </a:lnTo>
                <a:lnTo>
                  <a:pt x="2160" y="180"/>
                </a:lnTo>
                <a:lnTo>
                  <a:pt x="2115" y="210"/>
                </a:lnTo>
                <a:lnTo>
                  <a:pt x="2025" y="210"/>
                </a:lnTo>
                <a:lnTo>
                  <a:pt x="1950" y="210"/>
                </a:lnTo>
                <a:lnTo>
                  <a:pt x="1860" y="210"/>
                </a:lnTo>
                <a:lnTo>
                  <a:pt x="1740" y="225"/>
                </a:lnTo>
                <a:lnTo>
                  <a:pt x="1590" y="225"/>
                </a:lnTo>
                <a:lnTo>
                  <a:pt x="1410" y="240"/>
                </a:lnTo>
                <a:lnTo>
                  <a:pt x="1215" y="255"/>
                </a:lnTo>
                <a:lnTo>
                  <a:pt x="1005" y="300"/>
                </a:lnTo>
                <a:lnTo>
                  <a:pt x="780" y="330"/>
                </a:lnTo>
                <a:lnTo>
                  <a:pt x="555" y="375"/>
                </a:lnTo>
                <a:lnTo>
                  <a:pt x="390" y="405"/>
                </a:lnTo>
                <a:lnTo>
                  <a:pt x="330" y="420"/>
                </a:lnTo>
                <a:lnTo>
                  <a:pt x="300" y="435"/>
                </a:lnTo>
                <a:lnTo>
                  <a:pt x="270" y="435"/>
                </a:lnTo>
                <a:lnTo>
                  <a:pt x="255" y="435"/>
                </a:lnTo>
                <a:lnTo>
                  <a:pt x="195" y="420"/>
                </a:lnTo>
                <a:lnTo>
                  <a:pt x="120" y="390"/>
                </a:lnTo>
                <a:lnTo>
                  <a:pt x="30" y="345"/>
                </a:lnTo>
                <a:lnTo>
                  <a:pt x="0" y="315"/>
                </a:lnTo>
                <a:lnTo>
                  <a:pt x="0" y="300"/>
                </a:lnTo>
                <a:lnTo>
                  <a:pt x="15" y="285"/>
                </a:lnTo>
                <a:lnTo>
                  <a:pt x="60" y="285"/>
                </a:lnTo>
                <a:lnTo>
                  <a:pt x="120" y="285"/>
                </a:lnTo>
                <a:lnTo>
                  <a:pt x="210" y="285"/>
                </a:lnTo>
                <a:lnTo>
                  <a:pt x="330" y="270"/>
                </a:lnTo>
                <a:lnTo>
                  <a:pt x="480" y="240"/>
                </a:lnTo>
                <a:lnTo>
                  <a:pt x="660" y="210"/>
                </a:lnTo>
                <a:lnTo>
                  <a:pt x="1035" y="150"/>
                </a:lnTo>
                <a:lnTo>
                  <a:pt x="1395" y="75"/>
                </a:lnTo>
                <a:lnTo>
                  <a:pt x="1545" y="45"/>
                </a:lnTo>
                <a:lnTo>
                  <a:pt x="1665" y="30"/>
                </a:lnTo>
                <a:lnTo>
                  <a:pt x="1755" y="15"/>
                </a:lnTo>
                <a:lnTo>
                  <a:pt x="1800" y="0"/>
                </a:lnTo>
                <a:lnTo>
                  <a:pt x="1875" y="0"/>
                </a:lnTo>
                <a:lnTo>
                  <a:pt x="1950" y="30"/>
                </a:lnTo>
                <a:lnTo>
                  <a:pt x="195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204" name="Freeform 52"/>
          <p:cNvSpPr/>
          <p:nvPr/>
        </p:nvSpPr>
        <p:spPr bwMode="auto">
          <a:xfrm>
            <a:off x="5527675" y="2936875"/>
            <a:ext cx="1019175" cy="971550"/>
          </a:xfrm>
          <a:custGeom>
            <a:avLst/>
            <a:gdLst/>
            <a:ahLst/>
            <a:cxnLst>
              <a:cxn ang="0">
                <a:pos x="1230" y="525"/>
              </a:cxn>
              <a:cxn ang="0">
                <a:pos x="1305" y="375"/>
              </a:cxn>
              <a:cxn ang="0">
                <a:pos x="1350" y="255"/>
              </a:cxn>
              <a:cxn ang="0">
                <a:pos x="1380" y="165"/>
              </a:cxn>
              <a:cxn ang="0">
                <a:pos x="1365" y="105"/>
              </a:cxn>
              <a:cxn ang="0">
                <a:pos x="1350" y="60"/>
              </a:cxn>
              <a:cxn ang="0">
                <a:pos x="1350" y="15"/>
              </a:cxn>
              <a:cxn ang="0">
                <a:pos x="1395" y="0"/>
              </a:cxn>
              <a:cxn ang="0">
                <a:pos x="1425" y="15"/>
              </a:cxn>
              <a:cxn ang="0">
                <a:pos x="1470" y="45"/>
              </a:cxn>
              <a:cxn ang="0">
                <a:pos x="1545" y="90"/>
              </a:cxn>
              <a:cxn ang="0">
                <a:pos x="1590" y="150"/>
              </a:cxn>
              <a:cxn ang="0">
                <a:pos x="1605" y="225"/>
              </a:cxn>
              <a:cxn ang="0">
                <a:pos x="1575" y="315"/>
              </a:cxn>
              <a:cxn ang="0">
                <a:pos x="1545" y="390"/>
              </a:cxn>
              <a:cxn ang="0">
                <a:pos x="1500" y="465"/>
              </a:cxn>
              <a:cxn ang="0">
                <a:pos x="1440" y="570"/>
              </a:cxn>
              <a:cxn ang="0">
                <a:pos x="1365" y="690"/>
              </a:cxn>
              <a:cxn ang="0">
                <a:pos x="1200" y="945"/>
              </a:cxn>
              <a:cxn ang="0">
                <a:pos x="975" y="1140"/>
              </a:cxn>
              <a:cxn ang="0">
                <a:pos x="855" y="1230"/>
              </a:cxn>
              <a:cxn ang="0">
                <a:pos x="735" y="1305"/>
              </a:cxn>
              <a:cxn ang="0">
                <a:pos x="495" y="1410"/>
              </a:cxn>
              <a:cxn ang="0">
                <a:pos x="285" y="1470"/>
              </a:cxn>
              <a:cxn ang="0">
                <a:pos x="135" y="1515"/>
              </a:cxn>
              <a:cxn ang="0">
                <a:pos x="75" y="1530"/>
              </a:cxn>
              <a:cxn ang="0">
                <a:pos x="30" y="1530"/>
              </a:cxn>
              <a:cxn ang="0">
                <a:pos x="0" y="1530"/>
              </a:cxn>
              <a:cxn ang="0">
                <a:pos x="0" y="1515"/>
              </a:cxn>
              <a:cxn ang="0">
                <a:pos x="0" y="1500"/>
              </a:cxn>
              <a:cxn ang="0">
                <a:pos x="45" y="1470"/>
              </a:cxn>
              <a:cxn ang="0">
                <a:pos x="135" y="1440"/>
              </a:cxn>
              <a:cxn ang="0">
                <a:pos x="240" y="1395"/>
              </a:cxn>
              <a:cxn ang="0">
                <a:pos x="495" y="1275"/>
              </a:cxn>
              <a:cxn ang="0">
                <a:pos x="630" y="1185"/>
              </a:cxn>
              <a:cxn ang="0">
                <a:pos x="765" y="1095"/>
              </a:cxn>
              <a:cxn ang="0">
                <a:pos x="900" y="975"/>
              </a:cxn>
              <a:cxn ang="0">
                <a:pos x="1035" y="855"/>
              </a:cxn>
              <a:cxn ang="0">
                <a:pos x="1140" y="705"/>
              </a:cxn>
              <a:cxn ang="0">
                <a:pos x="1230" y="525"/>
              </a:cxn>
              <a:cxn ang="0">
                <a:pos x="1230" y="525"/>
              </a:cxn>
            </a:cxnLst>
            <a:rect l="0" t="0" r="r" b="b"/>
            <a:pathLst>
              <a:path w="1605" h="1530">
                <a:moveTo>
                  <a:pt x="1230" y="525"/>
                </a:moveTo>
                <a:lnTo>
                  <a:pt x="1305" y="375"/>
                </a:lnTo>
                <a:lnTo>
                  <a:pt x="1350" y="255"/>
                </a:lnTo>
                <a:lnTo>
                  <a:pt x="1380" y="165"/>
                </a:lnTo>
                <a:lnTo>
                  <a:pt x="1365" y="105"/>
                </a:lnTo>
                <a:lnTo>
                  <a:pt x="1350" y="60"/>
                </a:lnTo>
                <a:lnTo>
                  <a:pt x="1350" y="15"/>
                </a:lnTo>
                <a:lnTo>
                  <a:pt x="1395" y="0"/>
                </a:lnTo>
                <a:lnTo>
                  <a:pt x="1425" y="15"/>
                </a:lnTo>
                <a:lnTo>
                  <a:pt x="1470" y="45"/>
                </a:lnTo>
                <a:lnTo>
                  <a:pt x="1545" y="90"/>
                </a:lnTo>
                <a:lnTo>
                  <a:pt x="1590" y="150"/>
                </a:lnTo>
                <a:lnTo>
                  <a:pt x="1605" y="225"/>
                </a:lnTo>
                <a:lnTo>
                  <a:pt x="1575" y="315"/>
                </a:lnTo>
                <a:lnTo>
                  <a:pt x="1545" y="390"/>
                </a:lnTo>
                <a:lnTo>
                  <a:pt x="1500" y="465"/>
                </a:lnTo>
                <a:lnTo>
                  <a:pt x="1440" y="570"/>
                </a:lnTo>
                <a:lnTo>
                  <a:pt x="1365" y="690"/>
                </a:lnTo>
                <a:lnTo>
                  <a:pt x="1200" y="945"/>
                </a:lnTo>
                <a:lnTo>
                  <a:pt x="975" y="1140"/>
                </a:lnTo>
                <a:lnTo>
                  <a:pt x="855" y="1230"/>
                </a:lnTo>
                <a:lnTo>
                  <a:pt x="735" y="1305"/>
                </a:lnTo>
                <a:lnTo>
                  <a:pt x="495" y="1410"/>
                </a:lnTo>
                <a:lnTo>
                  <a:pt x="285" y="1470"/>
                </a:lnTo>
                <a:lnTo>
                  <a:pt x="135" y="1515"/>
                </a:lnTo>
                <a:lnTo>
                  <a:pt x="75" y="1530"/>
                </a:lnTo>
                <a:lnTo>
                  <a:pt x="30" y="1530"/>
                </a:lnTo>
                <a:lnTo>
                  <a:pt x="0" y="1530"/>
                </a:lnTo>
                <a:lnTo>
                  <a:pt x="0" y="1515"/>
                </a:lnTo>
                <a:lnTo>
                  <a:pt x="0" y="1500"/>
                </a:lnTo>
                <a:lnTo>
                  <a:pt x="45" y="1470"/>
                </a:lnTo>
                <a:lnTo>
                  <a:pt x="135" y="1440"/>
                </a:lnTo>
                <a:lnTo>
                  <a:pt x="240" y="1395"/>
                </a:lnTo>
                <a:lnTo>
                  <a:pt x="495" y="1275"/>
                </a:lnTo>
                <a:lnTo>
                  <a:pt x="630" y="1185"/>
                </a:lnTo>
                <a:lnTo>
                  <a:pt x="765" y="1095"/>
                </a:lnTo>
                <a:lnTo>
                  <a:pt x="900" y="975"/>
                </a:lnTo>
                <a:lnTo>
                  <a:pt x="1035" y="855"/>
                </a:lnTo>
                <a:lnTo>
                  <a:pt x="1140" y="705"/>
                </a:lnTo>
                <a:lnTo>
                  <a:pt x="1230" y="525"/>
                </a:lnTo>
                <a:lnTo>
                  <a:pt x="1230" y="5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206" name="Freeform 54"/>
          <p:cNvSpPr/>
          <p:nvPr/>
        </p:nvSpPr>
        <p:spPr bwMode="auto">
          <a:xfrm>
            <a:off x="5689600" y="2717800"/>
            <a:ext cx="466725" cy="457200"/>
          </a:xfrm>
          <a:custGeom>
            <a:avLst/>
            <a:gdLst/>
            <a:ahLst/>
            <a:cxnLst>
              <a:cxn ang="0">
                <a:pos x="585" y="375"/>
              </a:cxn>
              <a:cxn ang="0">
                <a:pos x="420" y="495"/>
              </a:cxn>
              <a:cxn ang="0">
                <a:pos x="240" y="615"/>
              </a:cxn>
              <a:cxn ang="0">
                <a:pos x="135" y="675"/>
              </a:cxn>
              <a:cxn ang="0">
                <a:pos x="75" y="705"/>
              </a:cxn>
              <a:cxn ang="0">
                <a:pos x="15" y="720"/>
              </a:cxn>
              <a:cxn ang="0">
                <a:pos x="0" y="720"/>
              </a:cxn>
              <a:cxn ang="0">
                <a:pos x="0" y="705"/>
              </a:cxn>
              <a:cxn ang="0">
                <a:pos x="15" y="675"/>
              </a:cxn>
              <a:cxn ang="0">
                <a:pos x="45" y="630"/>
              </a:cxn>
              <a:cxn ang="0">
                <a:pos x="105" y="585"/>
              </a:cxn>
              <a:cxn ang="0">
                <a:pos x="255" y="465"/>
              </a:cxn>
              <a:cxn ang="0">
                <a:pos x="390" y="300"/>
              </a:cxn>
              <a:cxn ang="0">
                <a:pos x="450" y="225"/>
              </a:cxn>
              <a:cxn ang="0">
                <a:pos x="480" y="150"/>
              </a:cxn>
              <a:cxn ang="0">
                <a:pos x="510" y="90"/>
              </a:cxn>
              <a:cxn ang="0">
                <a:pos x="510" y="60"/>
              </a:cxn>
              <a:cxn ang="0">
                <a:pos x="495" y="15"/>
              </a:cxn>
              <a:cxn ang="0">
                <a:pos x="525" y="0"/>
              </a:cxn>
              <a:cxn ang="0">
                <a:pos x="585" y="15"/>
              </a:cxn>
              <a:cxn ang="0">
                <a:pos x="660" y="75"/>
              </a:cxn>
              <a:cxn ang="0">
                <a:pos x="720" y="135"/>
              </a:cxn>
              <a:cxn ang="0">
                <a:pos x="735" y="180"/>
              </a:cxn>
              <a:cxn ang="0">
                <a:pos x="720" y="210"/>
              </a:cxn>
              <a:cxn ang="0">
                <a:pos x="690" y="255"/>
              </a:cxn>
              <a:cxn ang="0">
                <a:pos x="645" y="300"/>
              </a:cxn>
              <a:cxn ang="0">
                <a:pos x="585" y="375"/>
              </a:cxn>
              <a:cxn ang="0">
                <a:pos x="585" y="375"/>
              </a:cxn>
            </a:cxnLst>
            <a:rect l="0" t="0" r="r" b="b"/>
            <a:pathLst>
              <a:path w="735" h="720">
                <a:moveTo>
                  <a:pt x="585" y="375"/>
                </a:moveTo>
                <a:lnTo>
                  <a:pt x="420" y="495"/>
                </a:lnTo>
                <a:lnTo>
                  <a:pt x="240" y="615"/>
                </a:lnTo>
                <a:lnTo>
                  <a:pt x="135" y="675"/>
                </a:lnTo>
                <a:lnTo>
                  <a:pt x="75" y="705"/>
                </a:lnTo>
                <a:lnTo>
                  <a:pt x="15" y="720"/>
                </a:lnTo>
                <a:lnTo>
                  <a:pt x="0" y="720"/>
                </a:lnTo>
                <a:lnTo>
                  <a:pt x="0" y="705"/>
                </a:lnTo>
                <a:lnTo>
                  <a:pt x="15" y="675"/>
                </a:lnTo>
                <a:lnTo>
                  <a:pt x="45" y="630"/>
                </a:lnTo>
                <a:lnTo>
                  <a:pt x="105" y="585"/>
                </a:lnTo>
                <a:lnTo>
                  <a:pt x="255" y="465"/>
                </a:lnTo>
                <a:lnTo>
                  <a:pt x="390" y="300"/>
                </a:lnTo>
                <a:lnTo>
                  <a:pt x="450" y="225"/>
                </a:lnTo>
                <a:lnTo>
                  <a:pt x="480" y="150"/>
                </a:lnTo>
                <a:lnTo>
                  <a:pt x="510" y="90"/>
                </a:lnTo>
                <a:lnTo>
                  <a:pt x="510" y="60"/>
                </a:lnTo>
                <a:lnTo>
                  <a:pt x="495" y="15"/>
                </a:lnTo>
                <a:lnTo>
                  <a:pt x="525" y="0"/>
                </a:lnTo>
                <a:lnTo>
                  <a:pt x="585" y="15"/>
                </a:lnTo>
                <a:lnTo>
                  <a:pt x="660" y="75"/>
                </a:lnTo>
                <a:lnTo>
                  <a:pt x="720" y="135"/>
                </a:lnTo>
                <a:lnTo>
                  <a:pt x="735" y="180"/>
                </a:lnTo>
                <a:lnTo>
                  <a:pt x="720" y="210"/>
                </a:lnTo>
                <a:lnTo>
                  <a:pt x="690" y="255"/>
                </a:lnTo>
                <a:lnTo>
                  <a:pt x="645" y="300"/>
                </a:lnTo>
                <a:lnTo>
                  <a:pt x="585" y="375"/>
                </a:lnTo>
                <a:lnTo>
                  <a:pt x="585" y="3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207" name="Freeform 55"/>
          <p:cNvSpPr/>
          <p:nvPr/>
        </p:nvSpPr>
        <p:spPr bwMode="auto">
          <a:xfrm>
            <a:off x="5927725" y="3136900"/>
            <a:ext cx="1400175" cy="866775"/>
          </a:xfrm>
          <a:custGeom>
            <a:avLst/>
            <a:gdLst/>
            <a:ahLst/>
            <a:cxnLst>
              <a:cxn ang="0">
                <a:pos x="1455" y="1365"/>
              </a:cxn>
              <a:cxn ang="0">
                <a:pos x="1395" y="1335"/>
              </a:cxn>
              <a:cxn ang="0">
                <a:pos x="1305" y="1275"/>
              </a:cxn>
              <a:cxn ang="0">
                <a:pos x="1200" y="1170"/>
              </a:cxn>
              <a:cxn ang="0">
                <a:pos x="1050" y="1020"/>
              </a:cxn>
              <a:cxn ang="0">
                <a:pos x="735" y="705"/>
              </a:cxn>
              <a:cxn ang="0">
                <a:pos x="390" y="375"/>
              </a:cxn>
              <a:cxn ang="0">
                <a:pos x="210" y="225"/>
              </a:cxn>
              <a:cxn ang="0">
                <a:pos x="105" y="120"/>
              </a:cxn>
              <a:cxn ang="0">
                <a:pos x="30" y="45"/>
              </a:cxn>
              <a:cxn ang="0">
                <a:pos x="0" y="15"/>
              </a:cxn>
              <a:cxn ang="0">
                <a:pos x="15" y="0"/>
              </a:cxn>
              <a:cxn ang="0">
                <a:pos x="45" y="0"/>
              </a:cxn>
              <a:cxn ang="0">
                <a:pos x="75" y="0"/>
              </a:cxn>
              <a:cxn ang="0">
                <a:pos x="135" y="15"/>
              </a:cxn>
              <a:cxn ang="0">
                <a:pos x="180" y="30"/>
              </a:cxn>
              <a:cxn ang="0">
                <a:pos x="240" y="90"/>
              </a:cxn>
              <a:cxn ang="0">
                <a:pos x="330" y="165"/>
              </a:cxn>
              <a:cxn ang="0">
                <a:pos x="450" y="255"/>
              </a:cxn>
              <a:cxn ang="0">
                <a:pos x="720" y="480"/>
              </a:cxn>
              <a:cxn ang="0">
                <a:pos x="870" y="600"/>
              </a:cxn>
              <a:cxn ang="0">
                <a:pos x="1050" y="720"/>
              </a:cxn>
              <a:cxn ang="0">
                <a:pos x="1215" y="840"/>
              </a:cxn>
              <a:cxn ang="0">
                <a:pos x="1410" y="945"/>
              </a:cxn>
              <a:cxn ang="0">
                <a:pos x="1590" y="1035"/>
              </a:cxn>
              <a:cxn ang="0">
                <a:pos x="1800" y="1095"/>
              </a:cxn>
              <a:cxn ang="0">
                <a:pos x="1965" y="1140"/>
              </a:cxn>
              <a:cxn ang="0">
                <a:pos x="2100" y="1185"/>
              </a:cxn>
              <a:cxn ang="0">
                <a:pos x="2175" y="1215"/>
              </a:cxn>
              <a:cxn ang="0">
                <a:pos x="2205" y="1230"/>
              </a:cxn>
              <a:cxn ang="0">
                <a:pos x="2190" y="1245"/>
              </a:cxn>
              <a:cxn ang="0">
                <a:pos x="2160" y="1245"/>
              </a:cxn>
              <a:cxn ang="0">
                <a:pos x="2115" y="1260"/>
              </a:cxn>
              <a:cxn ang="0">
                <a:pos x="2055" y="1290"/>
              </a:cxn>
              <a:cxn ang="0">
                <a:pos x="1905" y="1320"/>
              </a:cxn>
              <a:cxn ang="0">
                <a:pos x="1725" y="1350"/>
              </a:cxn>
              <a:cxn ang="0">
                <a:pos x="1560" y="1365"/>
              </a:cxn>
              <a:cxn ang="0">
                <a:pos x="1455" y="1365"/>
              </a:cxn>
              <a:cxn ang="0">
                <a:pos x="1455" y="1365"/>
              </a:cxn>
              <a:cxn ang="0">
                <a:pos x="1455" y="1365"/>
              </a:cxn>
            </a:cxnLst>
            <a:rect l="0" t="0" r="r" b="b"/>
            <a:pathLst>
              <a:path w="2205" h="1365">
                <a:moveTo>
                  <a:pt x="1455" y="1365"/>
                </a:moveTo>
                <a:lnTo>
                  <a:pt x="1395" y="1335"/>
                </a:lnTo>
                <a:lnTo>
                  <a:pt x="1305" y="1275"/>
                </a:lnTo>
                <a:lnTo>
                  <a:pt x="1200" y="1170"/>
                </a:lnTo>
                <a:lnTo>
                  <a:pt x="1050" y="1020"/>
                </a:lnTo>
                <a:lnTo>
                  <a:pt x="735" y="705"/>
                </a:lnTo>
                <a:lnTo>
                  <a:pt x="390" y="375"/>
                </a:lnTo>
                <a:lnTo>
                  <a:pt x="210" y="225"/>
                </a:lnTo>
                <a:lnTo>
                  <a:pt x="105" y="120"/>
                </a:lnTo>
                <a:lnTo>
                  <a:pt x="30" y="45"/>
                </a:lnTo>
                <a:lnTo>
                  <a:pt x="0" y="15"/>
                </a:lnTo>
                <a:lnTo>
                  <a:pt x="15" y="0"/>
                </a:lnTo>
                <a:lnTo>
                  <a:pt x="45" y="0"/>
                </a:lnTo>
                <a:lnTo>
                  <a:pt x="75" y="0"/>
                </a:lnTo>
                <a:lnTo>
                  <a:pt x="135" y="15"/>
                </a:lnTo>
                <a:lnTo>
                  <a:pt x="180" y="30"/>
                </a:lnTo>
                <a:lnTo>
                  <a:pt x="240" y="90"/>
                </a:lnTo>
                <a:lnTo>
                  <a:pt x="330" y="165"/>
                </a:lnTo>
                <a:lnTo>
                  <a:pt x="450" y="255"/>
                </a:lnTo>
                <a:lnTo>
                  <a:pt x="720" y="480"/>
                </a:lnTo>
                <a:lnTo>
                  <a:pt x="870" y="600"/>
                </a:lnTo>
                <a:lnTo>
                  <a:pt x="1050" y="720"/>
                </a:lnTo>
                <a:lnTo>
                  <a:pt x="1215" y="840"/>
                </a:lnTo>
                <a:lnTo>
                  <a:pt x="1410" y="945"/>
                </a:lnTo>
                <a:lnTo>
                  <a:pt x="1590" y="1035"/>
                </a:lnTo>
                <a:lnTo>
                  <a:pt x="1800" y="1095"/>
                </a:lnTo>
                <a:lnTo>
                  <a:pt x="1965" y="1140"/>
                </a:lnTo>
                <a:lnTo>
                  <a:pt x="2100" y="1185"/>
                </a:lnTo>
                <a:lnTo>
                  <a:pt x="2175" y="1215"/>
                </a:lnTo>
                <a:lnTo>
                  <a:pt x="2205" y="1230"/>
                </a:lnTo>
                <a:lnTo>
                  <a:pt x="2190" y="1245"/>
                </a:lnTo>
                <a:lnTo>
                  <a:pt x="2160" y="1245"/>
                </a:lnTo>
                <a:lnTo>
                  <a:pt x="2115" y="1260"/>
                </a:lnTo>
                <a:lnTo>
                  <a:pt x="2055" y="1290"/>
                </a:lnTo>
                <a:lnTo>
                  <a:pt x="1905" y="1320"/>
                </a:lnTo>
                <a:lnTo>
                  <a:pt x="1725" y="1350"/>
                </a:lnTo>
                <a:lnTo>
                  <a:pt x="1560" y="1365"/>
                </a:lnTo>
                <a:lnTo>
                  <a:pt x="1455" y="1365"/>
                </a:lnTo>
                <a:lnTo>
                  <a:pt x="1455" y="1365"/>
                </a:lnTo>
                <a:lnTo>
                  <a:pt x="1455" y="13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9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05" grpId="0" animBg="1"/>
      <p:bldP spid="21" grpId="0"/>
      <p:bldP spid="58" grpId="0"/>
      <p:bldP spid="2" grpId="0"/>
      <p:bldP spid="34" grpId="0"/>
      <p:bldP spid="35" grpId="0"/>
      <p:bldP spid="31" grpId="0"/>
      <p:bldP spid="32" grpId="0"/>
      <p:bldP spid="49202" grpId="0" animBg="1"/>
      <p:bldP spid="49203" grpId="0" animBg="1"/>
      <p:bldP spid="49204" grpId="0" animBg="1"/>
      <p:bldP spid="49206" grpId="0" animBg="1"/>
      <p:bldP spid="4920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哈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73185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hā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0182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0183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0184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0185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0186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7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8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89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0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191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58814" y="4956141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口字要小，右上边的人字要舒展，中间一横不能忘记。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8249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4" y="4538663"/>
            <a:ext cx="353059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哈哈大笑  哈气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56141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我忍不住哈哈大笑起来。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H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0201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0202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0205" name="Rectangle 29"/>
          <p:cNvSpPr>
            <a:spLocks noChangeArrowheads="1"/>
          </p:cNvSpPr>
          <p:nvPr/>
        </p:nvSpPr>
        <p:spPr bwMode="auto">
          <a:xfrm>
            <a:off x="3465513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0214" name="Freeform 38"/>
          <p:cNvSpPr/>
          <p:nvPr/>
        </p:nvSpPr>
        <p:spPr bwMode="auto">
          <a:xfrm>
            <a:off x="5351463" y="2638425"/>
            <a:ext cx="171450" cy="685800"/>
          </a:xfrm>
          <a:custGeom>
            <a:avLst/>
            <a:gdLst/>
            <a:ahLst/>
            <a:cxnLst>
              <a:cxn ang="0">
                <a:pos x="165" y="990"/>
              </a:cxn>
              <a:cxn ang="0">
                <a:pos x="165" y="930"/>
              </a:cxn>
              <a:cxn ang="0">
                <a:pos x="150" y="825"/>
              </a:cxn>
              <a:cxn ang="0">
                <a:pos x="135" y="705"/>
              </a:cxn>
              <a:cxn ang="0">
                <a:pos x="120" y="540"/>
              </a:cxn>
              <a:cxn ang="0">
                <a:pos x="105" y="390"/>
              </a:cxn>
              <a:cxn ang="0">
                <a:pos x="90" y="255"/>
              </a:cxn>
              <a:cxn ang="0">
                <a:pos x="75" y="180"/>
              </a:cxn>
              <a:cxn ang="0">
                <a:pos x="45" y="120"/>
              </a:cxn>
              <a:cxn ang="0">
                <a:pos x="0" y="45"/>
              </a:cxn>
              <a:cxn ang="0">
                <a:pos x="15" y="15"/>
              </a:cxn>
              <a:cxn ang="0">
                <a:pos x="30" y="0"/>
              </a:cxn>
              <a:cxn ang="0">
                <a:pos x="60" y="0"/>
              </a:cxn>
              <a:cxn ang="0">
                <a:pos x="105" y="15"/>
              </a:cxn>
              <a:cxn ang="0">
                <a:pos x="165" y="30"/>
              </a:cxn>
              <a:cxn ang="0">
                <a:pos x="240" y="60"/>
              </a:cxn>
              <a:cxn ang="0">
                <a:pos x="255" y="345"/>
              </a:cxn>
              <a:cxn ang="0">
                <a:pos x="270" y="570"/>
              </a:cxn>
              <a:cxn ang="0">
                <a:pos x="270" y="735"/>
              </a:cxn>
              <a:cxn ang="0">
                <a:pos x="270" y="855"/>
              </a:cxn>
              <a:cxn ang="0">
                <a:pos x="270" y="930"/>
              </a:cxn>
              <a:cxn ang="0">
                <a:pos x="270" y="1005"/>
              </a:cxn>
              <a:cxn ang="0">
                <a:pos x="270" y="1035"/>
              </a:cxn>
              <a:cxn ang="0">
                <a:pos x="255" y="1065"/>
              </a:cxn>
              <a:cxn ang="0">
                <a:pos x="240" y="1065"/>
              </a:cxn>
              <a:cxn ang="0">
                <a:pos x="225" y="1080"/>
              </a:cxn>
              <a:cxn ang="0">
                <a:pos x="195" y="1050"/>
              </a:cxn>
              <a:cxn ang="0">
                <a:pos x="165" y="990"/>
              </a:cxn>
              <a:cxn ang="0">
                <a:pos x="165" y="990"/>
              </a:cxn>
            </a:cxnLst>
            <a:rect l="0" t="0" r="r" b="b"/>
            <a:pathLst>
              <a:path w="270" h="1080">
                <a:moveTo>
                  <a:pt x="165" y="990"/>
                </a:moveTo>
                <a:lnTo>
                  <a:pt x="165" y="930"/>
                </a:lnTo>
                <a:lnTo>
                  <a:pt x="150" y="825"/>
                </a:lnTo>
                <a:lnTo>
                  <a:pt x="135" y="705"/>
                </a:lnTo>
                <a:lnTo>
                  <a:pt x="120" y="540"/>
                </a:lnTo>
                <a:lnTo>
                  <a:pt x="105" y="390"/>
                </a:lnTo>
                <a:lnTo>
                  <a:pt x="90" y="255"/>
                </a:lnTo>
                <a:lnTo>
                  <a:pt x="75" y="180"/>
                </a:lnTo>
                <a:lnTo>
                  <a:pt x="45" y="120"/>
                </a:lnTo>
                <a:lnTo>
                  <a:pt x="0" y="45"/>
                </a:lnTo>
                <a:lnTo>
                  <a:pt x="15" y="15"/>
                </a:lnTo>
                <a:lnTo>
                  <a:pt x="30" y="0"/>
                </a:lnTo>
                <a:lnTo>
                  <a:pt x="60" y="0"/>
                </a:lnTo>
                <a:lnTo>
                  <a:pt x="105" y="15"/>
                </a:lnTo>
                <a:lnTo>
                  <a:pt x="165" y="30"/>
                </a:lnTo>
                <a:lnTo>
                  <a:pt x="240" y="60"/>
                </a:lnTo>
                <a:lnTo>
                  <a:pt x="255" y="345"/>
                </a:lnTo>
                <a:lnTo>
                  <a:pt x="270" y="570"/>
                </a:lnTo>
                <a:lnTo>
                  <a:pt x="270" y="735"/>
                </a:lnTo>
                <a:lnTo>
                  <a:pt x="270" y="855"/>
                </a:lnTo>
                <a:lnTo>
                  <a:pt x="270" y="930"/>
                </a:lnTo>
                <a:lnTo>
                  <a:pt x="270" y="1005"/>
                </a:lnTo>
                <a:lnTo>
                  <a:pt x="270" y="1035"/>
                </a:lnTo>
                <a:lnTo>
                  <a:pt x="255" y="1065"/>
                </a:lnTo>
                <a:lnTo>
                  <a:pt x="240" y="1065"/>
                </a:lnTo>
                <a:lnTo>
                  <a:pt x="225" y="1080"/>
                </a:lnTo>
                <a:lnTo>
                  <a:pt x="195" y="1050"/>
                </a:lnTo>
                <a:lnTo>
                  <a:pt x="165" y="990"/>
                </a:lnTo>
                <a:lnTo>
                  <a:pt x="165" y="9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5" name="Freeform 39"/>
          <p:cNvSpPr/>
          <p:nvPr/>
        </p:nvSpPr>
        <p:spPr bwMode="auto">
          <a:xfrm>
            <a:off x="5418138" y="2581275"/>
            <a:ext cx="561975" cy="514350"/>
          </a:xfrm>
          <a:custGeom>
            <a:avLst/>
            <a:gdLst/>
            <a:ahLst/>
            <a:cxnLst>
              <a:cxn ang="0">
                <a:pos x="570" y="45"/>
              </a:cxn>
              <a:cxn ang="0">
                <a:pos x="615" y="15"/>
              </a:cxn>
              <a:cxn ang="0">
                <a:pos x="645" y="0"/>
              </a:cxn>
              <a:cxn ang="0">
                <a:pos x="690" y="15"/>
              </a:cxn>
              <a:cxn ang="0">
                <a:pos x="780" y="75"/>
              </a:cxn>
              <a:cxn ang="0">
                <a:pos x="855" y="135"/>
              </a:cxn>
              <a:cxn ang="0">
                <a:pos x="885" y="195"/>
              </a:cxn>
              <a:cxn ang="0">
                <a:pos x="885" y="225"/>
              </a:cxn>
              <a:cxn ang="0">
                <a:pos x="840" y="255"/>
              </a:cxn>
              <a:cxn ang="0">
                <a:pos x="825" y="270"/>
              </a:cxn>
              <a:cxn ang="0">
                <a:pos x="810" y="300"/>
              </a:cxn>
              <a:cxn ang="0">
                <a:pos x="780" y="345"/>
              </a:cxn>
              <a:cxn ang="0">
                <a:pos x="765" y="405"/>
              </a:cxn>
              <a:cxn ang="0">
                <a:pos x="735" y="495"/>
              </a:cxn>
              <a:cxn ang="0">
                <a:pos x="705" y="585"/>
              </a:cxn>
              <a:cxn ang="0">
                <a:pos x="645" y="810"/>
              </a:cxn>
              <a:cxn ang="0">
                <a:pos x="540" y="810"/>
              </a:cxn>
              <a:cxn ang="0">
                <a:pos x="555" y="645"/>
              </a:cxn>
              <a:cxn ang="0">
                <a:pos x="585" y="435"/>
              </a:cxn>
              <a:cxn ang="0">
                <a:pos x="600" y="345"/>
              </a:cxn>
              <a:cxn ang="0">
                <a:pos x="600" y="270"/>
              </a:cxn>
              <a:cxn ang="0">
                <a:pos x="600" y="225"/>
              </a:cxn>
              <a:cxn ang="0">
                <a:pos x="600" y="210"/>
              </a:cxn>
              <a:cxn ang="0">
                <a:pos x="570" y="195"/>
              </a:cxn>
              <a:cxn ang="0">
                <a:pos x="540" y="195"/>
              </a:cxn>
              <a:cxn ang="0">
                <a:pos x="480" y="210"/>
              </a:cxn>
              <a:cxn ang="0">
                <a:pos x="390" y="225"/>
              </a:cxn>
              <a:cxn ang="0">
                <a:pos x="195" y="255"/>
              </a:cxn>
              <a:cxn ang="0">
                <a:pos x="0" y="255"/>
              </a:cxn>
              <a:cxn ang="0">
                <a:pos x="0" y="150"/>
              </a:cxn>
              <a:cxn ang="0">
                <a:pos x="225" y="135"/>
              </a:cxn>
              <a:cxn ang="0">
                <a:pos x="390" y="105"/>
              </a:cxn>
              <a:cxn ang="0">
                <a:pos x="510" y="75"/>
              </a:cxn>
              <a:cxn ang="0">
                <a:pos x="570" y="45"/>
              </a:cxn>
              <a:cxn ang="0">
                <a:pos x="570" y="45"/>
              </a:cxn>
            </a:cxnLst>
            <a:rect l="0" t="0" r="r" b="b"/>
            <a:pathLst>
              <a:path w="885" h="810">
                <a:moveTo>
                  <a:pt x="570" y="45"/>
                </a:moveTo>
                <a:lnTo>
                  <a:pt x="615" y="15"/>
                </a:lnTo>
                <a:lnTo>
                  <a:pt x="645" y="0"/>
                </a:lnTo>
                <a:lnTo>
                  <a:pt x="690" y="15"/>
                </a:lnTo>
                <a:lnTo>
                  <a:pt x="780" y="75"/>
                </a:lnTo>
                <a:lnTo>
                  <a:pt x="855" y="135"/>
                </a:lnTo>
                <a:lnTo>
                  <a:pt x="885" y="195"/>
                </a:lnTo>
                <a:lnTo>
                  <a:pt x="885" y="225"/>
                </a:lnTo>
                <a:lnTo>
                  <a:pt x="840" y="255"/>
                </a:lnTo>
                <a:lnTo>
                  <a:pt x="825" y="270"/>
                </a:lnTo>
                <a:lnTo>
                  <a:pt x="810" y="300"/>
                </a:lnTo>
                <a:lnTo>
                  <a:pt x="780" y="345"/>
                </a:lnTo>
                <a:lnTo>
                  <a:pt x="765" y="405"/>
                </a:lnTo>
                <a:lnTo>
                  <a:pt x="735" y="495"/>
                </a:lnTo>
                <a:lnTo>
                  <a:pt x="705" y="585"/>
                </a:lnTo>
                <a:lnTo>
                  <a:pt x="645" y="810"/>
                </a:lnTo>
                <a:lnTo>
                  <a:pt x="540" y="810"/>
                </a:lnTo>
                <a:lnTo>
                  <a:pt x="555" y="645"/>
                </a:lnTo>
                <a:lnTo>
                  <a:pt x="585" y="435"/>
                </a:lnTo>
                <a:lnTo>
                  <a:pt x="600" y="345"/>
                </a:lnTo>
                <a:lnTo>
                  <a:pt x="600" y="270"/>
                </a:lnTo>
                <a:lnTo>
                  <a:pt x="600" y="225"/>
                </a:lnTo>
                <a:lnTo>
                  <a:pt x="600" y="210"/>
                </a:lnTo>
                <a:lnTo>
                  <a:pt x="570" y="195"/>
                </a:lnTo>
                <a:lnTo>
                  <a:pt x="540" y="195"/>
                </a:lnTo>
                <a:lnTo>
                  <a:pt x="480" y="210"/>
                </a:lnTo>
                <a:lnTo>
                  <a:pt x="390" y="225"/>
                </a:lnTo>
                <a:lnTo>
                  <a:pt x="195" y="255"/>
                </a:lnTo>
                <a:lnTo>
                  <a:pt x="0" y="255"/>
                </a:lnTo>
                <a:lnTo>
                  <a:pt x="0" y="150"/>
                </a:lnTo>
                <a:lnTo>
                  <a:pt x="225" y="135"/>
                </a:lnTo>
                <a:lnTo>
                  <a:pt x="390" y="105"/>
                </a:lnTo>
                <a:lnTo>
                  <a:pt x="510" y="75"/>
                </a:lnTo>
                <a:lnTo>
                  <a:pt x="570" y="45"/>
                </a:lnTo>
                <a:lnTo>
                  <a:pt x="570" y="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6" name="Freeform 40"/>
          <p:cNvSpPr/>
          <p:nvPr/>
        </p:nvSpPr>
        <p:spPr bwMode="auto">
          <a:xfrm>
            <a:off x="5484813" y="3048000"/>
            <a:ext cx="381000" cy="114300"/>
          </a:xfrm>
          <a:custGeom>
            <a:avLst/>
            <a:gdLst/>
            <a:ahLst/>
            <a:cxnLst>
              <a:cxn ang="0">
                <a:pos x="0" y="180"/>
              </a:cxn>
              <a:cxn ang="0">
                <a:pos x="0" y="75"/>
              </a:cxn>
              <a:cxn ang="0">
                <a:pos x="120" y="45"/>
              </a:cxn>
              <a:cxn ang="0">
                <a:pos x="255" y="15"/>
              </a:cxn>
              <a:cxn ang="0">
                <a:pos x="360" y="0"/>
              </a:cxn>
              <a:cxn ang="0">
                <a:pos x="495" y="0"/>
              </a:cxn>
              <a:cxn ang="0">
                <a:pos x="585" y="15"/>
              </a:cxn>
              <a:cxn ang="0">
                <a:pos x="600" y="60"/>
              </a:cxn>
              <a:cxn ang="0">
                <a:pos x="600" y="75"/>
              </a:cxn>
              <a:cxn ang="0">
                <a:pos x="570" y="90"/>
              </a:cxn>
              <a:cxn ang="0">
                <a:pos x="525" y="105"/>
              </a:cxn>
              <a:cxn ang="0">
                <a:pos x="450" y="120"/>
              </a:cxn>
              <a:cxn ang="0">
                <a:pos x="375" y="135"/>
              </a:cxn>
              <a:cxn ang="0">
                <a:pos x="270" y="150"/>
              </a:cxn>
              <a:cxn ang="0">
                <a:pos x="135" y="165"/>
              </a:cxn>
              <a:cxn ang="0">
                <a:pos x="0" y="180"/>
              </a:cxn>
              <a:cxn ang="0">
                <a:pos x="0" y="180"/>
              </a:cxn>
            </a:cxnLst>
            <a:rect l="0" t="0" r="r" b="b"/>
            <a:pathLst>
              <a:path w="600" h="180">
                <a:moveTo>
                  <a:pt x="0" y="180"/>
                </a:moveTo>
                <a:lnTo>
                  <a:pt x="0" y="75"/>
                </a:lnTo>
                <a:lnTo>
                  <a:pt x="120" y="45"/>
                </a:lnTo>
                <a:lnTo>
                  <a:pt x="255" y="15"/>
                </a:lnTo>
                <a:lnTo>
                  <a:pt x="360" y="0"/>
                </a:lnTo>
                <a:lnTo>
                  <a:pt x="495" y="0"/>
                </a:lnTo>
                <a:lnTo>
                  <a:pt x="585" y="15"/>
                </a:lnTo>
                <a:lnTo>
                  <a:pt x="600" y="60"/>
                </a:lnTo>
                <a:lnTo>
                  <a:pt x="600" y="75"/>
                </a:lnTo>
                <a:lnTo>
                  <a:pt x="570" y="90"/>
                </a:lnTo>
                <a:lnTo>
                  <a:pt x="525" y="105"/>
                </a:lnTo>
                <a:lnTo>
                  <a:pt x="450" y="120"/>
                </a:lnTo>
                <a:lnTo>
                  <a:pt x="375" y="135"/>
                </a:lnTo>
                <a:lnTo>
                  <a:pt x="270" y="150"/>
                </a:lnTo>
                <a:lnTo>
                  <a:pt x="135" y="165"/>
                </a:lnTo>
                <a:lnTo>
                  <a:pt x="0" y="180"/>
                </a:lnTo>
                <a:lnTo>
                  <a:pt x="0" y="18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7" name="Freeform 41"/>
          <p:cNvSpPr/>
          <p:nvPr/>
        </p:nvSpPr>
        <p:spPr bwMode="auto">
          <a:xfrm>
            <a:off x="5627688" y="2133600"/>
            <a:ext cx="914400" cy="1419225"/>
          </a:xfrm>
          <a:custGeom>
            <a:avLst/>
            <a:gdLst/>
            <a:ahLst/>
            <a:cxnLst>
              <a:cxn ang="0">
                <a:pos x="1425" y="315"/>
              </a:cxn>
              <a:cxn ang="0">
                <a:pos x="1395" y="375"/>
              </a:cxn>
              <a:cxn ang="0">
                <a:pos x="1350" y="480"/>
              </a:cxn>
              <a:cxn ang="0">
                <a:pos x="1290" y="615"/>
              </a:cxn>
              <a:cxn ang="0">
                <a:pos x="1215" y="795"/>
              </a:cxn>
              <a:cxn ang="0">
                <a:pos x="1005" y="1170"/>
              </a:cxn>
              <a:cxn ang="0">
                <a:pos x="795" y="1500"/>
              </a:cxn>
              <a:cxn ang="0">
                <a:pos x="555" y="1785"/>
              </a:cxn>
              <a:cxn ang="0">
                <a:pos x="300" y="2025"/>
              </a:cxn>
              <a:cxn ang="0">
                <a:pos x="180" y="2130"/>
              </a:cxn>
              <a:cxn ang="0">
                <a:pos x="90" y="2190"/>
              </a:cxn>
              <a:cxn ang="0">
                <a:pos x="30" y="2235"/>
              </a:cxn>
              <a:cxn ang="0">
                <a:pos x="0" y="2235"/>
              </a:cxn>
              <a:cxn ang="0">
                <a:pos x="15" y="2205"/>
              </a:cxn>
              <a:cxn ang="0">
                <a:pos x="45" y="2160"/>
              </a:cxn>
              <a:cxn ang="0">
                <a:pos x="120" y="2070"/>
              </a:cxn>
              <a:cxn ang="0">
                <a:pos x="225" y="1950"/>
              </a:cxn>
              <a:cxn ang="0">
                <a:pos x="465" y="1680"/>
              </a:cxn>
              <a:cxn ang="0">
                <a:pos x="660" y="1395"/>
              </a:cxn>
              <a:cxn ang="0">
                <a:pos x="840" y="1065"/>
              </a:cxn>
              <a:cxn ang="0">
                <a:pos x="1005" y="735"/>
              </a:cxn>
              <a:cxn ang="0">
                <a:pos x="1080" y="570"/>
              </a:cxn>
              <a:cxn ang="0">
                <a:pos x="1125" y="435"/>
              </a:cxn>
              <a:cxn ang="0">
                <a:pos x="1170" y="330"/>
              </a:cxn>
              <a:cxn ang="0">
                <a:pos x="1185" y="240"/>
              </a:cxn>
              <a:cxn ang="0">
                <a:pos x="1185" y="180"/>
              </a:cxn>
              <a:cxn ang="0">
                <a:pos x="1185" y="135"/>
              </a:cxn>
              <a:cxn ang="0">
                <a:pos x="1185" y="60"/>
              </a:cxn>
              <a:cxn ang="0">
                <a:pos x="1170" y="30"/>
              </a:cxn>
              <a:cxn ang="0">
                <a:pos x="1185" y="0"/>
              </a:cxn>
              <a:cxn ang="0">
                <a:pos x="1245" y="0"/>
              </a:cxn>
              <a:cxn ang="0">
                <a:pos x="1320" y="30"/>
              </a:cxn>
              <a:cxn ang="0">
                <a:pos x="1395" y="90"/>
              </a:cxn>
              <a:cxn ang="0">
                <a:pos x="1440" y="150"/>
              </a:cxn>
              <a:cxn ang="0">
                <a:pos x="1440" y="225"/>
              </a:cxn>
              <a:cxn ang="0">
                <a:pos x="1425" y="315"/>
              </a:cxn>
              <a:cxn ang="0">
                <a:pos x="1425" y="315"/>
              </a:cxn>
            </a:cxnLst>
            <a:rect l="0" t="0" r="r" b="b"/>
            <a:pathLst>
              <a:path w="1440" h="2235">
                <a:moveTo>
                  <a:pt x="1425" y="315"/>
                </a:moveTo>
                <a:lnTo>
                  <a:pt x="1395" y="375"/>
                </a:lnTo>
                <a:lnTo>
                  <a:pt x="1350" y="480"/>
                </a:lnTo>
                <a:lnTo>
                  <a:pt x="1290" y="615"/>
                </a:lnTo>
                <a:lnTo>
                  <a:pt x="1215" y="795"/>
                </a:lnTo>
                <a:lnTo>
                  <a:pt x="1005" y="1170"/>
                </a:lnTo>
                <a:lnTo>
                  <a:pt x="795" y="1500"/>
                </a:lnTo>
                <a:lnTo>
                  <a:pt x="555" y="1785"/>
                </a:lnTo>
                <a:lnTo>
                  <a:pt x="300" y="2025"/>
                </a:lnTo>
                <a:lnTo>
                  <a:pt x="180" y="2130"/>
                </a:lnTo>
                <a:lnTo>
                  <a:pt x="90" y="2190"/>
                </a:lnTo>
                <a:lnTo>
                  <a:pt x="30" y="2235"/>
                </a:lnTo>
                <a:lnTo>
                  <a:pt x="0" y="2235"/>
                </a:lnTo>
                <a:lnTo>
                  <a:pt x="15" y="2205"/>
                </a:lnTo>
                <a:lnTo>
                  <a:pt x="45" y="2160"/>
                </a:lnTo>
                <a:lnTo>
                  <a:pt x="120" y="2070"/>
                </a:lnTo>
                <a:lnTo>
                  <a:pt x="225" y="1950"/>
                </a:lnTo>
                <a:lnTo>
                  <a:pt x="465" y="1680"/>
                </a:lnTo>
                <a:lnTo>
                  <a:pt x="660" y="1395"/>
                </a:lnTo>
                <a:lnTo>
                  <a:pt x="840" y="1065"/>
                </a:lnTo>
                <a:lnTo>
                  <a:pt x="1005" y="735"/>
                </a:lnTo>
                <a:lnTo>
                  <a:pt x="1080" y="570"/>
                </a:lnTo>
                <a:lnTo>
                  <a:pt x="1125" y="435"/>
                </a:lnTo>
                <a:lnTo>
                  <a:pt x="1170" y="330"/>
                </a:lnTo>
                <a:lnTo>
                  <a:pt x="1185" y="240"/>
                </a:lnTo>
                <a:lnTo>
                  <a:pt x="1185" y="180"/>
                </a:lnTo>
                <a:lnTo>
                  <a:pt x="1185" y="135"/>
                </a:lnTo>
                <a:lnTo>
                  <a:pt x="1185" y="60"/>
                </a:lnTo>
                <a:lnTo>
                  <a:pt x="1170" y="30"/>
                </a:lnTo>
                <a:lnTo>
                  <a:pt x="1185" y="0"/>
                </a:lnTo>
                <a:lnTo>
                  <a:pt x="1245" y="0"/>
                </a:lnTo>
                <a:lnTo>
                  <a:pt x="1320" y="30"/>
                </a:lnTo>
                <a:lnTo>
                  <a:pt x="1395" y="90"/>
                </a:lnTo>
                <a:lnTo>
                  <a:pt x="1440" y="150"/>
                </a:lnTo>
                <a:lnTo>
                  <a:pt x="1440" y="225"/>
                </a:lnTo>
                <a:lnTo>
                  <a:pt x="1425" y="315"/>
                </a:lnTo>
                <a:lnTo>
                  <a:pt x="1425" y="3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8" name="Freeform 42"/>
          <p:cNvSpPr/>
          <p:nvPr/>
        </p:nvSpPr>
        <p:spPr bwMode="auto">
          <a:xfrm>
            <a:off x="6418263" y="2352675"/>
            <a:ext cx="952500" cy="866775"/>
          </a:xfrm>
          <a:custGeom>
            <a:avLst/>
            <a:gdLst/>
            <a:ahLst/>
            <a:cxnLst>
              <a:cxn ang="0">
                <a:pos x="720" y="810"/>
              </a:cxn>
              <a:cxn ang="0">
                <a:pos x="945" y="990"/>
              </a:cxn>
              <a:cxn ang="0">
                <a:pos x="1215" y="1140"/>
              </a:cxn>
              <a:cxn ang="0">
                <a:pos x="1335" y="1200"/>
              </a:cxn>
              <a:cxn ang="0">
                <a:pos x="1425" y="1260"/>
              </a:cxn>
              <a:cxn ang="0">
                <a:pos x="1485" y="1290"/>
              </a:cxn>
              <a:cxn ang="0">
                <a:pos x="1500" y="1320"/>
              </a:cxn>
              <a:cxn ang="0">
                <a:pos x="1485" y="1335"/>
              </a:cxn>
              <a:cxn ang="0">
                <a:pos x="1425" y="1350"/>
              </a:cxn>
              <a:cxn ang="0">
                <a:pos x="1320" y="1350"/>
              </a:cxn>
              <a:cxn ang="0">
                <a:pos x="1185" y="1365"/>
              </a:cxn>
              <a:cxn ang="0">
                <a:pos x="1035" y="1350"/>
              </a:cxn>
              <a:cxn ang="0">
                <a:pos x="930" y="1335"/>
              </a:cxn>
              <a:cxn ang="0">
                <a:pos x="840" y="1320"/>
              </a:cxn>
              <a:cxn ang="0">
                <a:pos x="795" y="1275"/>
              </a:cxn>
              <a:cxn ang="0">
                <a:pos x="750" y="1230"/>
              </a:cxn>
              <a:cxn ang="0">
                <a:pos x="690" y="1155"/>
              </a:cxn>
              <a:cxn ang="0">
                <a:pos x="615" y="1050"/>
              </a:cxn>
              <a:cxn ang="0">
                <a:pos x="525" y="915"/>
              </a:cxn>
              <a:cxn ang="0">
                <a:pos x="420" y="750"/>
              </a:cxn>
              <a:cxn ang="0">
                <a:pos x="285" y="555"/>
              </a:cxn>
              <a:cxn ang="0">
                <a:pos x="150" y="330"/>
              </a:cxn>
              <a:cxn ang="0">
                <a:pos x="0" y="75"/>
              </a:cxn>
              <a:cxn ang="0">
                <a:pos x="45" y="0"/>
              </a:cxn>
              <a:cxn ang="0">
                <a:pos x="195" y="195"/>
              </a:cxn>
              <a:cxn ang="0">
                <a:pos x="360" y="405"/>
              </a:cxn>
              <a:cxn ang="0">
                <a:pos x="525" y="615"/>
              </a:cxn>
              <a:cxn ang="0">
                <a:pos x="720" y="810"/>
              </a:cxn>
              <a:cxn ang="0">
                <a:pos x="720" y="810"/>
              </a:cxn>
            </a:cxnLst>
            <a:rect l="0" t="0" r="r" b="b"/>
            <a:pathLst>
              <a:path w="1500" h="1365">
                <a:moveTo>
                  <a:pt x="720" y="810"/>
                </a:moveTo>
                <a:lnTo>
                  <a:pt x="945" y="990"/>
                </a:lnTo>
                <a:lnTo>
                  <a:pt x="1215" y="1140"/>
                </a:lnTo>
                <a:lnTo>
                  <a:pt x="1335" y="1200"/>
                </a:lnTo>
                <a:lnTo>
                  <a:pt x="1425" y="1260"/>
                </a:lnTo>
                <a:lnTo>
                  <a:pt x="1485" y="1290"/>
                </a:lnTo>
                <a:lnTo>
                  <a:pt x="1500" y="1320"/>
                </a:lnTo>
                <a:lnTo>
                  <a:pt x="1485" y="1335"/>
                </a:lnTo>
                <a:lnTo>
                  <a:pt x="1425" y="1350"/>
                </a:lnTo>
                <a:lnTo>
                  <a:pt x="1320" y="1350"/>
                </a:lnTo>
                <a:lnTo>
                  <a:pt x="1185" y="1365"/>
                </a:lnTo>
                <a:lnTo>
                  <a:pt x="1035" y="1350"/>
                </a:lnTo>
                <a:lnTo>
                  <a:pt x="930" y="1335"/>
                </a:lnTo>
                <a:lnTo>
                  <a:pt x="840" y="1320"/>
                </a:lnTo>
                <a:lnTo>
                  <a:pt x="795" y="1275"/>
                </a:lnTo>
                <a:lnTo>
                  <a:pt x="750" y="1230"/>
                </a:lnTo>
                <a:lnTo>
                  <a:pt x="690" y="1155"/>
                </a:lnTo>
                <a:lnTo>
                  <a:pt x="615" y="1050"/>
                </a:lnTo>
                <a:lnTo>
                  <a:pt x="525" y="915"/>
                </a:lnTo>
                <a:lnTo>
                  <a:pt x="420" y="750"/>
                </a:lnTo>
                <a:lnTo>
                  <a:pt x="285" y="555"/>
                </a:lnTo>
                <a:lnTo>
                  <a:pt x="150" y="330"/>
                </a:lnTo>
                <a:lnTo>
                  <a:pt x="0" y="75"/>
                </a:lnTo>
                <a:lnTo>
                  <a:pt x="45" y="0"/>
                </a:lnTo>
                <a:lnTo>
                  <a:pt x="195" y="195"/>
                </a:lnTo>
                <a:lnTo>
                  <a:pt x="360" y="405"/>
                </a:lnTo>
                <a:lnTo>
                  <a:pt x="525" y="615"/>
                </a:lnTo>
                <a:lnTo>
                  <a:pt x="720" y="810"/>
                </a:lnTo>
                <a:lnTo>
                  <a:pt x="720" y="8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9" name="Freeform 43"/>
          <p:cNvSpPr/>
          <p:nvPr/>
        </p:nvSpPr>
        <p:spPr bwMode="auto">
          <a:xfrm>
            <a:off x="6170613" y="3009900"/>
            <a:ext cx="552450" cy="152400"/>
          </a:xfrm>
          <a:custGeom>
            <a:avLst/>
            <a:gdLst/>
            <a:ahLst/>
            <a:cxnLst>
              <a:cxn ang="0">
                <a:pos x="615" y="195"/>
              </a:cxn>
              <a:cxn ang="0">
                <a:pos x="390" y="225"/>
              </a:cxn>
              <a:cxn ang="0">
                <a:pos x="195" y="240"/>
              </a:cxn>
              <a:cxn ang="0">
                <a:pos x="120" y="240"/>
              </a:cxn>
              <a:cxn ang="0">
                <a:pos x="75" y="240"/>
              </a:cxn>
              <a:cxn ang="0">
                <a:pos x="45" y="225"/>
              </a:cxn>
              <a:cxn ang="0">
                <a:pos x="30" y="210"/>
              </a:cxn>
              <a:cxn ang="0">
                <a:pos x="0" y="195"/>
              </a:cxn>
              <a:cxn ang="0">
                <a:pos x="0" y="180"/>
              </a:cxn>
              <a:cxn ang="0">
                <a:pos x="15" y="165"/>
              </a:cxn>
              <a:cxn ang="0">
                <a:pos x="75" y="135"/>
              </a:cxn>
              <a:cxn ang="0">
                <a:pos x="180" y="105"/>
              </a:cxn>
              <a:cxn ang="0">
                <a:pos x="330" y="60"/>
              </a:cxn>
              <a:cxn ang="0">
                <a:pos x="480" y="30"/>
              </a:cxn>
              <a:cxn ang="0">
                <a:pos x="600" y="15"/>
              </a:cxn>
              <a:cxn ang="0">
                <a:pos x="690" y="0"/>
              </a:cxn>
              <a:cxn ang="0">
                <a:pos x="765" y="15"/>
              </a:cxn>
              <a:cxn ang="0">
                <a:pos x="840" y="45"/>
              </a:cxn>
              <a:cxn ang="0">
                <a:pos x="870" y="90"/>
              </a:cxn>
              <a:cxn ang="0">
                <a:pos x="855" y="120"/>
              </a:cxn>
              <a:cxn ang="0">
                <a:pos x="810" y="135"/>
              </a:cxn>
              <a:cxn ang="0">
                <a:pos x="735" y="165"/>
              </a:cxn>
              <a:cxn ang="0">
                <a:pos x="615" y="195"/>
              </a:cxn>
              <a:cxn ang="0">
                <a:pos x="615" y="195"/>
              </a:cxn>
            </a:cxnLst>
            <a:rect l="0" t="0" r="r" b="b"/>
            <a:pathLst>
              <a:path w="870" h="240">
                <a:moveTo>
                  <a:pt x="615" y="195"/>
                </a:moveTo>
                <a:lnTo>
                  <a:pt x="390" y="225"/>
                </a:lnTo>
                <a:lnTo>
                  <a:pt x="195" y="240"/>
                </a:lnTo>
                <a:lnTo>
                  <a:pt x="120" y="240"/>
                </a:lnTo>
                <a:lnTo>
                  <a:pt x="75" y="240"/>
                </a:lnTo>
                <a:lnTo>
                  <a:pt x="45" y="225"/>
                </a:lnTo>
                <a:lnTo>
                  <a:pt x="30" y="210"/>
                </a:lnTo>
                <a:lnTo>
                  <a:pt x="0" y="195"/>
                </a:lnTo>
                <a:lnTo>
                  <a:pt x="0" y="180"/>
                </a:lnTo>
                <a:lnTo>
                  <a:pt x="15" y="165"/>
                </a:lnTo>
                <a:lnTo>
                  <a:pt x="75" y="135"/>
                </a:lnTo>
                <a:lnTo>
                  <a:pt x="180" y="105"/>
                </a:lnTo>
                <a:lnTo>
                  <a:pt x="330" y="60"/>
                </a:lnTo>
                <a:lnTo>
                  <a:pt x="480" y="30"/>
                </a:lnTo>
                <a:lnTo>
                  <a:pt x="600" y="15"/>
                </a:lnTo>
                <a:lnTo>
                  <a:pt x="690" y="0"/>
                </a:lnTo>
                <a:lnTo>
                  <a:pt x="765" y="15"/>
                </a:lnTo>
                <a:lnTo>
                  <a:pt x="840" y="45"/>
                </a:lnTo>
                <a:lnTo>
                  <a:pt x="870" y="90"/>
                </a:lnTo>
                <a:lnTo>
                  <a:pt x="855" y="120"/>
                </a:lnTo>
                <a:lnTo>
                  <a:pt x="810" y="135"/>
                </a:lnTo>
                <a:lnTo>
                  <a:pt x="735" y="165"/>
                </a:lnTo>
                <a:lnTo>
                  <a:pt x="615" y="195"/>
                </a:lnTo>
                <a:lnTo>
                  <a:pt x="615" y="1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22" name="Freeform 46"/>
          <p:cNvSpPr/>
          <p:nvPr/>
        </p:nvSpPr>
        <p:spPr bwMode="auto">
          <a:xfrm>
            <a:off x="6027738" y="3438525"/>
            <a:ext cx="209550" cy="619125"/>
          </a:xfrm>
          <a:custGeom>
            <a:avLst/>
            <a:gdLst/>
            <a:ahLst/>
            <a:cxnLst>
              <a:cxn ang="0">
                <a:pos x="45" y="0"/>
              </a:cxn>
              <a:cxn ang="0">
                <a:pos x="120" y="0"/>
              </a:cxn>
              <a:cxn ang="0">
                <a:pos x="225" y="45"/>
              </a:cxn>
              <a:cxn ang="0">
                <a:pos x="255" y="225"/>
              </a:cxn>
              <a:cxn ang="0">
                <a:pos x="270" y="390"/>
              </a:cxn>
              <a:cxn ang="0">
                <a:pos x="285" y="525"/>
              </a:cxn>
              <a:cxn ang="0">
                <a:pos x="315" y="630"/>
              </a:cxn>
              <a:cxn ang="0">
                <a:pos x="315" y="735"/>
              </a:cxn>
              <a:cxn ang="0">
                <a:pos x="330" y="810"/>
              </a:cxn>
              <a:cxn ang="0">
                <a:pos x="330" y="855"/>
              </a:cxn>
              <a:cxn ang="0">
                <a:pos x="330" y="885"/>
              </a:cxn>
              <a:cxn ang="0">
                <a:pos x="330" y="945"/>
              </a:cxn>
              <a:cxn ang="0">
                <a:pos x="315" y="975"/>
              </a:cxn>
              <a:cxn ang="0">
                <a:pos x="285" y="975"/>
              </a:cxn>
              <a:cxn ang="0">
                <a:pos x="270" y="945"/>
              </a:cxn>
              <a:cxn ang="0">
                <a:pos x="255" y="900"/>
              </a:cxn>
              <a:cxn ang="0">
                <a:pos x="225" y="825"/>
              </a:cxn>
              <a:cxn ang="0">
                <a:pos x="180" y="645"/>
              </a:cxn>
              <a:cxn ang="0">
                <a:pos x="135" y="435"/>
              </a:cxn>
              <a:cxn ang="0">
                <a:pos x="105" y="330"/>
              </a:cxn>
              <a:cxn ang="0">
                <a:pos x="90" y="255"/>
              </a:cxn>
              <a:cxn ang="0">
                <a:pos x="60" y="195"/>
              </a:cxn>
              <a:cxn ang="0">
                <a:pos x="45" y="165"/>
              </a:cxn>
              <a:cxn ang="0">
                <a:pos x="15" y="120"/>
              </a:cxn>
              <a:cxn ang="0">
                <a:pos x="0" y="75"/>
              </a:cxn>
              <a:cxn ang="0">
                <a:pos x="0" y="30"/>
              </a:cxn>
              <a:cxn ang="0">
                <a:pos x="45" y="0"/>
              </a:cxn>
              <a:cxn ang="0">
                <a:pos x="45" y="0"/>
              </a:cxn>
            </a:cxnLst>
            <a:rect l="0" t="0" r="r" b="b"/>
            <a:pathLst>
              <a:path w="330" h="975">
                <a:moveTo>
                  <a:pt x="45" y="0"/>
                </a:moveTo>
                <a:lnTo>
                  <a:pt x="120" y="0"/>
                </a:lnTo>
                <a:lnTo>
                  <a:pt x="225" y="45"/>
                </a:lnTo>
                <a:lnTo>
                  <a:pt x="255" y="225"/>
                </a:lnTo>
                <a:lnTo>
                  <a:pt x="270" y="390"/>
                </a:lnTo>
                <a:lnTo>
                  <a:pt x="285" y="525"/>
                </a:lnTo>
                <a:lnTo>
                  <a:pt x="315" y="630"/>
                </a:lnTo>
                <a:lnTo>
                  <a:pt x="315" y="735"/>
                </a:lnTo>
                <a:lnTo>
                  <a:pt x="330" y="810"/>
                </a:lnTo>
                <a:lnTo>
                  <a:pt x="330" y="855"/>
                </a:lnTo>
                <a:lnTo>
                  <a:pt x="330" y="885"/>
                </a:lnTo>
                <a:lnTo>
                  <a:pt x="330" y="945"/>
                </a:lnTo>
                <a:lnTo>
                  <a:pt x="315" y="975"/>
                </a:lnTo>
                <a:lnTo>
                  <a:pt x="285" y="975"/>
                </a:lnTo>
                <a:lnTo>
                  <a:pt x="270" y="945"/>
                </a:lnTo>
                <a:lnTo>
                  <a:pt x="255" y="900"/>
                </a:lnTo>
                <a:lnTo>
                  <a:pt x="225" y="825"/>
                </a:lnTo>
                <a:lnTo>
                  <a:pt x="180" y="645"/>
                </a:lnTo>
                <a:lnTo>
                  <a:pt x="135" y="435"/>
                </a:lnTo>
                <a:lnTo>
                  <a:pt x="105" y="330"/>
                </a:lnTo>
                <a:lnTo>
                  <a:pt x="90" y="255"/>
                </a:lnTo>
                <a:lnTo>
                  <a:pt x="60" y="195"/>
                </a:lnTo>
                <a:lnTo>
                  <a:pt x="45" y="165"/>
                </a:lnTo>
                <a:lnTo>
                  <a:pt x="15" y="120"/>
                </a:lnTo>
                <a:lnTo>
                  <a:pt x="0" y="75"/>
                </a:lnTo>
                <a:lnTo>
                  <a:pt x="0" y="30"/>
                </a:lnTo>
                <a:lnTo>
                  <a:pt x="45" y="0"/>
                </a:lnTo>
                <a:lnTo>
                  <a:pt x="45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20" name="Freeform 44"/>
          <p:cNvSpPr/>
          <p:nvPr/>
        </p:nvSpPr>
        <p:spPr bwMode="auto">
          <a:xfrm>
            <a:off x="6132513" y="3333750"/>
            <a:ext cx="800100" cy="476250"/>
          </a:xfrm>
          <a:custGeom>
            <a:avLst/>
            <a:gdLst/>
            <a:ahLst/>
            <a:cxnLst>
              <a:cxn ang="0">
                <a:pos x="975" y="750"/>
              </a:cxn>
              <a:cxn ang="0">
                <a:pos x="825" y="750"/>
              </a:cxn>
              <a:cxn ang="0">
                <a:pos x="840" y="705"/>
              </a:cxn>
              <a:cxn ang="0">
                <a:pos x="840" y="645"/>
              </a:cxn>
              <a:cxn ang="0">
                <a:pos x="855" y="555"/>
              </a:cxn>
              <a:cxn ang="0">
                <a:pos x="870" y="450"/>
              </a:cxn>
              <a:cxn ang="0">
                <a:pos x="885" y="360"/>
              </a:cxn>
              <a:cxn ang="0">
                <a:pos x="900" y="300"/>
              </a:cxn>
              <a:cxn ang="0">
                <a:pos x="900" y="255"/>
              </a:cxn>
              <a:cxn ang="0">
                <a:pos x="900" y="225"/>
              </a:cxn>
              <a:cxn ang="0">
                <a:pos x="870" y="210"/>
              </a:cxn>
              <a:cxn ang="0">
                <a:pos x="825" y="210"/>
              </a:cxn>
              <a:cxn ang="0">
                <a:pos x="780" y="210"/>
              </a:cxn>
              <a:cxn ang="0">
                <a:pos x="705" y="225"/>
              </a:cxn>
              <a:cxn ang="0">
                <a:pos x="615" y="240"/>
              </a:cxn>
              <a:cxn ang="0">
                <a:pos x="495" y="255"/>
              </a:cxn>
              <a:cxn ang="0">
                <a:pos x="225" y="300"/>
              </a:cxn>
              <a:cxn ang="0">
                <a:pos x="0" y="315"/>
              </a:cxn>
              <a:cxn ang="0">
                <a:pos x="0" y="195"/>
              </a:cxn>
              <a:cxn ang="0">
                <a:pos x="315" y="165"/>
              </a:cxn>
              <a:cxn ang="0">
                <a:pos x="585" y="120"/>
              </a:cxn>
              <a:cxn ang="0">
                <a:pos x="675" y="90"/>
              </a:cxn>
              <a:cxn ang="0">
                <a:pos x="765" y="75"/>
              </a:cxn>
              <a:cxn ang="0">
                <a:pos x="825" y="60"/>
              </a:cxn>
              <a:cxn ang="0">
                <a:pos x="855" y="30"/>
              </a:cxn>
              <a:cxn ang="0">
                <a:pos x="900" y="0"/>
              </a:cxn>
              <a:cxn ang="0">
                <a:pos x="930" y="0"/>
              </a:cxn>
              <a:cxn ang="0">
                <a:pos x="1005" y="45"/>
              </a:cxn>
              <a:cxn ang="0">
                <a:pos x="1125" y="105"/>
              </a:cxn>
              <a:cxn ang="0">
                <a:pos x="1185" y="150"/>
              </a:cxn>
              <a:cxn ang="0">
                <a:pos x="1230" y="180"/>
              </a:cxn>
              <a:cxn ang="0">
                <a:pos x="1260" y="210"/>
              </a:cxn>
              <a:cxn ang="0">
                <a:pos x="1260" y="240"/>
              </a:cxn>
              <a:cxn ang="0">
                <a:pos x="1230" y="270"/>
              </a:cxn>
              <a:cxn ang="0">
                <a:pos x="1185" y="300"/>
              </a:cxn>
              <a:cxn ang="0">
                <a:pos x="1140" y="330"/>
              </a:cxn>
              <a:cxn ang="0">
                <a:pos x="1095" y="420"/>
              </a:cxn>
              <a:cxn ang="0">
                <a:pos x="1035" y="555"/>
              </a:cxn>
              <a:cxn ang="0">
                <a:pos x="975" y="750"/>
              </a:cxn>
              <a:cxn ang="0">
                <a:pos x="975" y="750"/>
              </a:cxn>
            </a:cxnLst>
            <a:rect l="0" t="0" r="r" b="b"/>
            <a:pathLst>
              <a:path w="1260" h="750">
                <a:moveTo>
                  <a:pt x="975" y="750"/>
                </a:moveTo>
                <a:lnTo>
                  <a:pt x="825" y="750"/>
                </a:lnTo>
                <a:lnTo>
                  <a:pt x="840" y="705"/>
                </a:lnTo>
                <a:lnTo>
                  <a:pt x="840" y="645"/>
                </a:lnTo>
                <a:lnTo>
                  <a:pt x="855" y="555"/>
                </a:lnTo>
                <a:lnTo>
                  <a:pt x="870" y="450"/>
                </a:lnTo>
                <a:lnTo>
                  <a:pt x="885" y="360"/>
                </a:lnTo>
                <a:lnTo>
                  <a:pt x="900" y="300"/>
                </a:lnTo>
                <a:lnTo>
                  <a:pt x="900" y="255"/>
                </a:lnTo>
                <a:lnTo>
                  <a:pt x="900" y="225"/>
                </a:lnTo>
                <a:lnTo>
                  <a:pt x="870" y="210"/>
                </a:lnTo>
                <a:lnTo>
                  <a:pt x="825" y="210"/>
                </a:lnTo>
                <a:lnTo>
                  <a:pt x="780" y="210"/>
                </a:lnTo>
                <a:lnTo>
                  <a:pt x="705" y="225"/>
                </a:lnTo>
                <a:lnTo>
                  <a:pt x="615" y="240"/>
                </a:lnTo>
                <a:lnTo>
                  <a:pt x="495" y="255"/>
                </a:lnTo>
                <a:lnTo>
                  <a:pt x="225" y="300"/>
                </a:lnTo>
                <a:lnTo>
                  <a:pt x="0" y="315"/>
                </a:lnTo>
                <a:lnTo>
                  <a:pt x="0" y="195"/>
                </a:lnTo>
                <a:lnTo>
                  <a:pt x="315" y="165"/>
                </a:lnTo>
                <a:lnTo>
                  <a:pt x="585" y="120"/>
                </a:lnTo>
                <a:lnTo>
                  <a:pt x="675" y="90"/>
                </a:lnTo>
                <a:lnTo>
                  <a:pt x="765" y="75"/>
                </a:lnTo>
                <a:lnTo>
                  <a:pt x="825" y="60"/>
                </a:lnTo>
                <a:lnTo>
                  <a:pt x="855" y="30"/>
                </a:lnTo>
                <a:lnTo>
                  <a:pt x="900" y="0"/>
                </a:lnTo>
                <a:lnTo>
                  <a:pt x="930" y="0"/>
                </a:lnTo>
                <a:lnTo>
                  <a:pt x="1005" y="45"/>
                </a:lnTo>
                <a:lnTo>
                  <a:pt x="1125" y="105"/>
                </a:lnTo>
                <a:lnTo>
                  <a:pt x="1185" y="150"/>
                </a:lnTo>
                <a:lnTo>
                  <a:pt x="1230" y="180"/>
                </a:lnTo>
                <a:lnTo>
                  <a:pt x="1260" y="210"/>
                </a:lnTo>
                <a:lnTo>
                  <a:pt x="1260" y="240"/>
                </a:lnTo>
                <a:lnTo>
                  <a:pt x="1230" y="270"/>
                </a:lnTo>
                <a:lnTo>
                  <a:pt x="1185" y="300"/>
                </a:lnTo>
                <a:lnTo>
                  <a:pt x="1140" y="330"/>
                </a:lnTo>
                <a:lnTo>
                  <a:pt x="1095" y="420"/>
                </a:lnTo>
                <a:lnTo>
                  <a:pt x="1035" y="555"/>
                </a:lnTo>
                <a:lnTo>
                  <a:pt x="975" y="750"/>
                </a:lnTo>
                <a:lnTo>
                  <a:pt x="975" y="75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21" name="Freeform 45"/>
          <p:cNvSpPr/>
          <p:nvPr/>
        </p:nvSpPr>
        <p:spPr bwMode="auto">
          <a:xfrm>
            <a:off x="6189663" y="3762375"/>
            <a:ext cx="628650" cy="142875"/>
          </a:xfrm>
          <a:custGeom>
            <a:avLst/>
            <a:gdLst/>
            <a:ahLst/>
            <a:cxnLst>
              <a:cxn ang="0">
                <a:pos x="0" y="105"/>
              </a:cxn>
              <a:cxn ang="0">
                <a:pos x="285" y="60"/>
              </a:cxn>
              <a:cxn ang="0">
                <a:pos x="510" y="30"/>
              </a:cxn>
              <a:cxn ang="0">
                <a:pos x="675" y="15"/>
              </a:cxn>
              <a:cxn ang="0">
                <a:pos x="795" y="0"/>
              </a:cxn>
              <a:cxn ang="0">
                <a:pos x="870" y="0"/>
              </a:cxn>
              <a:cxn ang="0">
                <a:pos x="930" y="15"/>
              </a:cxn>
              <a:cxn ang="0">
                <a:pos x="975" y="30"/>
              </a:cxn>
              <a:cxn ang="0">
                <a:pos x="990" y="60"/>
              </a:cxn>
              <a:cxn ang="0">
                <a:pos x="975" y="90"/>
              </a:cxn>
              <a:cxn ang="0">
                <a:pos x="915" y="105"/>
              </a:cxn>
              <a:cxn ang="0">
                <a:pos x="780" y="135"/>
              </a:cxn>
              <a:cxn ang="0">
                <a:pos x="600" y="165"/>
              </a:cxn>
              <a:cxn ang="0">
                <a:pos x="405" y="195"/>
              </a:cxn>
              <a:cxn ang="0">
                <a:pos x="240" y="210"/>
              </a:cxn>
              <a:cxn ang="0">
                <a:pos x="105" y="210"/>
              </a:cxn>
              <a:cxn ang="0">
                <a:pos x="0" y="225"/>
              </a:cxn>
              <a:cxn ang="0">
                <a:pos x="0" y="105"/>
              </a:cxn>
              <a:cxn ang="0">
                <a:pos x="0" y="105"/>
              </a:cxn>
            </a:cxnLst>
            <a:rect l="0" t="0" r="r" b="b"/>
            <a:pathLst>
              <a:path w="990" h="225">
                <a:moveTo>
                  <a:pt x="0" y="105"/>
                </a:moveTo>
                <a:lnTo>
                  <a:pt x="285" y="60"/>
                </a:lnTo>
                <a:lnTo>
                  <a:pt x="510" y="30"/>
                </a:lnTo>
                <a:lnTo>
                  <a:pt x="675" y="15"/>
                </a:lnTo>
                <a:lnTo>
                  <a:pt x="795" y="0"/>
                </a:lnTo>
                <a:lnTo>
                  <a:pt x="870" y="0"/>
                </a:lnTo>
                <a:lnTo>
                  <a:pt x="930" y="15"/>
                </a:lnTo>
                <a:lnTo>
                  <a:pt x="975" y="30"/>
                </a:lnTo>
                <a:lnTo>
                  <a:pt x="990" y="60"/>
                </a:lnTo>
                <a:lnTo>
                  <a:pt x="975" y="90"/>
                </a:lnTo>
                <a:lnTo>
                  <a:pt x="915" y="105"/>
                </a:lnTo>
                <a:lnTo>
                  <a:pt x="780" y="135"/>
                </a:lnTo>
                <a:lnTo>
                  <a:pt x="600" y="165"/>
                </a:lnTo>
                <a:lnTo>
                  <a:pt x="405" y="195"/>
                </a:lnTo>
                <a:lnTo>
                  <a:pt x="240" y="210"/>
                </a:lnTo>
                <a:lnTo>
                  <a:pt x="105" y="210"/>
                </a:lnTo>
                <a:lnTo>
                  <a:pt x="0" y="225"/>
                </a:lnTo>
                <a:lnTo>
                  <a:pt x="0" y="105"/>
                </a:lnTo>
                <a:lnTo>
                  <a:pt x="0" y="1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0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0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0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50214" grpId="0" animBg="1"/>
      <p:bldP spid="50215" grpId="0" animBg="1"/>
      <p:bldP spid="50216" grpId="0" animBg="1"/>
      <p:bldP spid="50217" grpId="0" animBg="1"/>
      <p:bldP spid="50218" grpId="0" animBg="1"/>
      <p:bldP spid="50219" grpId="0" animBg="1"/>
      <p:bldP spid="50222" grpId="0" animBg="1"/>
      <p:bldP spid="50220" grpId="0" animBg="1"/>
      <p:bldP spid="502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页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yè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1206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207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208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209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1210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1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2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3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4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5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488995" y="4969204"/>
            <a:ext cx="406717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上横要长，下边是一短撇，贝字最后一点稍大一些。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31312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页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一页  几页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69204"/>
            <a:ext cx="353268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我今天就读了一页书。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Y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51087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独体字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1226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1229" name="Rectangle 29"/>
          <p:cNvSpPr>
            <a:spLocks noChangeArrowheads="1"/>
          </p:cNvSpPr>
          <p:nvPr/>
        </p:nvSpPr>
        <p:spPr bwMode="auto">
          <a:xfrm>
            <a:off x="5553075" y="216217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1237" name="Freeform 37"/>
          <p:cNvSpPr/>
          <p:nvPr/>
        </p:nvSpPr>
        <p:spPr bwMode="auto">
          <a:xfrm>
            <a:off x="6381750" y="3524250"/>
            <a:ext cx="523875" cy="552450"/>
          </a:xfrm>
          <a:custGeom>
            <a:avLst/>
            <a:gdLst/>
            <a:ahLst/>
            <a:cxnLst>
              <a:cxn ang="0">
                <a:pos x="510" y="270"/>
              </a:cxn>
              <a:cxn ang="0">
                <a:pos x="600" y="330"/>
              </a:cxn>
              <a:cxn ang="0">
                <a:pos x="675" y="405"/>
              </a:cxn>
              <a:cxn ang="0">
                <a:pos x="735" y="465"/>
              </a:cxn>
              <a:cxn ang="0">
                <a:pos x="780" y="540"/>
              </a:cxn>
              <a:cxn ang="0">
                <a:pos x="810" y="660"/>
              </a:cxn>
              <a:cxn ang="0">
                <a:pos x="825" y="765"/>
              </a:cxn>
              <a:cxn ang="0">
                <a:pos x="825" y="840"/>
              </a:cxn>
              <a:cxn ang="0">
                <a:pos x="810" y="870"/>
              </a:cxn>
              <a:cxn ang="0">
                <a:pos x="780" y="870"/>
              </a:cxn>
              <a:cxn ang="0">
                <a:pos x="720" y="840"/>
              </a:cxn>
              <a:cxn ang="0">
                <a:pos x="675" y="780"/>
              </a:cxn>
              <a:cxn ang="0">
                <a:pos x="585" y="705"/>
              </a:cxn>
              <a:cxn ang="0">
                <a:pos x="465" y="570"/>
              </a:cxn>
              <a:cxn ang="0">
                <a:pos x="315" y="405"/>
              </a:cxn>
              <a:cxn ang="0">
                <a:pos x="165" y="225"/>
              </a:cxn>
              <a:cxn ang="0">
                <a:pos x="60" y="105"/>
              </a:cxn>
              <a:cxn ang="0">
                <a:pos x="0" y="30"/>
              </a:cxn>
              <a:cxn ang="0">
                <a:pos x="0" y="0"/>
              </a:cxn>
              <a:cxn ang="0">
                <a:pos x="45" y="0"/>
              </a:cxn>
              <a:cxn ang="0">
                <a:pos x="150" y="30"/>
              </a:cxn>
              <a:cxn ang="0">
                <a:pos x="225" y="75"/>
              </a:cxn>
              <a:cxn ang="0">
                <a:pos x="315" y="120"/>
              </a:cxn>
              <a:cxn ang="0">
                <a:pos x="510" y="270"/>
              </a:cxn>
              <a:cxn ang="0">
                <a:pos x="510" y="270"/>
              </a:cxn>
            </a:cxnLst>
            <a:rect l="0" t="0" r="r" b="b"/>
            <a:pathLst>
              <a:path w="825" h="870">
                <a:moveTo>
                  <a:pt x="510" y="270"/>
                </a:moveTo>
                <a:lnTo>
                  <a:pt x="600" y="330"/>
                </a:lnTo>
                <a:lnTo>
                  <a:pt x="675" y="405"/>
                </a:lnTo>
                <a:lnTo>
                  <a:pt x="735" y="465"/>
                </a:lnTo>
                <a:lnTo>
                  <a:pt x="780" y="540"/>
                </a:lnTo>
                <a:lnTo>
                  <a:pt x="810" y="660"/>
                </a:lnTo>
                <a:lnTo>
                  <a:pt x="825" y="765"/>
                </a:lnTo>
                <a:lnTo>
                  <a:pt x="825" y="840"/>
                </a:lnTo>
                <a:lnTo>
                  <a:pt x="810" y="870"/>
                </a:lnTo>
                <a:lnTo>
                  <a:pt x="780" y="870"/>
                </a:lnTo>
                <a:lnTo>
                  <a:pt x="720" y="840"/>
                </a:lnTo>
                <a:lnTo>
                  <a:pt x="675" y="780"/>
                </a:lnTo>
                <a:lnTo>
                  <a:pt x="585" y="705"/>
                </a:lnTo>
                <a:lnTo>
                  <a:pt x="465" y="570"/>
                </a:lnTo>
                <a:lnTo>
                  <a:pt x="315" y="405"/>
                </a:lnTo>
                <a:lnTo>
                  <a:pt x="165" y="225"/>
                </a:lnTo>
                <a:lnTo>
                  <a:pt x="60" y="105"/>
                </a:lnTo>
                <a:lnTo>
                  <a:pt x="0" y="30"/>
                </a:lnTo>
                <a:lnTo>
                  <a:pt x="0" y="0"/>
                </a:lnTo>
                <a:lnTo>
                  <a:pt x="45" y="0"/>
                </a:lnTo>
                <a:lnTo>
                  <a:pt x="150" y="30"/>
                </a:lnTo>
                <a:lnTo>
                  <a:pt x="225" y="75"/>
                </a:lnTo>
                <a:lnTo>
                  <a:pt x="315" y="120"/>
                </a:lnTo>
                <a:lnTo>
                  <a:pt x="510" y="270"/>
                </a:lnTo>
                <a:lnTo>
                  <a:pt x="510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2" name="Freeform 32"/>
          <p:cNvSpPr/>
          <p:nvPr/>
        </p:nvSpPr>
        <p:spPr bwMode="auto">
          <a:xfrm>
            <a:off x="5572125" y="2209800"/>
            <a:ext cx="1543050" cy="295275"/>
          </a:xfrm>
          <a:custGeom>
            <a:avLst/>
            <a:gdLst/>
            <a:ahLst/>
            <a:cxnLst>
              <a:cxn ang="0">
                <a:pos x="2400" y="225"/>
              </a:cxn>
              <a:cxn ang="0">
                <a:pos x="2385" y="225"/>
              </a:cxn>
              <a:cxn ang="0">
                <a:pos x="2340" y="240"/>
              </a:cxn>
              <a:cxn ang="0">
                <a:pos x="2280" y="240"/>
              </a:cxn>
              <a:cxn ang="0">
                <a:pos x="2205" y="255"/>
              </a:cxn>
              <a:cxn ang="0">
                <a:pos x="2115" y="255"/>
              </a:cxn>
              <a:cxn ang="0">
                <a:pos x="1995" y="270"/>
              </a:cxn>
              <a:cxn ang="0">
                <a:pos x="1845" y="285"/>
              </a:cxn>
              <a:cxn ang="0">
                <a:pos x="1695" y="300"/>
              </a:cxn>
              <a:cxn ang="0">
                <a:pos x="1365" y="330"/>
              </a:cxn>
              <a:cxn ang="0">
                <a:pos x="1095" y="360"/>
              </a:cxn>
              <a:cxn ang="0">
                <a:pos x="870" y="390"/>
              </a:cxn>
              <a:cxn ang="0">
                <a:pos x="690" y="405"/>
              </a:cxn>
              <a:cxn ang="0">
                <a:pos x="555" y="435"/>
              </a:cxn>
              <a:cxn ang="0">
                <a:pos x="435" y="450"/>
              </a:cxn>
              <a:cxn ang="0">
                <a:pos x="330" y="465"/>
              </a:cxn>
              <a:cxn ang="0">
                <a:pos x="255" y="465"/>
              </a:cxn>
              <a:cxn ang="0">
                <a:pos x="135" y="450"/>
              </a:cxn>
              <a:cxn ang="0">
                <a:pos x="45" y="405"/>
              </a:cxn>
              <a:cxn ang="0">
                <a:pos x="15" y="390"/>
              </a:cxn>
              <a:cxn ang="0">
                <a:pos x="0" y="360"/>
              </a:cxn>
              <a:cxn ang="0">
                <a:pos x="0" y="345"/>
              </a:cxn>
              <a:cxn ang="0">
                <a:pos x="30" y="330"/>
              </a:cxn>
              <a:cxn ang="0">
                <a:pos x="90" y="315"/>
              </a:cxn>
              <a:cxn ang="0">
                <a:pos x="210" y="315"/>
              </a:cxn>
              <a:cxn ang="0">
                <a:pos x="270" y="315"/>
              </a:cxn>
              <a:cxn ang="0">
                <a:pos x="360" y="300"/>
              </a:cxn>
              <a:cxn ang="0">
                <a:pos x="465" y="300"/>
              </a:cxn>
              <a:cxn ang="0">
                <a:pos x="585" y="270"/>
              </a:cxn>
              <a:cxn ang="0">
                <a:pos x="885" y="240"/>
              </a:cxn>
              <a:cxn ang="0">
                <a:pos x="1245" y="165"/>
              </a:cxn>
              <a:cxn ang="0">
                <a:pos x="1590" y="105"/>
              </a:cxn>
              <a:cxn ang="0">
                <a:pos x="1740" y="75"/>
              </a:cxn>
              <a:cxn ang="0">
                <a:pos x="1875" y="45"/>
              </a:cxn>
              <a:cxn ang="0">
                <a:pos x="1980" y="15"/>
              </a:cxn>
              <a:cxn ang="0">
                <a:pos x="2085" y="0"/>
              </a:cxn>
              <a:cxn ang="0">
                <a:pos x="2160" y="0"/>
              </a:cxn>
              <a:cxn ang="0">
                <a:pos x="2220" y="0"/>
              </a:cxn>
              <a:cxn ang="0">
                <a:pos x="2295" y="30"/>
              </a:cxn>
              <a:cxn ang="0">
                <a:pos x="2370" y="90"/>
              </a:cxn>
              <a:cxn ang="0">
                <a:pos x="2415" y="135"/>
              </a:cxn>
              <a:cxn ang="0">
                <a:pos x="2430" y="165"/>
              </a:cxn>
              <a:cxn ang="0">
                <a:pos x="2430" y="195"/>
              </a:cxn>
              <a:cxn ang="0">
                <a:pos x="2400" y="225"/>
              </a:cxn>
              <a:cxn ang="0">
                <a:pos x="2400" y="225"/>
              </a:cxn>
            </a:cxnLst>
            <a:rect l="0" t="0" r="r" b="b"/>
            <a:pathLst>
              <a:path w="2430" h="465">
                <a:moveTo>
                  <a:pt x="2400" y="225"/>
                </a:moveTo>
                <a:lnTo>
                  <a:pt x="2385" y="225"/>
                </a:lnTo>
                <a:lnTo>
                  <a:pt x="2340" y="240"/>
                </a:lnTo>
                <a:lnTo>
                  <a:pt x="2280" y="240"/>
                </a:lnTo>
                <a:lnTo>
                  <a:pt x="2205" y="255"/>
                </a:lnTo>
                <a:lnTo>
                  <a:pt x="2115" y="255"/>
                </a:lnTo>
                <a:lnTo>
                  <a:pt x="1995" y="270"/>
                </a:lnTo>
                <a:lnTo>
                  <a:pt x="1845" y="285"/>
                </a:lnTo>
                <a:lnTo>
                  <a:pt x="1695" y="300"/>
                </a:lnTo>
                <a:lnTo>
                  <a:pt x="1365" y="330"/>
                </a:lnTo>
                <a:lnTo>
                  <a:pt x="1095" y="360"/>
                </a:lnTo>
                <a:lnTo>
                  <a:pt x="870" y="390"/>
                </a:lnTo>
                <a:lnTo>
                  <a:pt x="690" y="405"/>
                </a:lnTo>
                <a:lnTo>
                  <a:pt x="555" y="435"/>
                </a:lnTo>
                <a:lnTo>
                  <a:pt x="435" y="450"/>
                </a:lnTo>
                <a:lnTo>
                  <a:pt x="330" y="465"/>
                </a:lnTo>
                <a:lnTo>
                  <a:pt x="255" y="465"/>
                </a:lnTo>
                <a:lnTo>
                  <a:pt x="135" y="450"/>
                </a:lnTo>
                <a:lnTo>
                  <a:pt x="45" y="405"/>
                </a:lnTo>
                <a:lnTo>
                  <a:pt x="15" y="390"/>
                </a:lnTo>
                <a:lnTo>
                  <a:pt x="0" y="360"/>
                </a:lnTo>
                <a:lnTo>
                  <a:pt x="0" y="345"/>
                </a:lnTo>
                <a:lnTo>
                  <a:pt x="30" y="330"/>
                </a:lnTo>
                <a:lnTo>
                  <a:pt x="90" y="315"/>
                </a:lnTo>
                <a:lnTo>
                  <a:pt x="210" y="315"/>
                </a:lnTo>
                <a:lnTo>
                  <a:pt x="270" y="315"/>
                </a:lnTo>
                <a:lnTo>
                  <a:pt x="360" y="300"/>
                </a:lnTo>
                <a:lnTo>
                  <a:pt x="465" y="300"/>
                </a:lnTo>
                <a:lnTo>
                  <a:pt x="585" y="270"/>
                </a:lnTo>
                <a:lnTo>
                  <a:pt x="885" y="240"/>
                </a:lnTo>
                <a:lnTo>
                  <a:pt x="1245" y="165"/>
                </a:lnTo>
                <a:lnTo>
                  <a:pt x="1590" y="105"/>
                </a:lnTo>
                <a:lnTo>
                  <a:pt x="1740" y="75"/>
                </a:lnTo>
                <a:lnTo>
                  <a:pt x="1875" y="45"/>
                </a:lnTo>
                <a:lnTo>
                  <a:pt x="1980" y="15"/>
                </a:lnTo>
                <a:lnTo>
                  <a:pt x="2085" y="0"/>
                </a:lnTo>
                <a:lnTo>
                  <a:pt x="2160" y="0"/>
                </a:lnTo>
                <a:lnTo>
                  <a:pt x="2220" y="0"/>
                </a:lnTo>
                <a:lnTo>
                  <a:pt x="2295" y="30"/>
                </a:lnTo>
                <a:lnTo>
                  <a:pt x="2370" y="90"/>
                </a:lnTo>
                <a:lnTo>
                  <a:pt x="2415" y="135"/>
                </a:lnTo>
                <a:lnTo>
                  <a:pt x="2430" y="165"/>
                </a:lnTo>
                <a:lnTo>
                  <a:pt x="2430" y="195"/>
                </a:lnTo>
                <a:lnTo>
                  <a:pt x="2400" y="225"/>
                </a:lnTo>
                <a:lnTo>
                  <a:pt x="2400" y="22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3" name="Freeform 33"/>
          <p:cNvSpPr/>
          <p:nvPr/>
        </p:nvSpPr>
        <p:spPr bwMode="auto">
          <a:xfrm>
            <a:off x="6124575" y="2381250"/>
            <a:ext cx="257175" cy="419100"/>
          </a:xfrm>
          <a:custGeom>
            <a:avLst/>
            <a:gdLst/>
            <a:ahLst/>
            <a:cxnLst>
              <a:cxn ang="0">
                <a:pos x="0" y="660"/>
              </a:cxn>
              <a:cxn ang="0">
                <a:pos x="90" y="435"/>
              </a:cxn>
              <a:cxn ang="0">
                <a:pos x="135" y="255"/>
              </a:cxn>
              <a:cxn ang="0">
                <a:pos x="165" y="120"/>
              </a:cxn>
              <a:cxn ang="0">
                <a:pos x="165" y="0"/>
              </a:cxn>
              <a:cxn ang="0">
                <a:pos x="270" y="60"/>
              </a:cxn>
              <a:cxn ang="0">
                <a:pos x="360" y="105"/>
              </a:cxn>
              <a:cxn ang="0">
                <a:pos x="390" y="135"/>
              </a:cxn>
              <a:cxn ang="0">
                <a:pos x="405" y="165"/>
              </a:cxn>
              <a:cxn ang="0">
                <a:pos x="390" y="225"/>
              </a:cxn>
              <a:cxn ang="0">
                <a:pos x="330" y="315"/>
              </a:cxn>
              <a:cxn ang="0">
                <a:pos x="240" y="465"/>
              </a:cxn>
              <a:cxn ang="0">
                <a:pos x="90" y="660"/>
              </a:cxn>
              <a:cxn ang="0">
                <a:pos x="0" y="660"/>
              </a:cxn>
              <a:cxn ang="0">
                <a:pos x="0" y="660"/>
              </a:cxn>
            </a:cxnLst>
            <a:rect l="0" t="0" r="r" b="b"/>
            <a:pathLst>
              <a:path w="405" h="660">
                <a:moveTo>
                  <a:pt x="0" y="660"/>
                </a:moveTo>
                <a:lnTo>
                  <a:pt x="90" y="435"/>
                </a:lnTo>
                <a:lnTo>
                  <a:pt x="135" y="255"/>
                </a:lnTo>
                <a:lnTo>
                  <a:pt x="165" y="120"/>
                </a:lnTo>
                <a:lnTo>
                  <a:pt x="165" y="0"/>
                </a:lnTo>
                <a:lnTo>
                  <a:pt x="270" y="60"/>
                </a:lnTo>
                <a:lnTo>
                  <a:pt x="360" y="105"/>
                </a:lnTo>
                <a:lnTo>
                  <a:pt x="390" y="135"/>
                </a:lnTo>
                <a:lnTo>
                  <a:pt x="405" y="165"/>
                </a:lnTo>
                <a:lnTo>
                  <a:pt x="390" y="225"/>
                </a:lnTo>
                <a:lnTo>
                  <a:pt x="330" y="315"/>
                </a:lnTo>
                <a:lnTo>
                  <a:pt x="240" y="465"/>
                </a:lnTo>
                <a:lnTo>
                  <a:pt x="90" y="660"/>
                </a:lnTo>
                <a:lnTo>
                  <a:pt x="0" y="660"/>
                </a:lnTo>
                <a:lnTo>
                  <a:pt x="0" y="66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4" name="Freeform 34"/>
          <p:cNvSpPr/>
          <p:nvPr/>
        </p:nvSpPr>
        <p:spPr bwMode="auto">
          <a:xfrm>
            <a:off x="5905500" y="2762250"/>
            <a:ext cx="133350" cy="847725"/>
          </a:xfrm>
          <a:custGeom>
            <a:avLst/>
            <a:gdLst/>
            <a:ahLst/>
            <a:cxnLst>
              <a:cxn ang="0">
                <a:pos x="210" y="30"/>
              </a:cxn>
              <a:cxn ang="0">
                <a:pos x="210" y="270"/>
              </a:cxn>
              <a:cxn ang="0">
                <a:pos x="210" y="480"/>
              </a:cxn>
              <a:cxn ang="0">
                <a:pos x="195" y="660"/>
              </a:cxn>
              <a:cxn ang="0">
                <a:pos x="195" y="825"/>
              </a:cxn>
              <a:cxn ang="0">
                <a:pos x="195" y="945"/>
              </a:cxn>
              <a:cxn ang="0">
                <a:pos x="195" y="1050"/>
              </a:cxn>
              <a:cxn ang="0">
                <a:pos x="180" y="1125"/>
              </a:cxn>
              <a:cxn ang="0">
                <a:pos x="180" y="1185"/>
              </a:cxn>
              <a:cxn ang="0">
                <a:pos x="165" y="1245"/>
              </a:cxn>
              <a:cxn ang="0">
                <a:pos x="150" y="1290"/>
              </a:cxn>
              <a:cxn ang="0">
                <a:pos x="135" y="1320"/>
              </a:cxn>
              <a:cxn ang="0">
                <a:pos x="120" y="1335"/>
              </a:cxn>
              <a:cxn ang="0">
                <a:pos x="105" y="1320"/>
              </a:cxn>
              <a:cxn ang="0">
                <a:pos x="75" y="1305"/>
              </a:cxn>
              <a:cxn ang="0">
                <a:pos x="60" y="1260"/>
              </a:cxn>
              <a:cxn ang="0">
                <a:pos x="45" y="1200"/>
              </a:cxn>
              <a:cxn ang="0">
                <a:pos x="15" y="1110"/>
              </a:cxn>
              <a:cxn ang="0">
                <a:pos x="0" y="1050"/>
              </a:cxn>
              <a:cxn ang="0">
                <a:pos x="0" y="1020"/>
              </a:cxn>
              <a:cxn ang="0">
                <a:pos x="15" y="990"/>
              </a:cxn>
              <a:cxn ang="0">
                <a:pos x="15" y="945"/>
              </a:cxn>
              <a:cxn ang="0">
                <a:pos x="30" y="885"/>
              </a:cxn>
              <a:cxn ang="0">
                <a:pos x="45" y="720"/>
              </a:cxn>
              <a:cxn ang="0">
                <a:pos x="45" y="615"/>
              </a:cxn>
              <a:cxn ang="0">
                <a:pos x="60" y="495"/>
              </a:cxn>
              <a:cxn ang="0">
                <a:pos x="45" y="375"/>
              </a:cxn>
              <a:cxn ang="0">
                <a:pos x="45" y="285"/>
              </a:cxn>
              <a:cxn ang="0">
                <a:pos x="30" y="195"/>
              </a:cxn>
              <a:cxn ang="0">
                <a:pos x="15" y="135"/>
              </a:cxn>
              <a:cxn ang="0">
                <a:pos x="0" y="60"/>
              </a:cxn>
              <a:cxn ang="0">
                <a:pos x="0" y="15"/>
              </a:cxn>
              <a:cxn ang="0">
                <a:pos x="15" y="15"/>
              </a:cxn>
              <a:cxn ang="0">
                <a:pos x="60" y="0"/>
              </a:cxn>
              <a:cxn ang="0">
                <a:pos x="120" y="15"/>
              </a:cxn>
              <a:cxn ang="0">
                <a:pos x="210" y="30"/>
              </a:cxn>
              <a:cxn ang="0">
                <a:pos x="210" y="30"/>
              </a:cxn>
            </a:cxnLst>
            <a:rect l="0" t="0" r="r" b="b"/>
            <a:pathLst>
              <a:path w="210" h="1335">
                <a:moveTo>
                  <a:pt x="210" y="30"/>
                </a:moveTo>
                <a:lnTo>
                  <a:pt x="210" y="270"/>
                </a:lnTo>
                <a:lnTo>
                  <a:pt x="210" y="480"/>
                </a:lnTo>
                <a:lnTo>
                  <a:pt x="195" y="660"/>
                </a:lnTo>
                <a:lnTo>
                  <a:pt x="195" y="825"/>
                </a:lnTo>
                <a:lnTo>
                  <a:pt x="195" y="945"/>
                </a:lnTo>
                <a:lnTo>
                  <a:pt x="195" y="1050"/>
                </a:lnTo>
                <a:lnTo>
                  <a:pt x="180" y="1125"/>
                </a:lnTo>
                <a:lnTo>
                  <a:pt x="180" y="1185"/>
                </a:lnTo>
                <a:lnTo>
                  <a:pt x="165" y="1245"/>
                </a:lnTo>
                <a:lnTo>
                  <a:pt x="150" y="1290"/>
                </a:lnTo>
                <a:lnTo>
                  <a:pt x="135" y="1320"/>
                </a:lnTo>
                <a:lnTo>
                  <a:pt x="120" y="1335"/>
                </a:lnTo>
                <a:lnTo>
                  <a:pt x="105" y="1320"/>
                </a:lnTo>
                <a:lnTo>
                  <a:pt x="75" y="1305"/>
                </a:lnTo>
                <a:lnTo>
                  <a:pt x="60" y="1260"/>
                </a:lnTo>
                <a:lnTo>
                  <a:pt x="45" y="1200"/>
                </a:lnTo>
                <a:lnTo>
                  <a:pt x="15" y="1110"/>
                </a:lnTo>
                <a:lnTo>
                  <a:pt x="0" y="1050"/>
                </a:lnTo>
                <a:lnTo>
                  <a:pt x="0" y="1020"/>
                </a:lnTo>
                <a:lnTo>
                  <a:pt x="15" y="990"/>
                </a:lnTo>
                <a:lnTo>
                  <a:pt x="15" y="945"/>
                </a:lnTo>
                <a:lnTo>
                  <a:pt x="30" y="885"/>
                </a:lnTo>
                <a:lnTo>
                  <a:pt x="45" y="720"/>
                </a:lnTo>
                <a:lnTo>
                  <a:pt x="45" y="615"/>
                </a:lnTo>
                <a:lnTo>
                  <a:pt x="60" y="495"/>
                </a:lnTo>
                <a:lnTo>
                  <a:pt x="45" y="375"/>
                </a:lnTo>
                <a:lnTo>
                  <a:pt x="45" y="285"/>
                </a:lnTo>
                <a:lnTo>
                  <a:pt x="30" y="195"/>
                </a:lnTo>
                <a:lnTo>
                  <a:pt x="15" y="135"/>
                </a:lnTo>
                <a:lnTo>
                  <a:pt x="0" y="60"/>
                </a:lnTo>
                <a:lnTo>
                  <a:pt x="0" y="15"/>
                </a:lnTo>
                <a:lnTo>
                  <a:pt x="15" y="15"/>
                </a:lnTo>
                <a:lnTo>
                  <a:pt x="60" y="0"/>
                </a:lnTo>
                <a:lnTo>
                  <a:pt x="120" y="15"/>
                </a:lnTo>
                <a:lnTo>
                  <a:pt x="210" y="30"/>
                </a:lnTo>
                <a:lnTo>
                  <a:pt x="21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5" name="Freeform 35"/>
          <p:cNvSpPr/>
          <p:nvPr/>
        </p:nvSpPr>
        <p:spPr bwMode="auto">
          <a:xfrm>
            <a:off x="5972175" y="2647950"/>
            <a:ext cx="866775" cy="914400"/>
          </a:xfrm>
          <a:custGeom>
            <a:avLst/>
            <a:gdLst/>
            <a:ahLst/>
            <a:cxnLst>
              <a:cxn ang="0">
                <a:pos x="945" y="45"/>
              </a:cxn>
              <a:cxn ang="0">
                <a:pos x="990" y="15"/>
              </a:cxn>
              <a:cxn ang="0">
                <a:pos x="1035" y="0"/>
              </a:cxn>
              <a:cxn ang="0">
                <a:pos x="1110" y="45"/>
              </a:cxn>
              <a:cxn ang="0">
                <a:pos x="1230" y="105"/>
              </a:cxn>
              <a:cxn ang="0">
                <a:pos x="1290" y="150"/>
              </a:cxn>
              <a:cxn ang="0">
                <a:pos x="1335" y="180"/>
              </a:cxn>
              <a:cxn ang="0">
                <a:pos x="1365" y="210"/>
              </a:cxn>
              <a:cxn ang="0">
                <a:pos x="1365" y="225"/>
              </a:cxn>
              <a:cxn ang="0">
                <a:pos x="1365" y="255"/>
              </a:cxn>
              <a:cxn ang="0">
                <a:pos x="1320" y="285"/>
              </a:cxn>
              <a:cxn ang="0">
                <a:pos x="1290" y="345"/>
              </a:cxn>
              <a:cxn ang="0">
                <a:pos x="1275" y="450"/>
              </a:cxn>
              <a:cxn ang="0">
                <a:pos x="1275" y="615"/>
              </a:cxn>
              <a:cxn ang="0">
                <a:pos x="1260" y="825"/>
              </a:cxn>
              <a:cxn ang="0">
                <a:pos x="1260" y="1050"/>
              </a:cxn>
              <a:cxn ang="0">
                <a:pos x="1260" y="1215"/>
              </a:cxn>
              <a:cxn ang="0">
                <a:pos x="1245" y="1335"/>
              </a:cxn>
              <a:cxn ang="0">
                <a:pos x="1215" y="1380"/>
              </a:cxn>
              <a:cxn ang="0">
                <a:pos x="1185" y="1425"/>
              </a:cxn>
              <a:cxn ang="0">
                <a:pos x="1170" y="1440"/>
              </a:cxn>
              <a:cxn ang="0">
                <a:pos x="1140" y="1440"/>
              </a:cxn>
              <a:cxn ang="0">
                <a:pos x="1125" y="1425"/>
              </a:cxn>
              <a:cxn ang="0">
                <a:pos x="1095" y="1380"/>
              </a:cxn>
              <a:cxn ang="0">
                <a:pos x="1080" y="1320"/>
              </a:cxn>
              <a:cxn ang="0">
                <a:pos x="1065" y="1275"/>
              </a:cxn>
              <a:cxn ang="0">
                <a:pos x="1065" y="1230"/>
              </a:cxn>
              <a:cxn ang="0">
                <a:pos x="1080" y="1110"/>
              </a:cxn>
              <a:cxn ang="0">
                <a:pos x="1080" y="1020"/>
              </a:cxn>
              <a:cxn ang="0">
                <a:pos x="1080" y="915"/>
              </a:cxn>
              <a:cxn ang="0">
                <a:pos x="1095" y="780"/>
              </a:cxn>
              <a:cxn ang="0">
                <a:pos x="1095" y="615"/>
              </a:cxn>
              <a:cxn ang="0">
                <a:pos x="1080" y="465"/>
              </a:cxn>
              <a:cxn ang="0">
                <a:pos x="1080" y="360"/>
              </a:cxn>
              <a:cxn ang="0">
                <a:pos x="1065" y="285"/>
              </a:cxn>
              <a:cxn ang="0">
                <a:pos x="1065" y="240"/>
              </a:cxn>
              <a:cxn ang="0">
                <a:pos x="1005" y="210"/>
              </a:cxn>
              <a:cxn ang="0">
                <a:pos x="915" y="195"/>
              </a:cxn>
              <a:cxn ang="0">
                <a:pos x="885" y="195"/>
              </a:cxn>
              <a:cxn ang="0">
                <a:pos x="825" y="210"/>
              </a:cxn>
              <a:cxn ang="0">
                <a:pos x="750" y="225"/>
              </a:cxn>
              <a:cxn ang="0">
                <a:pos x="645" y="240"/>
              </a:cxn>
              <a:cxn ang="0">
                <a:pos x="510" y="255"/>
              </a:cxn>
              <a:cxn ang="0">
                <a:pos x="360" y="285"/>
              </a:cxn>
              <a:cxn ang="0">
                <a:pos x="195" y="315"/>
              </a:cxn>
              <a:cxn ang="0">
                <a:pos x="0" y="345"/>
              </a:cxn>
              <a:cxn ang="0">
                <a:pos x="0" y="195"/>
              </a:cxn>
              <a:cxn ang="0">
                <a:pos x="330" y="180"/>
              </a:cxn>
              <a:cxn ang="0">
                <a:pos x="645" y="120"/>
              </a:cxn>
              <a:cxn ang="0">
                <a:pos x="765" y="105"/>
              </a:cxn>
              <a:cxn ang="0">
                <a:pos x="855" y="75"/>
              </a:cxn>
              <a:cxn ang="0">
                <a:pos x="915" y="60"/>
              </a:cxn>
              <a:cxn ang="0">
                <a:pos x="945" y="45"/>
              </a:cxn>
              <a:cxn ang="0">
                <a:pos x="945" y="45"/>
              </a:cxn>
            </a:cxnLst>
            <a:rect l="0" t="0" r="r" b="b"/>
            <a:pathLst>
              <a:path w="1365" h="1440">
                <a:moveTo>
                  <a:pt x="945" y="45"/>
                </a:moveTo>
                <a:lnTo>
                  <a:pt x="990" y="15"/>
                </a:lnTo>
                <a:lnTo>
                  <a:pt x="1035" y="0"/>
                </a:lnTo>
                <a:lnTo>
                  <a:pt x="1110" y="45"/>
                </a:lnTo>
                <a:lnTo>
                  <a:pt x="1230" y="105"/>
                </a:lnTo>
                <a:lnTo>
                  <a:pt x="1290" y="150"/>
                </a:lnTo>
                <a:lnTo>
                  <a:pt x="1335" y="180"/>
                </a:lnTo>
                <a:lnTo>
                  <a:pt x="1365" y="210"/>
                </a:lnTo>
                <a:lnTo>
                  <a:pt x="1365" y="225"/>
                </a:lnTo>
                <a:lnTo>
                  <a:pt x="1365" y="255"/>
                </a:lnTo>
                <a:lnTo>
                  <a:pt x="1320" y="285"/>
                </a:lnTo>
                <a:lnTo>
                  <a:pt x="1290" y="345"/>
                </a:lnTo>
                <a:lnTo>
                  <a:pt x="1275" y="450"/>
                </a:lnTo>
                <a:lnTo>
                  <a:pt x="1275" y="615"/>
                </a:lnTo>
                <a:lnTo>
                  <a:pt x="1260" y="825"/>
                </a:lnTo>
                <a:lnTo>
                  <a:pt x="1260" y="1050"/>
                </a:lnTo>
                <a:lnTo>
                  <a:pt x="1260" y="1215"/>
                </a:lnTo>
                <a:lnTo>
                  <a:pt x="1245" y="1335"/>
                </a:lnTo>
                <a:lnTo>
                  <a:pt x="1215" y="1380"/>
                </a:lnTo>
                <a:lnTo>
                  <a:pt x="1185" y="1425"/>
                </a:lnTo>
                <a:lnTo>
                  <a:pt x="1170" y="1440"/>
                </a:lnTo>
                <a:lnTo>
                  <a:pt x="1140" y="1440"/>
                </a:lnTo>
                <a:lnTo>
                  <a:pt x="1125" y="1425"/>
                </a:lnTo>
                <a:lnTo>
                  <a:pt x="1095" y="1380"/>
                </a:lnTo>
                <a:lnTo>
                  <a:pt x="1080" y="1320"/>
                </a:lnTo>
                <a:lnTo>
                  <a:pt x="1065" y="1275"/>
                </a:lnTo>
                <a:lnTo>
                  <a:pt x="1065" y="1230"/>
                </a:lnTo>
                <a:lnTo>
                  <a:pt x="1080" y="1110"/>
                </a:lnTo>
                <a:lnTo>
                  <a:pt x="1080" y="1020"/>
                </a:lnTo>
                <a:lnTo>
                  <a:pt x="1080" y="915"/>
                </a:lnTo>
                <a:lnTo>
                  <a:pt x="1095" y="780"/>
                </a:lnTo>
                <a:lnTo>
                  <a:pt x="1095" y="615"/>
                </a:lnTo>
                <a:lnTo>
                  <a:pt x="1080" y="465"/>
                </a:lnTo>
                <a:lnTo>
                  <a:pt x="1080" y="360"/>
                </a:lnTo>
                <a:lnTo>
                  <a:pt x="1065" y="285"/>
                </a:lnTo>
                <a:lnTo>
                  <a:pt x="1065" y="240"/>
                </a:lnTo>
                <a:lnTo>
                  <a:pt x="1005" y="210"/>
                </a:lnTo>
                <a:lnTo>
                  <a:pt x="915" y="195"/>
                </a:lnTo>
                <a:lnTo>
                  <a:pt x="885" y="195"/>
                </a:lnTo>
                <a:lnTo>
                  <a:pt x="825" y="210"/>
                </a:lnTo>
                <a:lnTo>
                  <a:pt x="750" y="225"/>
                </a:lnTo>
                <a:lnTo>
                  <a:pt x="645" y="240"/>
                </a:lnTo>
                <a:lnTo>
                  <a:pt x="510" y="255"/>
                </a:lnTo>
                <a:lnTo>
                  <a:pt x="360" y="285"/>
                </a:lnTo>
                <a:lnTo>
                  <a:pt x="195" y="315"/>
                </a:lnTo>
                <a:lnTo>
                  <a:pt x="0" y="345"/>
                </a:lnTo>
                <a:lnTo>
                  <a:pt x="0" y="195"/>
                </a:lnTo>
                <a:lnTo>
                  <a:pt x="330" y="180"/>
                </a:lnTo>
                <a:lnTo>
                  <a:pt x="645" y="120"/>
                </a:lnTo>
                <a:lnTo>
                  <a:pt x="765" y="105"/>
                </a:lnTo>
                <a:lnTo>
                  <a:pt x="855" y="75"/>
                </a:lnTo>
                <a:lnTo>
                  <a:pt x="915" y="60"/>
                </a:lnTo>
                <a:lnTo>
                  <a:pt x="945" y="45"/>
                </a:lnTo>
                <a:lnTo>
                  <a:pt x="945" y="4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6" name="Freeform 36"/>
          <p:cNvSpPr/>
          <p:nvPr/>
        </p:nvSpPr>
        <p:spPr bwMode="auto">
          <a:xfrm>
            <a:off x="5600700" y="2943225"/>
            <a:ext cx="838200" cy="1114425"/>
          </a:xfrm>
          <a:custGeom>
            <a:avLst/>
            <a:gdLst/>
            <a:ahLst/>
            <a:cxnLst>
              <a:cxn ang="0">
                <a:pos x="0" y="1755"/>
              </a:cxn>
              <a:cxn ang="0">
                <a:pos x="15" y="1725"/>
              </a:cxn>
              <a:cxn ang="0">
                <a:pos x="60" y="1695"/>
              </a:cxn>
              <a:cxn ang="0">
                <a:pos x="105" y="1665"/>
              </a:cxn>
              <a:cxn ang="0">
                <a:pos x="180" y="1620"/>
              </a:cxn>
              <a:cxn ang="0">
                <a:pos x="360" y="1515"/>
              </a:cxn>
              <a:cxn ang="0">
                <a:pos x="555" y="1350"/>
              </a:cxn>
              <a:cxn ang="0">
                <a:pos x="750" y="1170"/>
              </a:cxn>
              <a:cxn ang="0">
                <a:pos x="885" y="960"/>
              </a:cxn>
              <a:cxn ang="0">
                <a:pos x="975" y="735"/>
              </a:cxn>
              <a:cxn ang="0">
                <a:pos x="1050" y="450"/>
              </a:cxn>
              <a:cxn ang="0">
                <a:pos x="1065" y="315"/>
              </a:cxn>
              <a:cxn ang="0">
                <a:pos x="1080" y="210"/>
              </a:cxn>
              <a:cxn ang="0">
                <a:pos x="1080" y="135"/>
              </a:cxn>
              <a:cxn ang="0">
                <a:pos x="1065" y="90"/>
              </a:cxn>
              <a:cxn ang="0">
                <a:pos x="1050" y="60"/>
              </a:cxn>
              <a:cxn ang="0">
                <a:pos x="1065" y="15"/>
              </a:cxn>
              <a:cxn ang="0">
                <a:pos x="1095" y="0"/>
              </a:cxn>
              <a:cxn ang="0">
                <a:pos x="1185" y="30"/>
              </a:cxn>
              <a:cxn ang="0">
                <a:pos x="1275" y="75"/>
              </a:cxn>
              <a:cxn ang="0">
                <a:pos x="1320" y="105"/>
              </a:cxn>
              <a:cxn ang="0">
                <a:pos x="1305" y="135"/>
              </a:cxn>
              <a:cxn ang="0">
                <a:pos x="1305" y="165"/>
              </a:cxn>
              <a:cxn ang="0">
                <a:pos x="1305" y="225"/>
              </a:cxn>
              <a:cxn ang="0">
                <a:pos x="1290" y="315"/>
              </a:cxn>
              <a:cxn ang="0">
                <a:pos x="1245" y="510"/>
              </a:cxn>
              <a:cxn ang="0">
                <a:pos x="1185" y="705"/>
              </a:cxn>
              <a:cxn ang="0">
                <a:pos x="1110" y="900"/>
              </a:cxn>
              <a:cxn ang="0">
                <a:pos x="1005" y="1095"/>
              </a:cxn>
              <a:cxn ang="0">
                <a:pos x="945" y="1185"/>
              </a:cxn>
              <a:cxn ang="0">
                <a:pos x="870" y="1275"/>
              </a:cxn>
              <a:cxn ang="0">
                <a:pos x="660" y="1470"/>
              </a:cxn>
              <a:cxn ang="0">
                <a:pos x="555" y="1545"/>
              </a:cxn>
              <a:cxn ang="0">
                <a:pos x="435" y="1620"/>
              </a:cxn>
              <a:cxn ang="0">
                <a:pos x="330" y="1665"/>
              </a:cxn>
              <a:cxn ang="0">
                <a:pos x="225" y="1710"/>
              </a:cxn>
              <a:cxn ang="0">
                <a:pos x="135" y="1740"/>
              </a:cxn>
              <a:cxn ang="0">
                <a:pos x="75" y="1755"/>
              </a:cxn>
              <a:cxn ang="0">
                <a:pos x="30" y="1755"/>
              </a:cxn>
              <a:cxn ang="0">
                <a:pos x="0" y="1755"/>
              </a:cxn>
              <a:cxn ang="0">
                <a:pos x="0" y="1755"/>
              </a:cxn>
              <a:cxn ang="0">
                <a:pos x="0" y="1755"/>
              </a:cxn>
            </a:cxnLst>
            <a:rect l="0" t="0" r="r" b="b"/>
            <a:pathLst>
              <a:path w="1320" h="1755">
                <a:moveTo>
                  <a:pt x="0" y="1755"/>
                </a:moveTo>
                <a:lnTo>
                  <a:pt x="15" y="1725"/>
                </a:lnTo>
                <a:lnTo>
                  <a:pt x="60" y="1695"/>
                </a:lnTo>
                <a:lnTo>
                  <a:pt x="105" y="1665"/>
                </a:lnTo>
                <a:lnTo>
                  <a:pt x="180" y="1620"/>
                </a:lnTo>
                <a:lnTo>
                  <a:pt x="360" y="1515"/>
                </a:lnTo>
                <a:lnTo>
                  <a:pt x="555" y="1350"/>
                </a:lnTo>
                <a:lnTo>
                  <a:pt x="750" y="1170"/>
                </a:lnTo>
                <a:lnTo>
                  <a:pt x="885" y="960"/>
                </a:lnTo>
                <a:lnTo>
                  <a:pt x="975" y="735"/>
                </a:lnTo>
                <a:lnTo>
                  <a:pt x="1050" y="450"/>
                </a:lnTo>
                <a:lnTo>
                  <a:pt x="1065" y="315"/>
                </a:lnTo>
                <a:lnTo>
                  <a:pt x="1080" y="210"/>
                </a:lnTo>
                <a:lnTo>
                  <a:pt x="1080" y="135"/>
                </a:lnTo>
                <a:lnTo>
                  <a:pt x="1065" y="90"/>
                </a:lnTo>
                <a:lnTo>
                  <a:pt x="1050" y="60"/>
                </a:lnTo>
                <a:lnTo>
                  <a:pt x="1065" y="15"/>
                </a:lnTo>
                <a:lnTo>
                  <a:pt x="1095" y="0"/>
                </a:lnTo>
                <a:lnTo>
                  <a:pt x="1185" y="30"/>
                </a:lnTo>
                <a:lnTo>
                  <a:pt x="1275" y="75"/>
                </a:lnTo>
                <a:lnTo>
                  <a:pt x="1320" y="105"/>
                </a:lnTo>
                <a:lnTo>
                  <a:pt x="1305" y="135"/>
                </a:lnTo>
                <a:lnTo>
                  <a:pt x="1305" y="165"/>
                </a:lnTo>
                <a:lnTo>
                  <a:pt x="1305" y="225"/>
                </a:lnTo>
                <a:lnTo>
                  <a:pt x="1290" y="315"/>
                </a:lnTo>
                <a:lnTo>
                  <a:pt x="1245" y="510"/>
                </a:lnTo>
                <a:lnTo>
                  <a:pt x="1185" y="705"/>
                </a:lnTo>
                <a:lnTo>
                  <a:pt x="1110" y="900"/>
                </a:lnTo>
                <a:lnTo>
                  <a:pt x="1005" y="1095"/>
                </a:lnTo>
                <a:lnTo>
                  <a:pt x="945" y="1185"/>
                </a:lnTo>
                <a:lnTo>
                  <a:pt x="870" y="1275"/>
                </a:lnTo>
                <a:lnTo>
                  <a:pt x="660" y="1470"/>
                </a:lnTo>
                <a:lnTo>
                  <a:pt x="555" y="1545"/>
                </a:lnTo>
                <a:lnTo>
                  <a:pt x="435" y="1620"/>
                </a:lnTo>
                <a:lnTo>
                  <a:pt x="330" y="1665"/>
                </a:lnTo>
                <a:lnTo>
                  <a:pt x="225" y="1710"/>
                </a:lnTo>
                <a:lnTo>
                  <a:pt x="135" y="1740"/>
                </a:lnTo>
                <a:lnTo>
                  <a:pt x="75" y="1755"/>
                </a:lnTo>
                <a:lnTo>
                  <a:pt x="30" y="1755"/>
                </a:lnTo>
                <a:lnTo>
                  <a:pt x="0" y="1755"/>
                </a:lnTo>
                <a:lnTo>
                  <a:pt x="0" y="1755"/>
                </a:lnTo>
                <a:lnTo>
                  <a:pt x="0" y="175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1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51237" grpId="0" animBg="1"/>
      <p:bldP spid="51232" grpId="0" animBg="1"/>
      <p:bldP spid="51233" grpId="0" animBg="1"/>
      <p:bldP spid="51234" grpId="0" animBg="1"/>
      <p:bldP spid="51235" grpId="0" animBg="1"/>
      <p:bldP spid="512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抢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69986" y="2027238"/>
            <a:ext cx="11159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qiǎng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2230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2231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2232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2233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2234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5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6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7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8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9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975317"/>
            <a:ext cx="42164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左窄右宽，右下边横折钩要小、注意与匕字不同。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8249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扌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抢答  抢先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75317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同学们纷纷举手抢答问题。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Q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2249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2250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2253" name="Rectangle 29"/>
          <p:cNvSpPr>
            <a:spLocks noChangeArrowheads="1"/>
          </p:cNvSpPr>
          <p:nvPr/>
        </p:nvSpPr>
        <p:spPr bwMode="auto">
          <a:xfrm>
            <a:off x="3563938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2262" name="Freeform 38"/>
          <p:cNvSpPr/>
          <p:nvPr/>
        </p:nvSpPr>
        <p:spPr bwMode="auto">
          <a:xfrm>
            <a:off x="5583238" y="2638425"/>
            <a:ext cx="657225" cy="209550"/>
          </a:xfrm>
          <a:custGeom>
            <a:avLst/>
            <a:gdLst/>
            <a:ahLst/>
            <a:cxnLst>
              <a:cxn ang="0">
                <a:pos x="420" y="135"/>
              </a:cxn>
              <a:cxn ang="0">
                <a:pos x="600" y="75"/>
              </a:cxn>
              <a:cxn ang="0">
                <a:pos x="735" y="30"/>
              </a:cxn>
              <a:cxn ang="0">
                <a:pos x="825" y="15"/>
              </a:cxn>
              <a:cxn ang="0">
                <a:pos x="870" y="0"/>
              </a:cxn>
              <a:cxn ang="0">
                <a:pos x="930" y="0"/>
              </a:cxn>
              <a:cxn ang="0">
                <a:pos x="975" y="15"/>
              </a:cxn>
              <a:cxn ang="0">
                <a:pos x="1020" y="45"/>
              </a:cxn>
              <a:cxn ang="0">
                <a:pos x="1035" y="75"/>
              </a:cxn>
              <a:cxn ang="0">
                <a:pos x="1020" y="90"/>
              </a:cxn>
              <a:cxn ang="0">
                <a:pos x="990" y="120"/>
              </a:cxn>
              <a:cxn ang="0">
                <a:pos x="930" y="135"/>
              </a:cxn>
              <a:cxn ang="0">
                <a:pos x="855" y="165"/>
              </a:cxn>
              <a:cxn ang="0">
                <a:pos x="690" y="225"/>
              </a:cxn>
              <a:cxn ang="0">
                <a:pos x="510" y="270"/>
              </a:cxn>
              <a:cxn ang="0">
                <a:pos x="345" y="315"/>
              </a:cxn>
              <a:cxn ang="0">
                <a:pos x="195" y="330"/>
              </a:cxn>
              <a:cxn ang="0">
                <a:pos x="135" y="330"/>
              </a:cxn>
              <a:cxn ang="0">
                <a:pos x="75" y="315"/>
              </a:cxn>
              <a:cxn ang="0">
                <a:pos x="45" y="315"/>
              </a:cxn>
              <a:cxn ang="0">
                <a:pos x="30" y="300"/>
              </a:cxn>
              <a:cxn ang="0">
                <a:pos x="15" y="285"/>
              </a:cxn>
              <a:cxn ang="0">
                <a:pos x="0" y="270"/>
              </a:cxn>
              <a:cxn ang="0">
                <a:pos x="30" y="255"/>
              </a:cxn>
              <a:cxn ang="0">
                <a:pos x="105" y="240"/>
              </a:cxn>
              <a:cxn ang="0">
                <a:pos x="240" y="195"/>
              </a:cxn>
              <a:cxn ang="0">
                <a:pos x="420" y="135"/>
              </a:cxn>
              <a:cxn ang="0">
                <a:pos x="420" y="135"/>
              </a:cxn>
            </a:cxnLst>
            <a:rect l="0" t="0" r="r" b="b"/>
            <a:pathLst>
              <a:path w="1035" h="330">
                <a:moveTo>
                  <a:pt x="420" y="135"/>
                </a:moveTo>
                <a:lnTo>
                  <a:pt x="600" y="75"/>
                </a:lnTo>
                <a:lnTo>
                  <a:pt x="735" y="30"/>
                </a:lnTo>
                <a:lnTo>
                  <a:pt x="825" y="15"/>
                </a:lnTo>
                <a:lnTo>
                  <a:pt x="870" y="0"/>
                </a:lnTo>
                <a:lnTo>
                  <a:pt x="930" y="0"/>
                </a:lnTo>
                <a:lnTo>
                  <a:pt x="975" y="15"/>
                </a:lnTo>
                <a:lnTo>
                  <a:pt x="1020" y="45"/>
                </a:lnTo>
                <a:lnTo>
                  <a:pt x="1035" y="75"/>
                </a:lnTo>
                <a:lnTo>
                  <a:pt x="1020" y="90"/>
                </a:lnTo>
                <a:lnTo>
                  <a:pt x="990" y="120"/>
                </a:lnTo>
                <a:lnTo>
                  <a:pt x="930" y="135"/>
                </a:lnTo>
                <a:lnTo>
                  <a:pt x="855" y="165"/>
                </a:lnTo>
                <a:lnTo>
                  <a:pt x="690" y="225"/>
                </a:lnTo>
                <a:lnTo>
                  <a:pt x="510" y="270"/>
                </a:lnTo>
                <a:lnTo>
                  <a:pt x="345" y="315"/>
                </a:lnTo>
                <a:lnTo>
                  <a:pt x="195" y="330"/>
                </a:lnTo>
                <a:lnTo>
                  <a:pt x="135" y="330"/>
                </a:lnTo>
                <a:lnTo>
                  <a:pt x="75" y="315"/>
                </a:lnTo>
                <a:lnTo>
                  <a:pt x="45" y="315"/>
                </a:lnTo>
                <a:lnTo>
                  <a:pt x="30" y="300"/>
                </a:lnTo>
                <a:lnTo>
                  <a:pt x="15" y="285"/>
                </a:lnTo>
                <a:lnTo>
                  <a:pt x="0" y="270"/>
                </a:lnTo>
                <a:lnTo>
                  <a:pt x="30" y="255"/>
                </a:lnTo>
                <a:lnTo>
                  <a:pt x="105" y="240"/>
                </a:lnTo>
                <a:lnTo>
                  <a:pt x="240" y="195"/>
                </a:lnTo>
                <a:lnTo>
                  <a:pt x="420" y="135"/>
                </a:lnTo>
                <a:lnTo>
                  <a:pt x="420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3" name="Freeform 39"/>
          <p:cNvSpPr/>
          <p:nvPr/>
        </p:nvSpPr>
        <p:spPr bwMode="auto">
          <a:xfrm>
            <a:off x="5697538" y="2162175"/>
            <a:ext cx="371475" cy="1857375"/>
          </a:xfrm>
          <a:custGeom>
            <a:avLst/>
            <a:gdLst/>
            <a:ahLst/>
            <a:cxnLst>
              <a:cxn ang="0">
                <a:pos x="225" y="2685"/>
              </a:cxn>
              <a:cxn ang="0">
                <a:pos x="135" y="2580"/>
              </a:cxn>
              <a:cxn ang="0">
                <a:pos x="30" y="2520"/>
              </a:cxn>
              <a:cxn ang="0">
                <a:pos x="0" y="2475"/>
              </a:cxn>
              <a:cxn ang="0">
                <a:pos x="45" y="2460"/>
              </a:cxn>
              <a:cxn ang="0">
                <a:pos x="150" y="2475"/>
              </a:cxn>
              <a:cxn ang="0">
                <a:pos x="330" y="2490"/>
              </a:cxn>
              <a:cxn ang="0">
                <a:pos x="360" y="2415"/>
              </a:cxn>
              <a:cxn ang="0">
                <a:pos x="375" y="2280"/>
              </a:cxn>
              <a:cxn ang="0">
                <a:pos x="390" y="2085"/>
              </a:cxn>
              <a:cxn ang="0">
                <a:pos x="405" y="1710"/>
              </a:cxn>
              <a:cxn ang="0">
                <a:pos x="405" y="1140"/>
              </a:cxn>
              <a:cxn ang="0">
                <a:pos x="390" y="645"/>
              </a:cxn>
              <a:cxn ang="0">
                <a:pos x="375" y="390"/>
              </a:cxn>
              <a:cxn ang="0">
                <a:pos x="360" y="225"/>
              </a:cxn>
              <a:cxn ang="0">
                <a:pos x="330" y="120"/>
              </a:cxn>
              <a:cxn ang="0">
                <a:pos x="285" y="60"/>
              </a:cxn>
              <a:cxn ang="0">
                <a:pos x="300" y="15"/>
              </a:cxn>
              <a:cxn ang="0">
                <a:pos x="390" y="15"/>
              </a:cxn>
              <a:cxn ang="0">
                <a:pos x="510" y="60"/>
              </a:cxn>
              <a:cxn ang="0">
                <a:pos x="585" y="120"/>
              </a:cxn>
              <a:cxn ang="0">
                <a:pos x="585" y="165"/>
              </a:cxn>
              <a:cxn ang="0">
                <a:pos x="570" y="255"/>
              </a:cxn>
              <a:cxn ang="0">
                <a:pos x="555" y="390"/>
              </a:cxn>
              <a:cxn ang="0">
                <a:pos x="555" y="570"/>
              </a:cxn>
              <a:cxn ang="0">
                <a:pos x="540" y="765"/>
              </a:cxn>
              <a:cxn ang="0">
                <a:pos x="540" y="1050"/>
              </a:cxn>
              <a:cxn ang="0">
                <a:pos x="540" y="1425"/>
              </a:cxn>
              <a:cxn ang="0">
                <a:pos x="540" y="1860"/>
              </a:cxn>
              <a:cxn ang="0">
                <a:pos x="525" y="2235"/>
              </a:cxn>
              <a:cxn ang="0">
                <a:pos x="510" y="2505"/>
              </a:cxn>
              <a:cxn ang="0">
                <a:pos x="480" y="2685"/>
              </a:cxn>
              <a:cxn ang="0">
                <a:pos x="435" y="2820"/>
              </a:cxn>
              <a:cxn ang="0">
                <a:pos x="375" y="2910"/>
              </a:cxn>
              <a:cxn ang="0">
                <a:pos x="315" y="2910"/>
              </a:cxn>
              <a:cxn ang="0">
                <a:pos x="285" y="2850"/>
              </a:cxn>
              <a:cxn ang="0">
                <a:pos x="270" y="2805"/>
              </a:cxn>
            </a:cxnLst>
            <a:rect l="0" t="0" r="r" b="b"/>
            <a:pathLst>
              <a:path w="585" h="2925">
                <a:moveTo>
                  <a:pt x="270" y="2805"/>
                </a:moveTo>
                <a:lnTo>
                  <a:pt x="225" y="2685"/>
                </a:lnTo>
                <a:lnTo>
                  <a:pt x="195" y="2640"/>
                </a:lnTo>
                <a:lnTo>
                  <a:pt x="135" y="2580"/>
                </a:lnTo>
                <a:lnTo>
                  <a:pt x="75" y="2550"/>
                </a:lnTo>
                <a:lnTo>
                  <a:pt x="30" y="2520"/>
                </a:lnTo>
                <a:lnTo>
                  <a:pt x="15" y="2490"/>
                </a:lnTo>
                <a:lnTo>
                  <a:pt x="0" y="2475"/>
                </a:lnTo>
                <a:lnTo>
                  <a:pt x="15" y="2460"/>
                </a:lnTo>
                <a:lnTo>
                  <a:pt x="45" y="2460"/>
                </a:lnTo>
                <a:lnTo>
                  <a:pt x="90" y="2460"/>
                </a:lnTo>
                <a:lnTo>
                  <a:pt x="150" y="2475"/>
                </a:lnTo>
                <a:lnTo>
                  <a:pt x="255" y="2490"/>
                </a:lnTo>
                <a:lnTo>
                  <a:pt x="330" y="2490"/>
                </a:lnTo>
                <a:lnTo>
                  <a:pt x="345" y="2445"/>
                </a:lnTo>
                <a:lnTo>
                  <a:pt x="360" y="2415"/>
                </a:lnTo>
                <a:lnTo>
                  <a:pt x="375" y="2355"/>
                </a:lnTo>
                <a:lnTo>
                  <a:pt x="375" y="2280"/>
                </a:lnTo>
                <a:lnTo>
                  <a:pt x="390" y="2190"/>
                </a:lnTo>
                <a:lnTo>
                  <a:pt x="390" y="2085"/>
                </a:lnTo>
                <a:lnTo>
                  <a:pt x="405" y="1980"/>
                </a:lnTo>
                <a:lnTo>
                  <a:pt x="405" y="1710"/>
                </a:lnTo>
                <a:lnTo>
                  <a:pt x="405" y="1440"/>
                </a:lnTo>
                <a:lnTo>
                  <a:pt x="405" y="1140"/>
                </a:lnTo>
                <a:lnTo>
                  <a:pt x="405" y="810"/>
                </a:lnTo>
                <a:lnTo>
                  <a:pt x="390" y="645"/>
                </a:lnTo>
                <a:lnTo>
                  <a:pt x="390" y="510"/>
                </a:lnTo>
                <a:lnTo>
                  <a:pt x="375" y="390"/>
                </a:lnTo>
                <a:lnTo>
                  <a:pt x="375" y="300"/>
                </a:lnTo>
                <a:lnTo>
                  <a:pt x="360" y="225"/>
                </a:lnTo>
                <a:lnTo>
                  <a:pt x="345" y="165"/>
                </a:lnTo>
                <a:lnTo>
                  <a:pt x="330" y="120"/>
                </a:lnTo>
                <a:lnTo>
                  <a:pt x="330" y="105"/>
                </a:lnTo>
                <a:lnTo>
                  <a:pt x="285" y="60"/>
                </a:lnTo>
                <a:lnTo>
                  <a:pt x="285" y="30"/>
                </a:lnTo>
                <a:lnTo>
                  <a:pt x="300" y="15"/>
                </a:lnTo>
                <a:lnTo>
                  <a:pt x="345" y="0"/>
                </a:lnTo>
                <a:lnTo>
                  <a:pt x="390" y="15"/>
                </a:lnTo>
                <a:lnTo>
                  <a:pt x="450" y="30"/>
                </a:lnTo>
                <a:lnTo>
                  <a:pt x="510" y="60"/>
                </a:lnTo>
                <a:lnTo>
                  <a:pt x="555" y="90"/>
                </a:lnTo>
                <a:lnTo>
                  <a:pt x="585" y="120"/>
                </a:lnTo>
                <a:lnTo>
                  <a:pt x="585" y="135"/>
                </a:lnTo>
                <a:lnTo>
                  <a:pt x="585" y="165"/>
                </a:lnTo>
                <a:lnTo>
                  <a:pt x="585" y="210"/>
                </a:lnTo>
                <a:lnTo>
                  <a:pt x="570" y="255"/>
                </a:lnTo>
                <a:lnTo>
                  <a:pt x="555" y="315"/>
                </a:lnTo>
                <a:lnTo>
                  <a:pt x="555" y="390"/>
                </a:lnTo>
                <a:lnTo>
                  <a:pt x="555" y="495"/>
                </a:lnTo>
                <a:lnTo>
                  <a:pt x="555" y="570"/>
                </a:lnTo>
                <a:lnTo>
                  <a:pt x="540" y="660"/>
                </a:lnTo>
                <a:lnTo>
                  <a:pt x="540" y="765"/>
                </a:lnTo>
                <a:lnTo>
                  <a:pt x="540" y="900"/>
                </a:lnTo>
                <a:lnTo>
                  <a:pt x="540" y="1050"/>
                </a:lnTo>
                <a:lnTo>
                  <a:pt x="540" y="1230"/>
                </a:lnTo>
                <a:lnTo>
                  <a:pt x="540" y="1425"/>
                </a:lnTo>
                <a:lnTo>
                  <a:pt x="540" y="1650"/>
                </a:lnTo>
                <a:lnTo>
                  <a:pt x="540" y="1860"/>
                </a:lnTo>
                <a:lnTo>
                  <a:pt x="540" y="2055"/>
                </a:lnTo>
                <a:lnTo>
                  <a:pt x="525" y="2235"/>
                </a:lnTo>
                <a:lnTo>
                  <a:pt x="525" y="2385"/>
                </a:lnTo>
                <a:lnTo>
                  <a:pt x="510" y="2505"/>
                </a:lnTo>
                <a:lnTo>
                  <a:pt x="495" y="2610"/>
                </a:lnTo>
                <a:lnTo>
                  <a:pt x="480" y="2685"/>
                </a:lnTo>
                <a:lnTo>
                  <a:pt x="465" y="2745"/>
                </a:lnTo>
                <a:lnTo>
                  <a:pt x="435" y="2820"/>
                </a:lnTo>
                <a:lnTo>
                  <a:pt x="390" y="2880"/>
                </a:lnTo>
                <a:lnTo>
                  <a:pt x="375" y="2910"/>
                </a:lnTo>
                <a:lnTo>
                  <a:pt x="345" y="2925"/>
                </a:lnTo>
                <a:lnTo>
                  <a:pt x="315" y="2910"/>
                </a:lnTo>
                <a:lnTo>
                  <a:pt x="300" y="2895"/>
                </a:lnTo>
                <a:lnTo>
                  <a:pt x="285" y="2850"/>
                </a:lnTo>
                <a:lnTo>
                  <a:pt x="270" y="2805"/>
                </a:lnTo>
                <a:lnTo>
                  <a:pt x="270" y="280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4" name="Freeform 40"/>
          <p:cNvSpPr/>
          <p:nvPr/>
        </p:nvSpPr>
        <p:spPr bwMode="auto">
          <a:xfrm>
            <a:off x="5449888" y="2990850"/>
            <a:ext cx="704850" cy="542925"/>
          </a:xfrm>
          <a:custGeom>
            <a:avLst/>
            <a:gdLst/>
            <a:ahLst/>
            <a:cxnLst>
              <a:cxn ang="0">
                <a:pos x="630" y="300"/>
              </a:cxn>
              <a:cxn ang="0">
                <a:pos x="825" y="165"/>
              </a:cxn>
              <a:cxn ang="0">
                <a:pos x="975" y="60"/>
              </a:cxn>
              <a:cxn ang="0">
                <a:pos x="1065" y="15"/>
              </a:cxn>
              <a:cxn ang="0">
                <a:pos x="1110" y="0"/>
              </a:cxn>
              <a:cxn ang="0">
                <a:pos x="1095" y="45"/>
              </a:cxn>
              <a:cxn ang="0">
                <a:pos x="1020" y="135"/>
              </a:cxn>
              <a:cxn ang="0">
                <a:pos x="885" y="270"/>
              </a:cxn>
              <a:cxn ang="0">
                <a:pos x="795" y="360"/>
              </a:cxn>
              <a:cxn ang="0">
                <a:pos x="705" y="450"/>
              </a:cxn>
              <a:cxn ang="0">
                <a:pos x="510" y="630"/>
              </a:cxn>
              <a:cxn ang="0">
                <a:pos x="360" y="765"/>
              </a:cxn>
              <a:cxn ang="0">
                <a:pos x="255" y="840"/>
              </a:cxn>
              <a:cxn ang="0">
                <a:pos x="210" y="855"/>
              </a:cxn>
              <a:cxn ang="0">
                <a:pos x="150" y="855"/>
              </a:cxn>
              <a:cxn ang="0">
                <a:pos x="75" y="795"/>
              </a:cxn>
              <a:cxn ang="0">
                <a:pos x="0" y="720"/>
              </a:cxn>
              <a:cxn ang="0">
                <a:pos x="0" y="660"/>
              </a:cxn>
              <a:cxn ang="0">
                <a:pos x="30" y="630"/>
              </a:cxn>
              <a:cxn ang="0">
                <a:pos x="75" y="630"/>
              </a:cxn>
              <a:cxn ang="0">
                <a:pos x="120" y="645"/>
              </a:cxn>
              <a:cxn ang="0">
                <a:pos x="165" y="630"/>
              </a:cxn>
              <a:cxn ang="0">
                <a:pos x="210" y="615"/>
              </a:cxn>
              <a:cxn ang="0">
                <a:pos x="300" y="540"/>
              </a:cxn>
              <a:cxn ang="0">
                <a:pos x="435" y="450"/>
              </a:cxn>
              <a:cxn ang="0">
                <a:pos x="630" y="300"/>
              </a:cxn>
              <a:cxn ang="0">
                <a:pos x="630" y="300"/>
              </a:cxn>
            </a:cxnLst>
            <a:rect l="0" t="0" r="r" b="b"/>
            <a:pathLst>
              <a:path w="1110" h="855">
                <a:moveTo>
                  <a:pt x="630" y="300"/>
                </a:moveTo>
                <a:lnTo>
                  <a:pt x="825" y="165"/>
                </a:lnTo>
                <a:lnTo>
                  <a:pt x="975" y="60"/>
                </a:lnTo>
                <a:lnTo>
                  <a:pt x="1065" y="15"/>
                </a:lnTo>
                <a:lnTo>
                  <a:pt x="1110" y="0"/>
                </a:lnTo>
                <a:lnTo>
                  <a:pt x="1095" y="45"/>
                </a:lnTo>
                <a:lnTo>
                  <a:pt x="1020" y="135"/>
                </a:lnTo>
                <a:lnTo>
                  <a:pt x="885" y="270"/>
                </a:lnTo>
                <a:lnTo>
                  <a:pt x="795" y="360"/>
                </a:lnTo>
                <a:lnTo>
                  <a:pt x="705" y="450"/>
                </a:lnTo>
                <a:lnTo>
                  <a:pt x="510" y="630"/>
                </a:lnTo>
                <a:lnTo>
                  <a:pt x="360" y="765"/>
                </a:lnTo>
                <a:lnTo>
                  <a:pt x="255" y="840"/>
                </a:lnTo>
                <a:lnTo>
                  <a:pt x="210" y="855"/>
                </a:lnTo>
                <a:lnTo>
                  <a:pt x="150" y="855"/>
                </a:lnTo>
                <a:lnTo>
                  <a:pt x="75" y="795"/>
                </a:lnTo>
                <a:lnTo>
                  <a:pt x="0" y="720"/>
                </a:lnTo>
                <a:lnTo>
                  <a:pt x="0" y="660"/>
                </a:lnTo>
                <a:lnTo>
                  <a:pt x="30" y="630"/>
                </a:lnTo>
                <a:lnTo>
                  <a:pt x="75" y="630"/>
                </a:lnTo>
                <a:lnTo>
                  <a:pt x="120" y="645"/>
                </a:lnTo>
                <a:lnTo>
                  <a:pt x="165" y="630"/>
                </a:lnTo>
                <a:lnTo>
                  <a:pt x="210" y="615"/>
                </a:lnTo>
                <a:lnTo>
                  <a:pt x="300" y="540"/>
                </a:lnTo>
                <a:lnTo>
                  <a:pt x="435" y="450"/>
                </a:lnTo>
                <a:lnTo>
                  <a:pt x="630" y="300"/>
                </a:lnTo>
                <a:lnTo>
                  <a:pt x="630" y="30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5" name="Freeform 41"/>
          <p:cNvSpPr/>
          <p:nvPr/>
        </p:nvSpPr>
        <p:spPr bwMode="auto">
          <a:xfrm>
            <a:off x="6126163" y="2133600"/>
            <a:ext cx="581025" cy="1085850"/>
          </a:xfrm>
          <a:custGeom>
            <a:avLst/>
            <a:gdLst/>
            <a:ahLst/>
            <a:cxnLst>
              <a:cxn ang="0">
                <a:pos x="0" y="1710"/>
              </a:cxn>
              <a:cxn ang="0">
                <a:pos x="0" y="1680"/>
              </a:cxn>
              <a:cxn ang="0">
                <a:pos x="15" y="1635"/>
              </a:cxn>
              <a:cxn ang="0">
                <a:pos x="60" y="1545"/>
              </a:cxn>
              <a:cxn ang="0">
                <a:pos x="120" y="1455"/>
              </a:cxn>
              <a:cxn ang="0">
                <a:pos x="270" y="1200"/>
              </a:cxn>
              <a:cxn ang="0">
                <a:pos x="360" y="1050"/>
              </a:cxn>
              <a:cxn ang="0">
                <a:pos x="435" y="900"/>
              </a:cxn>
              <a:cxn ang="0">
                <a:pos x="495" y="735"/>
              </a:cxn>
              <a:cxn ang="0">
                <a:pos x="555" y="585"/>
              </a:cxn>
              <a:cxn ang="0">
                <a:pos x="615" y="450"/>
              </a:cxn>
              <a:cxn ang="0">
                <a:pos x="645" y="330"/>
              </a:cxn>
              <a:cxn ang="0">
                <a:pos x="675" y="225"/>
              </a:cxn>
              <a:cxn ang="0">
                <a:pos x="675" y="150"/>
              </a:cxn>
              <a:cxn ang="0">
                <a:pos x="675" y="90"/>
              </a:cxn>
              <a:cxn ang="0">
                <a:pos x="660" y="60"/>
              </a:cxn>
              <a:cxn ang="0">
                <a:pos x="645" y="15"/>
              </a:cxn>
              <a:cxn ang="0">
                <a:pos x="660" y="0"/>
              </a:cxn>
              <a:cxn ang="0">
                <a:pos x="705" y="0"/>
              </a:cxn>
              <a:cxn ang="0">
                <a:pos x="795" y="30"/>
              </a:cxn>
              <a:cxn ang="0">
                <a:pos x="885" y="75"/>
              </a:cxn>
              <a:cxn ang="0">
                <a:pos x="915" y="120"/>
              </a:cxn>
              <a:cxn ang="0">
                <a:pos x="915" y="165"/>
              </a:cxn>
              <a:cxn ang="0">
                <a:pos x="900" y="210"/>
              </a:cxn>
              <a:cxn ang="0">
                <a:pos x="870" y="285"/>
              </a:cxn>
              <a:cxn ang="0">
                <a:pos x="840" y="375"/>
              </a:cxn>
              <a:cxn ang="0">
                <a:pos x="795" y="495"/>
              </a:cxn>
              <a:cxn ang="0">
                <a:pos x="735" y="630"/>
              </a:cxn>
              <a:cxn ang="0">
                <a:pos x="660" y="795"/>
              </a:cxn>
              <a:cxn ang="0">
                <a:pos x="570" y="960"/>
              </a:cxn>
              <a:cxn ang="0">
                <a:pos x="480" y="1140"/>
              </a:cxn>
              <a:cxn ang="0">
                <a:pos x="375" y="1290"/>
              </a:cxn>
              <a:cxn ang="0">
                <a:pos x="285" y="1410"/>
              </a:cxn>
              <a:cxn ang="0">
                <a:pos x="195" y="1515"/>
              </a:cxn>
              <a:cxn ang="0">
                <a:pos x="120" y="1605"/>
              </a:cxn>
              <a:cxn ang="0">
                <a:pos x="60" y="1665"/>
              </a:cxn>
              <a:cxn ang="0">
                <a:pos x="15" y="1695"/>
              </a:cxn>
              <a:cxn ang="0">
                <a:pos x="0" y="1710"/>
              </a:cxn>
              <a:cxn ang="0">
                <a:pos x="0" y="1710"/>
              </a:cxn>
            </a:cxnLst>
            <a:rect l="0" t="0" r="r" b="b"/>
            <a:pathLst>
              <a:path w="915" h="1710">
                <a:moveTo>
                  <a:pt x="0" y="1710"/>
                </a:moveTo>
                <a:lnTo>
                  <a:pt x="0" y="1680"/>
                </a:lnTo>
                <a:lnTo>
                  <a:pt x="15" y="1635"/>
                </a:lnTo>
                <a:lnTo>
                  <a:pt x="60" y="1545"/>
                </a:lnTo>
                <a:lnTo>
                  <a:pt x="120" y="1455"/>
                </a:lnTo>
                <a:lnTo>
                  <a:pt x="270" y="1200"/>
                </a:lnTo>
                <a:lnTo>
                  <a:pt x="360" y="1050"/>
                </a:lnTo>
                <a:lnTo>
                  <a:pt x="435" y="900"/>
                </a:lnTo>
                <a:lnTo>
                  <a:pt x="495" y="735"/>
                </a:lnTo>
                <a:lnTo>
                  <a:pt x="555" y="585"/>
                </a:lnTo>
                <a:lnTo>
                  <a:pt x="615" y="450"/>
                </a:lnTo>
                <a:lnTo>
                  <a:pt x="645" y="330"/>
                </a:lnTo>
                <a:lnTo>
                  <a:pt x="675" y="225"/>
                </a:lnTo>
                <a:lnTo>
                  <a:pt x="675" y="150"/>
                </a:lnTo>
                <a:lnTo>
                  <a:pt x="675" y="90"/>
                </a:lnTo>
                <a:lnTo>
                  <a:pt x="660" y="60"/>
                </a:lnTo>
                <a:lnTo>
                  <a:pt x="645" y="15"/>
                </a:lnTo>
                <a:lnTo>
                  <a:pt x="660" y="0"/>
                </a:lnTo>
                <a:lnTo>
                  <a:pt x="705" y="0"/>
                </a:lnTo>
                <a:lnTo>
                  <a:pt x="795" y="30"/>
                </a:lnTo>
                <a:lnTo>
                  <a:pt x="885" y="75"/>
                </a:lnTo>
                <a:lnTo>
                  <a:pt x="915" y="120"/>
                </a:lnTo>
                <a:lnTo>
                  <a:pt x="915" y="165"/>
                </a:lnTo>
                <a:lnTo>
                  <a:pt x="900" y="210"/>
                </a:lnTo>
                <a:lnTo>
                  <a:pt x="870" y="285"/>
                </a:lnTo>
                <a:lnTo>
                  <a:pt x="840" y="375"/>
                </a:lnTo>
                <a:lnTo>
                  <a:pt x="795" y="495"/>
                </a:lnTo>
                <a:lnTo>
                  <a:pt x="735" y="630"/>
                </a:lnTo>
                <a:lnTo>
                  <a:pt x="660" y="795"/>
                </a:lnTo>
                <a:lnTo>
                  <a:pt x="570" y="960"/>
                </a:lnTo>
                <a:lnTo>
                  <a:pt x="480" y="1140"/>
                </a:lnTo>
                <a:lnTo>
                  <a:pt x="375" y="1290"/>
                </a:lnTo>
                <a:lnTo>
                  <a:pt x="285" y="1410"/>
                </a:lnTo>
                <a:lnTo>
                  <a:pt x="195" y="1515"/>
                </a:lnTo>
                <a:lnTo>
                  <a:pt x="120" y="1605"/>
                </a:lnTo>
                <a:lnTo>
                  <a:pt x="60" y="1665"/>
                </a:lnTo>
                <a:lnTo>
                  <a:pt x="15" y="1695"/>
                </a:lnTo>
                <a:lnTo>
                  <a:pt x="0" y="1710"/>
                </a:lnTo>
                <a:lnTo>
                  <a:pt x="0" y="171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7" name="Freeform 43"/>
          <p:cNvSpPr/>
          <p:nvPr/>
        </p:nvSpPr>
        <p:spPr bwMode="auto">
          <a:xfrm>
            <a:off x="6411913" y="2943225"/>
            <a:ext cx="504825" cy="619125"/>
          </a:xfrm>
          <a:custGeom>
            <a:avLst/>
            <a:gdLst/>
            <a:ahLst/>
            <a:cxnLst>
              <a:cxn ang="0">
                <a:pos x="705" y="495"/>
              </a:cxn>
              <a:cxn ang="0">
                <a:pos x="690" y="615"/>
              </a:cxn>
              <a:cxn ang="0">
                <a:pos x="675" y="720"/>
              </a:cxn>
              <a:cxn ang="0">
                <a:pos x="645" y="810"/>
              </a:cxn>
              <a:cxn ang="0">
                <a:pos x="600" y="870"/>
              </a:cxn>
              <a:cxn ang="0">
                <a:pos x="540" y="945"/>
              </a:cxn>
              <a:cxn ang="0">
                <a:pos x="510" y="960"/>
              </a:cxn>
              <a:cxn ang="0">
                <a:pos x="495" y="975"/>
              </a:cxn>
              <a:cxn ang="0">
                <a:pos x="450" y="945"/>
              </a:cxn>
              <a:cxn ang="0">
                <a:pos x="450" y="915"/>
              </a:cxn>
              <a:cxn ang="0">
                <a:pos x="450" y="885"/>
              </a:cxn>
              <a:cxn ang="0">
                <a:pos x="435" y="795"/>
              </a:cxn>
              <a:cxn ang="0">
                <a:pos x="360" y="720"/>
              </a:cxn>
              <a:cxn ang="0">
                <a:pos x="330" y="690"/>
              </a:cxn>
              <a:cxn ang="0">
                <a:pos x="300" y="660"/>
              </a:cxn>
              <a:cxn ang="0">
                <a:pos x="300" y="630"/>
              </a:cxn>
              <a:cxn ang="0">
                <a:pos x="330" y="630"/>
              </a:cxn>
              <a:cxn ang="0">
                <a:pos x="405" y="630"/>
              </a:cxn>
              <a:cxn ang="0">
                <a:pos x="465" y="645"/>
              </a:cxn>
              <a:cxn ang="0">
                <a:pos x="510" y="615"/>
              </a:cxn>
              <a:cxn ang="0">
                <a:pos x="510" y="585"/>
              </a:cxn>
              <a:cxn ang="0">
                <a:pos x="525" y="540"/>
              </a:cxn>
              <a:cxn ang="0">
                <a:pos x="540" y="480"/>
              </a:cxn>
              <a:cxn ang="0">
                <a:pos x="540" y="390"/>
              </a:cxn>
              <a:cxn ang="0">
                <a:pos x="555" y="315"/>
              </a:cxn>
              <a:cxn ang="0">
                <a:pos x="540" y="255"/>
              </a:cxn>
              <a:cxn ang="0">
                <a:pos x="540" y="210"/>
              </a:cxn>
              <a:cxn ang="0">
                <a:pos x="525" y="195"/>
              </a:cxn>
              <a:cxn ang="0">
                <a:pos x="495" y="180"/>
              </a:cxn>
              <a:cxn ang="0">
                <a:pos x="390" y="195"/>
              </a:cxn>
              <a:cxn ang="0">
                <a:pos x="240" y="225"/>
              </a:cxn>
              <a:cxn ang="0">
                <a:pos x="30" y="255"/>
              </a:cxn>
              <a:cxn ang="0">
                <a:pos x="0" y="150"/>
              </a:cxn>
              <a:cxn ang="0">
                <a:pos x="210" y="120"/>
              </a:cxn>
              <a:cxn ang="0">
                <a:pos x="375" y="90"/>
              </a:cxn>
              <a:cxn ang="0">
                <a:pos x="465" y="60"/>
              </a:cxn>
              <a:cxn ang="0">
                <a:pos x="510" y="45"/>
              </a:cxn>
              <a:cxn ang="0">
                <a:pos x="555" y="15"/>
              </a:cxn>
              <a:cxn ang="0">
                <a:pos x="600" y="0"/>
              </a:cxn>
              <a:cxn ang="0">
                <a:pos x="630" y="15"/>
              </a:cxn>
              <a:cxn ang="0">
                <a:pos x="705" y="45"/>
              </a:cxn>
              <a:cxn ang="0">
                <a:pos x="765" y="105"/>
              </a:cxn>
              <a:cxn ang="0">
                <a:pos x="795" y="150"/>
              </a:cxn>
              <a:cxn ang="0">
                <a:pos x="795" y="180"/>
              </a:cxn>
              <a:cxn ang="0">
                <a:pos x="780" y="210"/>
              </a:cxn>
              <a:cxn ang="0">
                <a:pos x="750" y="240"/>
              </a:cxn>
              <a:cxn ang="0">
                <a:pos x="735" y="300"/>
              </a:cxn>
              <a:cxn ang="0">
                <a:pos x="720" y="375"/>
              </a:cxn>
              <a:cxn ang="0">
                <a:pos x="705" y="495"/>
              </a:cxn>
              <a:cxn ang="0">
                <a:pos x="705" y="495"/>
              </a:cxn>
            </a:cxnLst>
            <a:rect l="0" t="0" r="r" b="b"/>
            <a:pathLst>
              <a:path w="795" h="975">
                <a:moveTo>
                  <a:pt x="705" y="495"/>
                </a:moveTo>
                <a:lnTo>
                  <a:pt x="690" y="615"/>
                </a:lnTo>
                <a:lnTo>
                  <a:pt x="675" y="720"/>
                </a:lnTo>
                <a:lnTo>
                  <a:pt x="645" y="810"/>
                </a:lnTo>
                <a:lnTo>
                  <a:pt x="600" y="870"/>
                </a:lnTo>
                <a:lnTo>
                  <a:pt x="540" y="945"/>
                </a:lnTo>
                <a:lnTo>
                  <a:pt x="510" y="960"/>
                </a:lnTo>
                <a:lnTo>
                  <a:pt x="495" y="975"/>
                </a:lnTo>
                <a:lnTo>
                  <a:pt x="450" y="945"/>
                </a:lnTo>
                <a:lnTo>
                  <a:pt x="450" y="915"/>
                </a:lnTo>
                <a:lnTo>
                  <a:pt x="450" y="885"/>
                </a:lnTo>
                <a:lnTo>
                  <a:pt x="435" y="795"/>
                </a:lnTo>
                <a:lnTo>
                  <a:pt x="360" y="720"/>
                </a:lnTo>
                <a:lnTo>
                  <a:pt x="330" y="690"/>
                </a:lnTo>
                <a:lnTo>
                  <a:pt x="300" y="660"/>
                </a:lnTo>
                <a:lnTo>
                  <a:pt x="300" y="630"/>
                </a:lnTo>
                <a:lnTo>
                  <a:pt x="330" y="630"/>
                </a:lnTo>
                <a:lnTo>
                  <a:pt x="405" y="630"/>
                </a:lnTo>
                <a:lnTo>
                  <a:pt x="465" y="645"/>
                </a:lnTo>
                <a:lnTo>
                  <a:pt x="510" y="615"/>
                </a:lnTo>
                <a:lnTo>
                  <a:pt x="510" y="585"/>
                </a:lnTo>
                <a:lnTo>
                  <a:pt x="525" y="540"/>
                </a:lnTo>
                <a:lnTo>
                  <a:pt x="540" y="480"/>
                </a:lnTo>
                <a:lnTo>
                  <a:pt x="540" y="390"/>
                </a:lnTo>
                <a:lnTo>
                  <a:pt x="555" y="315"/>
                </a:lnTo>
                <a:lnTo>
                  <a:pt x="540" y="255"/>
                </a:lnTo>
                <a:lnTo>
                  <a:pt x="540" y="210"/>
                </a:lnTo>
                <a:lnTo>
                  <a:pt x="525" y="195"/>
                </a:lnTo>
                <a:lnTo>
                  <a:pt x="495" y="180"/>
                </a:lnTo>
                <a:lnTo>
                  <a:pt x="390" y="195"/>
                </a:lnTo>
                <a:lnTo>
                  <a:pt x="240" y="225"/>
                </a:lnTo>
                <a:lnTo>
                  <a:pt x="30" y="255"/>
                </a:lnTo>
                <a:lnTo>
                  <a:pt x="0" y="150"/>
                </a:lnTo>
                <a:lnTo>
                  <a:pt x="210" y="120"/>
                </a:lnTo>
                <a:lnTo>
                  <a:pt x="375" y="90"/>
                </a:lnTo>
                <a:lnTo>
                  <a:pt x="465" y="60"/>
                </a:lnTo>
                <a:lnTo>
                  <a:pt x="510" y="45"/>
                </a:lnTo>
                <a:lnTo>
                  <a:pt x="555" y="15"/>
                </a:lnTo>
                <a:lnTo>
                  <a:pt x="600" y="0"/>
                </a:lnTo>
                <a:lnTo>
                  <a:pt x="630" y="15"/>
                </a:lnTo>
                <a:lnTo>
                  <a:pt x="705" y="45"/>
                </a:lnTo>
                <a:lnTo>
                  <a:pt x="765" y="105"/>
                </a:lnTo>
                <a:lnTo>
                  <a:pt x="795" y="150"/>
                </a:lnTo>
                <a:lnTo>
                  <a:pt x="795" y="180"/>
                </a:lnTo>
                <a:lnTo>
                  <a:pt x="780" y="210"/>
                </a:lnTo>
                <a:lnTo>
                  <a:pt x="750" y="240"/>
                </a:lnTo>
                <a:lnTo>
                  <a:pt x="735" y="300"/>
                </a:lnTo>
                <a:lnTo>
                  <a:pt x="720" y="375"/>
                </a:lnTo>
                <a:lnTo>
                  <a:pt x="705" y="495"/>
                </a:lnTo>
                <a:lnTo>
                  <a:pt x="705" y="49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8" name="Freeform 44"/>
          <p:cNvSpPr/>
          <p:nvPr/>
        </p:nvSpPr>
        <p:spPr bwMode="auto">
          <a:xfrm>
            <a:off x="6364288" y="3009900"/>
            <a:ext cx="809625" cy="942975"/>
          </a:xfrm>
          <a:custGeom>
            <a:avLst/>
            <a:gdLst/>
            <a:ahLst/>
            <a:cxnLst>
              <a:cxn ang="0">
                <a:pos x="60" y="1185"/>
              </a:cxn>
              <a:cxn ang="0">
                <a:pos x="45" y="1080"/>
              </a:cxn>
              <a:cxn ang="0">
                <a:pos x="30" y="945"/>
              </a:cxn>
              <a:cxn ang="0">
                <a:pos x="30" y="780"/>
              </a:cxn>
              <a:cxn ang="0">
                <a:pos x="30" y="585"/>
              </a:cxn>
              <a:cxn ang="0">
                <a:pos x="30" y="390"/>
              </a:cxn>
              <a:cxn ang="0">
                <a:pos x="30" y="240"/>
              </a:cxn>
              <a:cxn ang="0">
                <a:pos x="30" y="135"/>
              </a:cxn>
              <a:cxn ang="0">
                <a:pos x="15" y="90"/>
              </a:cxn>
              <a:cxn ang="0">
                <a:pos x="0" y="45"/>
              </a:cxn>
              <a:cxn ang="0">
                <a:pos x="0" y="15"/>
              </a:cxn>
              <a:cxn ang="0">
                <a:pos x="30" y="0"/>
              </a:cxn>
              <a:cxn ang="0">
                <a:pos x="105" y="15"/>
              </a:cxn>
              <a:cxn ang="0">
                <a:pos x="180" y="30"/>
              </a:cxn>
              <a:cxn ang="0">
                <a:pos x="210" y="45"/>
              </a:cxn>
              <a:cxn ang="0">
                <a:pos x="210" y="60"/>
              </a:cxn>
              <a:cxn ang="0">
                <a:pos x="225" y="90"/>
              </a:cxn>
              <a:cxn ang="0">
                <a:pos x="210" y="195"/>
              </a:cxn>
              <a:cxn ang="0">
                <a:pos x="195" y="255"/>
              </a:cxn>
              <a:cxn ang="0">
                <a:pos x="195" y="345"/>
              </a:cxn>
              <a:cxn ang="0">
                <a:pos x="180" y="465"/>
              </a:cxn>
              <a:cxn ang="0">
                <a:pos x="165" y="585"/>
              </a:cxn>
              <a:cxn ang="0">
                <a:pos x="165" y="720"/>
              </a:cxn>
              <a:cxn ang="0">
                <a:pos x="165" y="825"/>
              </a:cxn>
              <a:cxn ang="0">
                <a:pos x="165" y="915"/>
              </a:cxn>
              <a:cxn ang="0">
                <a:pos x="165" y="975"/>
              </a:cxn>
              <a:cxn ang="0">
                <a:pos x="195" y="1080"/>
              </a:cxn>
              <a:cxn ang="0">
                <a:pos x="240" y="1155"/>
              </a:cxn>
              <a:cxn ang="0">
                <a:pos x="330" y="1230"/>
              </a:cxn>
              <a:cxn ang="0">
                <a:pos x="450" y="1260"/>
              </a:cxn>
              <a:cxn ang="0">
                <a:pos x="600" y="1275"/>
              </a:cxn>
              <a:cxn ang="0">
                <a:pos x="765" y="1260"/>
              </a:cxn>
              <a:cxn ang="0">
                <a:pos x="900" y="1230"/>
              </a:cxn>
              <a:cxn ang="0">
                <a:pos x="990" y="1200"/>
              </a:cxn>
              <a:cxn ang="0">
                <a:pos x="1020" y="1170"/>
              </a:cxn>
              <a:cxn ang="0">
                <a:pos x="1050" y="1110"/>
              </a:cxn>
              <a:cxn ang="0">
                <a:pos x="1080" y="1035"/>
              </a:cxn>
              <a:cxn ang="0">
                <a:pos x="1110" y="930"/>
              </a:cxn>
              <a:cxn ang="0">
                <a:pos x="1125" y="840"/>
              </a:cxn>
              <a:cxn ang="0">
                <a:pos x="1140" y="765"/>
              </a:cxn>
              <a:cxn ang="0">
                <a:pos x="1155" y="735"/>
              </a:cxn>
              <a:cxn ang="0">
                <a:pos x="1170" y="720"/>
              </a:cxn>
              <a:cxn ang="0">
                <a:pos x="1185" y="735"/>
              </a:cxn>
              <a:cxn ang="0">
                <a:pos x="1185" y="780"/>
              </a:cxn>
              <a:cxn ang="0">
                <a:pos x="1200" y="855"/>
              </a:cxn>
              <a:cxn ang="0">
                <a:pos x="1200" y="945"/>
              </a:cxn>
              <a:cxn ang="0">
                <a:pos x="1215" y="1050"/>
              </a:cxn>
              <a:cxn ang="0">
                <a:pos x="1230" y="1140"/>
              </a:cxn>
              <a:cxn ang="0">
                <a:pos x="1260" y="1200"/>
              </a:cxn>
              <a:cxn ang="0">
                <a:pos x="1275" y="1230"/>
              </a:cxn>
              <a:cxn ang="0">
                <a:pos x="1275" y="1290"/>
              </a:cxn>
              <a:cxn ang="0">
                <a:pos x="1230" y="1350"/>
              </a:cxn>
              <a:cxn ang="0">
                <a:pos x="1140" y="1410"/>
              </a:cxn>
              <a:cxn ang="0">
                <a:pos x="1020" y="1455"/>
              </a:cxn>
              <a:cxn ang="0">
                <a:pos x="855" y="1470"/>
              </a:cxn>
              <a:cxn ang="0">
                <a:pos x="645" y="1485"/>
              </a:cxn>
              <a:cxn ang="0">
                <a:pos x="525" y="1485"/>
              </a:cxn>
              <a:cxn ang="0">
                <a:pos x="435" y="1470"/>
              </a:cxn>
              <a:cxn ang="0">
                <a:pos x="270" y="1410"/>
              </a:cxn>
              <a:cxn ang="0">
                <a:pos x="150" y="1305"/>
              </a:cxn>
              <a:cxn ang="0">
                <a:pos x="105" y="1245"/>
              </a:cxn>
              <a:cxn ang="0">
                <a:pos x="60" y="1185"/>
              </a:cxn>
              <a:cxn ang="0">
                <a:pos x="60" y="1185"/>
              </a:cxn>
            </a:cxnLst>
            <a:rect l="0" t="0" r="r" b="b"/>
            <a:pathLst>
              <a:path w="1275" h="1485">
                <a:moveTo>
                  <a:pt x="60" y="1185"/>
                </a:moveTo>
                <a:lnTo>
                  <a:pt x="45" y="1080"/>
                </a:lnTo>
                <a:lnTo>
                  <a:pt x="30" y="945"/>
                </a:lnTo>
                <a:lnTo>
                  <a:pt x="30" y="780"/>
                </a:lnTo>
                <a:lnTo>
                  <a:pt x="30" y="585"/>
                </a:lnTo>
                <a:lnTo>
                  <a:pt x="30" y="390"/>
                </a:lnTo>
                <a:lnTo>
                  <a:pt x="30" y="240"/>
                </a:lnTo>
                <a:lnTo>
                  <a:pt x="30" y="135"/>
                </a:lnTo>
                <a:lnTo>
                  <a:pt x="15" y="90"/>
                </a:lnTo>
                <a:lnTo>
                  <a:pt x="0" y="45"/>
                </a:lnTo>
                <a:lnTo>
                  <a:pt x="0" y="15"/>
                </a:lnTo>
                <a:lnTo>
                  <a:pt x="30" y="0"/>
                </a:lnTo>
                <a:lnTo>
                  <a:pt x="105" y="15"/>
                </a:lnTo>
                <a:lnTo>
                  <a:pt x="180" y="30"/>
                </a:lnTo>
                <a:lnTo>
                  <a:pt x="210" y="45"/>
                </a:lnTo>
                <a:lnTo>
                  <a:pt x="210" y="60"/>
                </a:lnTo>
                <a:lnTo>
                  <a:pt x="225" y="90"/>
                </a:lnTo>
                <a:lnTo>
                  <a:pt x="210" y="195"/>
                </a:lnTo>
                <a:lnTo>
                  <a:pt x="195" y="255"/>
                </a:lnTo>
                <a:lnTo>
                  <a:pt x="195" y="345"/>
                </a:lnTo>
                <a:lnTo>
                  <a:pt x="180" y="465"/>
                </a:lnTo>
                <a:lnTo>
                  <a:pt x="165" y="585"/>
                </a:lnTo>
                <a:lnTo>
                  <a:pt x="165" y="720"/>
                </a:lnTo>
                <a:lnTo>
                  <a:pt x="165" y="825"/>
                </a:lnTo>
                <a:lnTo>
                  <a:pt x="165" y="915"/>
                </a:lnTo>
                <a:lnTo>
                  <a:pt x="165" y="975"/>
                </a:lnTo>
                <a:lnTo>
                  <a:pt x="195" y="1080"/>
                </a:lnTo>
                <a:lnTo>
                  <a:pt x="240" y="1155"/>
                </a:lnTo>
                <a:lnTo>
                  <a:pt x="330" y="1230"/>
                </a:lnTo>
                <a:lnTo>
                  <a:pt x="450" y="1260"/>
                </a:lnTo>
                <a:lnTo>
                  <a:pt x="600" y="1275"/>
                </a:lnTo>
                <a:lnTo>
                  <a:pt x="765" y="1260"/>
                </a:lnTo>
                <a:lnTo>
                  <a:pt x="900" y="1230"/>
                </a:lnTo>
                <a:lnTo>
                  <a:pt x="990" y="1200"/>
                </a:lnTo>
                <a:lnTo>
                  <a:pt x="1020" y="1170"/>
                </a:lnTo>
                <a:lnTo>
                  <a:pt x="1050" y="1110"/>
                </a:lnTo>
                <a:lnTo>
                  <a:pt x="1080" y="1035"/>
                </a:lnTo>
                <a:lnTo>
                  <a:pt x="1110" y="930"/>
                </a:lnTo>
                <a:lnTo>
                  <a:pt x="1125" y="840"/>
                </a:lnTo>
                <a:lnTo>
                  <a:pt x="1140" y="765"/>
                </a:lnTo>
                <a:lnTo>
                  <a:pt x="1155" y="735"/>
                </a:lnTo>
                <a:lnTo>
                  <a:pt x="1170" y="720"/>
                </a:lnTo>
                <a:lnTo>
                  <a:pt x="1185" y="735"/>
                </a:lnTo>
                <a:lnTo>
                  <a:pt x="1185" y="780"/>
                </a:lnTo>
                <a:lnTo>
                  <a:pt x="1200" y="855"/>
                </a:lnTo>
                <a:lnTo>
                  <a:pt x="1200" y="945"/>
                </a:lnTo>
                <a:lnTo>
                  <a:pt x="1215" y="1050"/>
                </a:lnTo>
                <a:lnTo>
                  <a:pt x="1230" y="1140"/>
                </a:lnTo>
                <a:lnTo>
                  <a:pt x="1260" y="1200"/>
                </a:lnTo>
                <a:lnTo>
                  <a:pt x="1275" y="1230"/>
                </a:lnTo>
                <a:lnTo>
                  <a:pt x="1275" y="1290"/>
                </a:lnTo>
                <a:lnTo>
                  <a:pt x="1230" y="1350"/>
                </a:lnTo>
                <a:lnTo>
                  <a:pt x="1140" y="1410"/>
                </a:lnTo>
                <a:lnTo>
                  <a:pt x="1020" y="1455"/>
                </a:lnTo>
                <a:lnTo>
                  <a:pt x="855" y="1470"/>
                </a:lnTo>
                <a:lnTo>
                  <a:pt x="645" y="1485"/>
                </a:lnTo>
                <a:lnTo>
                  <a:pt x="525" y="1485"/>
                </a:lnTo>
                <a:lnTo>
                  <a:pt x="435" y="1470"/>
                </a:lnTo>
                <a:lnTo>
                  <a:pt x="270" y="1410"/>
                </a:lnTo>
                <a:lnTo>
                  <a:pt x="150" y="1305"/>
                </a:lnTo>
                <a:lnTo>
                  <a:pt x="105" y="1245"/>
                </a:lnTo>
                <a:lnTo>
                  <a:pt x="60" y="1185"/>
                </a:lnTo>
                <a:lnTo>
                  <a:pt x="60" y="118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66" name="Freeform 42"/>
          <p:cNvSpPr/>
          <p:nvPr/>
        </p:nvSpPr>
        <p:spPr bwMode="auto">
          <a:xfrm>
            <a:off x="6554788" y="2362200"/>
            <a:ext cx="914400" cy="6477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195" y="165"/>
              </a:cxn>
              <a:cxn ang="0">
                <a:pos x="345" y="300"/>
              </a:cxn>
              <a:cxn ang="0">
                <a:pos x="480" y="420"/>
              </a:cxn>
              <a:cxn ang="0">
                <a:pos x="585" y="510"/>
              </a:cxn>
              <a:cxn ang="0">
                <a:pos x="705" y="585"/>
              </a:cxn>
              <a:cxn ang="0">
                <a:pos x="825" y="660"/>
              </a:cxn>
              <a:cxn ang="0">
                <a:pos x="1125" y="810"/>
              </a:cxn>
              <a:cxn ang="0">
                <a:pos x="1260" y="870"/>
              </a:cxn>
              <a:cxn ang="0">
                <a:pos x="1365" y="915"/>
              </a:cxn>
              <a:cxn ang="0">
                <a:pos x="1425" y="945"/>
              </a:cxn>
              <a:cxn ang="0">
                <a:pos x="1440" y="960"/>
              </a:cxn>
              <a:cxn ang="0">
                <a:pos x="1440" y="975"/>
              </a:cxn>
              <a:cxn ang="0">
                <a:pos x="1410" y="990"/>
              </a:cxn>
              <a:cxn ang="0">
                <a:pos x="1365" y="1005"/>
              </a:cxn>
              <a:cxn ang="0">
                <a:pos x="1290" y="1005"/>
              </a:cxn>
              <a:cxn ang="0">
                <a:pos x="1140" y="1020"/>
              </a:cxn>
              <a:cxn ang="0">
                <a:pos x="990" y="1020"/>
              </a:cxn>
              <a:cxn ang="0">
                <a:pos x="855" y="1005"/>
              </a:cxn>
              <a:cxn ang="0">
                <a:pos x="795" y="975"/>
              </a:cxn>
              <a:cxn ang="0">
                <a:pos x="765" y="945"/>
              </a:cxn>
              <a:cxn ang="0">
                <a:pos x="705" y="900"/>
              </a:cxn>
              <a:cxn ang="0">
                <a:pos x="645" y="840"/>
              </a:cxn>
              <a:cxn ang="0">
                <a:pos x="570" y="750"/>
              </a:cxn>
              <a:cxn ang="0">
                <a:pos x="480" y="645"/>
              </a:cxn>
              <a:cxn ang="0">
                <a:pos x="345" y="495"/>
              </a:cxn>
              <a:cxn ang="0">
                <a:pos x="180" y="300"/>
              </a:cxn>
              <a:cxn ang="0">
                <a:pos x="0" y="90"/>
              </a:cxn>
              <a:cxn ang="0">
                <a:pos x="30" y="0"/>
              </a:cxn>
              <a:cxn ang="0">
                <a:pos x="30" y="0"/>
              </a:cxn>
            </a:cxnLst>
            <a:rect l="0" t="0" r="r" b="b"/>
            <a:pathLst>
              <a:path w="1440" h="1020">
                <a:moveTo>
                  <a:pt x="30" y="0"/>
                </a:moveTo>
                <a:lnTo>
                  <a:pt x="195" y="165"/>
                </a:lnTo>
                <a:lnTo>
                  <a:pt x="345" y="300"/>
                </a:lnTo>
                <a:lnTo>
                  <a:pt x="480" y="420"/>
                </a:lnTo>
                <a:lnTo>
                  <a:pt x="585" y="510"/>
                </a:lnTo>
                <a:lnTo>
                  <a:pt x="705" y="585"/>
                </a:lnTo>
                <a:lnTo>
                  <a:pt x="825" y="660"/>
                </a:lnTo>
                <a:lnTo>
                  <a:pt x="1125" y="810"/>
                </a:lnTo>
                <a:lnTo>
                  <a:pt x="1260" y="870"/>
                </a:lnTo>
                <a:lnTo>
                  <a:pt x="1365" y="915"/>
                </a:lnTo>
                <a:lnTo>
                  <a:pt x="1425" y="945"/>
                </a:lnTo>
                <a:lnTo>
                  <a:pt x="1440" y="960"/>
                </a:lnTo>
                <a:lnTo>
                  <a:pt x="1440" y="975"/>
                </a:lnTo>
                <a:lnTo>
                  <a:pt x="1410" y="990"/>
                </a:lnTo>
                <a:lnTo>
                  <a:pt x="1365" y="1005"/>
                </a:lnTo>
                <a:lnTo>
                  <a:pt x="1290" y="1005"/>
                </a:lnTo>
                <a:lnTo>
                  <a:pt x="1140" y="1020"/>
                </a:lnTo>
                <a:lnTo>
                  <a:pt x="990" y="1020"/>
                </a:lnTo>
                <a:lnTo>
                  <a:pt x="855" y="1005"/>
                </a:lnTo>
                <a:lnTo>
                  <a:pt x="795" y="975"/>
                </a:lnTo>
                <a:lnTo>
                  <a:pt x="765" y="945"/>
                </a:lnTo>
                <a:lnTo>
                  <a:pt x="705" y="900"/>
                </a:lnTo>
                <a:lnTo>
                  <a:pt x="645" y="840"/>
                </a:lnTo>
                <a:lnTo>
                  <a:pt x="570" y="750"/>
                </a:lnTo>
                <a:lnTo>
                  <a:pt x="480" y="645"/>
                </a:lnTo>
                <a:lnTo>
                  <a:pt x="345" y="495"/>
                </a:lnTo>
                <a:lnTo>
                  <a:pt x="180" y="300"/>
                </a:lnTo>
                <a:lnTo>
                  <a:pt x="0" y="90"/>
                </a:lnTo>
                <a:lnTo>
                  <a:pt x="30" y="0"/>
                </a:lnTo>
                <a:lnTo>
                  <a:pt x="3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52262" grpId="0" animBg="1"/>
      <p:bldP spid="52263" grpId="0" animBg="1"/>
      <p:bldP spid="52264" grpId="0" animBg="1"/>
      <p:bldP spid="52265" grpId="0" animBg="1"/>
      <p:bldP spid="52267" grpId="0" animBg="1"/>
      <p:bldP spid="52268" grpId="0" animBg="1"/>
      <p:bldP spid="5226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(ZC}EK`W@V604018]0%F`(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1764665"/>
            <a:ext cx="5105400" cy="3781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7" name="圆角矩形 66"/>
          <p:cNvSpPr/>
          <p:nvPr/>
        </p:nvSpPr>
        <p:spPr bwMode="auto">
          <a:xfrm>
            <a:off x="958850" y="1885950"/>
            <a:ext cx="7226300" cy="134938"/>
          </a:xfrm>
          <a:prstGeom prst="roundRect">
            <a:avLst/>
          </a:prstGeom>
          <a:gradFill>
            <a:gsLst>
              <a:gs pos="0">
                <a:srgbClr val="369434"/>
              </a:gs>
              <a:gs pos="100000">
                <a:srgbClr val="89C270"/>
              </a:gs>
            </a:gsLst>
          </a:gradFill>
          <a:ln>
            <a:solidFill>
              <a:srgbClr val="539F36"/>
            </a:solidFill>
          </a:ln>
          <a:effectLst>
            <a:outerShdw blurRad="40000" dist="23000" dir="540000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6" name="Picture 39" descr="구름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838" y="179388"/>
            <a:ext cx="682625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40" descr="구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503238"/>
            <a:ext cx="1042988" cy="55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46" descr="枫叶副本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9850" y="3248025"/>
            <a:ext cx="1058863" cy="1014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矩形 47"/>
          <p:cNvSpPr/>
          <p:nvPr/>
        </p:nvSpPr>
        <p:spPr bwMode="auto">
          <a:xfrm>
            <a:off x="3081338" y="3352525"/>
            <a:ext cx="3186112" cy="707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di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方正黑体简体" panose="03000509000000000000" charset="-122"/>
                <a:ea typeface="方正黑体简体" panose="03000509000000000000" charset="-122"/>
                <a:cs typeface="仿宋" panose="02010609060101010101" pitchFamily="49" charset="-122"/>
              </a:rPr>
              <a:t>第 一 课时</a:t>
            </a:r>
            <a:endParaRPr kumimoji="0" lang="zh-CN" altLang="en-US" sz="40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方正黑体简体" panose="03000509000000000000" charset="-122"/>
              <a:ea typeface="方正黑体简体" panose="03000509000000000000" charset="-122"/>
              <a:cs typeface="仿宋" panose="02010609060101010101" pitchFamily="49" charset="-122"/>
            </a:endParaRPr>
          </a:p>
        </p:txBody>
      </p:sp>
      <p:grpSp>
        <p:nvGrpSpPr>
          <p:cNvPr id="13320" name="组合 2"/>
          <p:cNvGrpSpPr/>
          <p:nvPr/>
        </p:nvGrpSpPr>
        <p:grpSpPr>
          <a:xfrm>
            <a:off x="282575" y="5586413"/>
            <a:ext cx="8578850" cy="769937"/>
            <a:chOff x="364200" y="5681022"/>
            <a:chExt cx="7090551" cy="579713"/>
          </a:xfrm>
        </p:grpSpPr>
        <p:sp>
          <p:nvSpPr>
            <p:cNvPr id="25" name="任意多边形 24">
              <a:hlinkClick r:id="rId5" action="ppaction://hlinksldjump"/>
            </p:cNvPr>
            <p:cNvSpPr/>
            <p:nvPr/>
          </p:nvSpPr>
          <p:spPr bwMode="auto">
            <a:xfrm>
              <a:off x="364200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C0504D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助读资料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C0504D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" name="任意多边形 26">
              <a:hlinkClick r:id="rId6" action="ppaction://hlinksldjump"/>
            </p:cNvPr>
            <p:cNvSpPr/>
            <p:nvPr/>
          </p:nvSpPr>
          <p:spPr bwMode="auto">
            <a:xfrm>
              <a:off x="1766868" y="5681022"/>
              <a:ext cx="1305385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9BBB59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初读感知</a:t>
              </a:r>
              <a:endParaRPr kumimoji="0" lang="zh-CN" altLang="en-US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9BBB59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任意多边形 27">
              <a:hlinkClick r:id="rId7" action="ppaction://hlinksldjump"/>
            </p:cNvPr>
            <p:cNvSpPr/>
            <p:nvPr/>
          </p:nvSpPr>
          <p:spPr bwMode="auto">
            <a:xfrm>
              <a:off x="4635632" y="5681022"/>
              <a:ext cx="1305381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rgbClr val="8064A2">
                        <a:lumMod val="50000"/>
                        <a:alpha val="8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再读感悟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rgbClr val="8064A2">
                      <a:lumMod val="50000"/>
                      <a:alpha val="8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" name="任意多边形 28">
              <a:hlinkClick r:id="rId8" action="ppaction://hlinksldjump"/>
            </p:cNvPr>
            <p:cNvSpPr/>
            <p:nvPr/>
          </p:nvSpPr>
          <p:spPr bwMode="auto">
            <a:xfrm>
              <a:off x="3169536" y="5681022"/>
              <a:ext cx="1368813" cy="561975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1">
                        <a:lumMod val="75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学习字词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1">
                      <a:lumMod val="75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任意多边形 29">
              <a:hlinkClick r:id="rId9" action="ppaction://hlinksldjump"/>
            </p:cNvPr>
            <p:cNvSpPr/>
            <p:nvPr/>
          </p:nvSpPr>
          <p:spPr bwMode="auto">
            <a:xfrm>
              <a:off x="6038296" y="5681023"/>
              <a:ext cx="1416455" cy="579712"/>
            </a:xfrm>
            <a:custGeom>
              <a:avLst/>
              <a:gdLst>
                <a:gd name="connsiteX0" fmla="*/ 0 w 1736380"/>
                <a:gd name="connsiteY0" fmla="*/ 104183 h 1041828"/>
                <a:gd name="connsiteX1" fmla="*/ 104183 w 1736380"/>
                <a:gd name="connsiteY1" fmla="*/ 0 h 1041828"/>
                <a:gd name="connsiteX2" fmla="*/ 1632197 w 1736380"/>
                <a:gd name="connsiteY2" fmla="*/ 0 h 1041828"/>
                <a:gd name="connsiteX3" fmla="*/ 1736380 w 1736380"/>
                <a:gd name="connsiteY3" fmla="*/ 104183 h 1041828"/>
                <a:gd name="connsiteX4" fmla="*/ 1736380 w 1736380"/>
                <a:gd name="connsiteY4" fmla="*/ 937645 h 1041828"/>
                <a:gd name="connsiteX5" fmla="*/ 1632197 w 1736380"/>
                <a:gd name="connsiteY5" fmla="*/ 1041828 h 1041828"/>
                <a:gd name="connsiteX6" fmla="*/ 104183 w 1736380"/>
                <a:gd name="connsiteY6" fmla="*/ 1041828 h 1041828"/>
                <a:gd name="connsiteX7" fmla="*/ 0 w 1736380"/>
                <a:gd name="connsiteY7" fmla="*/ 937645 h 1041828"/>
                <a:gd name="connsiteX8" fmla="*/ 0 w 1736380"/>
                <a:gd name="connsiteY8" fmla="*/ 104183 h 1041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36380" h="1041828">
                  <a:moveTo>
                    <a:pt x="0" y="104183"/>
                  </a:moveTo>
                  <a:cubicBezTo>
                    <a:pt x="0" y="46644"/>
                    <a:pt x="46644" y="0"/>
                    <a:pt x="104183" y="0"/>
                  </a:cubicBezTo>
                  <a:lnTo>
                    <a:pt x="1632197" y="0"/>
                  </a:lnTo>
                  <a:cubicBezTo>
                    <a:pt x="1689736" y="0"/>
                    <a:pt x="1736380" y="46644"/>
                    <a:pt x="1736380" y="104183"/>
                  </a:cubicBezTo>
                  <a:lnTo>
                    <a:pt x="1736380" y="937645"/>
                  </a:lnTo>
                  <a:cubicBezTo>
                    <a:pt x="1736380" y="995184"/>
                    <a:pt x="1689736" y="1041828"/>
                    <a:pt x="1632197" y="1041828"/>
                  </a:cubicBezTo>
                  <a:lnTo>
                    <a:pt x="104183" y="1041828"/>
                  </a:lnTo>
                  <a:cubicBezTo>
                    <a:pt x="46644" y="1041828"/>
                    <a:pt x="0" y="995184"/>
                    <a:pt x="0" y="937645"/>
                  </a:cubicBezTo>
                  <a:lnTo>
                    <a:pt x="0" y="104183"/>
                  </a:lnTo>
                  <a:close/>
                </a:path>
              </a:pathLst>
            </a:custGeom>
            <a:solidFill>
              <a:srgbClr val="FF996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7194" tIns="137194" rIns="137194" bIns="137194" spcCol="1270" anchor="ctr"/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 w="18415" cmpd="sng">
                    <a:prstDash val="solid"/>
                  </a:ln>
                  <a:solidFill>
                    <a:prstClr val="white"/>
                  </a:solidFill>
                  <a:effectLst>
                    <a:glow rad="101600">
                      <a:schemeClr val="accent6">
                        <a:lumMod val="50000"/>
                        <a:alpha val="8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当堂检测</a:t>
              </a:r>
              <a:endParaRPr kumimoji="0" lang="en-US" altLang="zh-CN" sz="2400" b="1" i="0" u="none" strike="noStrike" kern="1200" cap="none" spc="0" normalizeH="0" baseline="0" noProof="0" dirty="0">
                <a:ln w="18415" cmpd="sng">
                  <a:prstDash val="solid"/>
                </a:ln>
                <a:solidFill>
                  <a:prstClr val="white"/>
                </a:solidFill>
                <a:effectLst>
                  <a:glow rad="101600">
                    <a:schemeClr val="accent6">
                      <a:lumMod val="50000"/>
                      <a:alpha val="8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" name="流程图: 摘录 30"/>
            <p:cNvSpPr/>
            <p:nvPr/>
          </p:nvSpPr>
          <p:spPr bwMode="auto">
            <a:xfrm rot="5400000">
              <a:off x="1636722" y="5867840"/>
              <a:ext cx="143434" cy="166635"/>
            </a:xfrm>
            <a:prstGeom prst="flowChartExtract">
              <a:avLst/>
            </a:prstGeom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流程图: 摘录 31"/>
            <p:cNvSpPr/>
            <p:nvPr/>
          </p:nvSpPr>
          <p:spPr bwMode="auto">
            <a:xfrm rot="5400000">
              <a:off x="3057720" y="5867838"/>
              <a:ext cx="143434" cy="166636"/>
            </a:xfrm>
            <a:prstGeom prst="flowChartExtract">
              <a:avLst/>
            </a:prstGeom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流程图: 摘录 32"/>
            <p:cNvSpPr/>
            <p:nvPr/>
          </p:nvSpPr>
          <p:spPr bwMode="auto">
            <a:xfrm rot="5400000">
              <a:off x="4492376" y="5867326"/>
              <a:ext cx="141044" cy="191566"/>
            </a:xfrm>
            <a:prstGeom prst="flowChartExtra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流程图: 摘录 33"/>
            <p:cNvSpPr/>
            <p:nvPr/>
          </p:nvSpPr>
          <p:spPr bwMode="auto">
            <a:xfrm rot="5400000">
              <a:off x="5953990" y="5846858"/>
              <a:ext cx="139849" cy="221743"/>
            </a:xfrm>
            <a:prstGeom prst="flowChartExtract">
              <a:avLst/>
            </a:prstGeom>
          </p:spPr>
          <p:style>
            <a:lnRef idx="2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3321" name="组合 13338"/>
          <p:cNvGrpSpPr/>
          <p:nvPr/>
        </p:nvGrpSpPr>
        <p:grpSpPr>
          <a:xfrm>
            <a:off x="2498725" y="904875"/>
            <a:ext cx="4280899" cy="1181100"/>
            <a:chOff x="2771202" y="929038"/>
            <a:chExt cx="4281038" cy="1181268"/>
          </a:xfrm>
        </p:grpSpPr>
        <p:sp>
          <p:nvSpPr>
            <p:cNvPr id="13322" name="Text Box 2"/>
            <p:cNvSpPr txBox="1"/>
            <p:nvPr/>
          </p:nvSpPr>
          <p:spPr>
            <a:xfrm>
              <a:off x="4096956" y="1029402"/>
              <a:ext cx="2955284" cy="10148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CC0000"/>
                  </a:solidFill>
                  <a:latin typeface="Calibri" panose="020F0502020204030204" pitchFamily="34" charset="0"/>
                  <a:ea typeface="黑体" panose="02010609060101010101" pitchFamily="49" charset="-122"/>
                </a:rPr>
                <a:t>画杨桃</a:t>
              </a:r>
              <a:endParaRPr lang="zh-CN" altLang="en-US" sz="6000" b="1" dirty="0">
                <a:solidFill>
                  <a:srgbClr val="CC0000"/>
                </a:solidFill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  <p:grpSp>
          <p:nvGrpSpPr>
            <p:cNvPr id="13323" name="组合 13337"/>
            <p:cNvGrpSpPr/>
            <p:nvPr/>
          </p:nvGrpSpPr>
          <p:grpSpPr>
            <a:xfrm>
              <a:off x="2771202" y="929038"/>
              <a:ext cx="1181138" cy="1181268"/>
              <a:chOff x="2925577" y="760413"/>
              <a:chExt cx="1181138" cy="1181268"/>
            </a:xfrm>
          </p:grpSpPr>
          <p:sp>
            <p:nvSpPr>
              <p:cNvPr id="13324" name="AutoShape 11"/>
              <p:cNvSpPr>
                <a:spLocks noChangeArrowheads="1"/>
              </p:cNvSpPr>
              <p:nvPr/>
            </p:nvSpPr>
            <p:spPr bwMode="gray">
              <a:xfrm>
                <a:off x="2925577" y="760413"/>
                <a:ext cx="1181138" cy="1181268"/>
              </a:xfrm>
              <a:prstGeom prst="diamond">
                <a:avLst/>
              </a:prstGeom>
              <a:solidFill>
                <a:srgbClr val="236B2A"/>
              </a:solidFill>
              <a:ln w="38100">
                <a:solidFill>
                  <a:schemeClr val="bg1"/>
                </a:solidFill>
                <a:miter lim="800000"/>
              </a:ln>
              <a:effectLst>
                <a:outerShdw sy="50000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altLang="ko-KR" sz="2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Gulim" panose="020B0600000101010101" pitchFamily="34" charset="-127"/>
                  <a:cs typeface="+mn-cs"/>
                </a:endParaRPr>
              </a:p>
            </p:txBody>
          </p:sp>
          <p:sp>
            <p:nvSpPr>
              <p:cNvPr id="13325" name="文本框 13"/>
              <p:cNvSpPr txBox="1"/>
              <p:nvPr/>
            </p:nvSpPr>
            <p:spPr>
              <a:xfrm>
                <a:off x="2959146" y="906000"/>
                <a:ext cx="875058" cy="9221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5400" b="1" dirty="0">
                    <a:solidFill>
                      <a:schemeClr val="bg1"/>
                    </a:solidFill>
                    <a:latin typeface="方正大黑简体" pitchFamily="65" charset="-122"/>
                    <a:ea typeface="方正大黑简体" pitchFamily="65" charset="-122"/>
                  </a:rPr>
                  <a:t>13</a:t>
                </a:r>
                <a:endParaRPr lang="zh-CN" altLang="en-US" sz="5400" b="1" dirty="0">
                  <a:solidFill>
                    <a:schemeClr val="bg1"/>
                  </a:solidFill>
                  <a:latin typeface="方正大黑简体" pitchFamily="65" charset="-122"/>
                  <a:ea typeface="方正大黑简体" pitchFamily="65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Box 27"/>
          <p:cNvSpPr txBox="1">
            <a:spLocks noChangeArrowheads="1"/>
          </p:cNvSpPr>
          <p:nvPr/>
        </p:nvSpPr>
        <p:spPr bwMode="auto">
          <a:xfrm>
            <a:off x="1009650" y="2546350"/>
            <a:ext cx="133667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9600" b="1" dirty="0" smtClean="0">
                <a:latin typeface="楷体_GB2312" pitchFamily="49" charset="-122"/>
                <a:ea typeface="楷体_GB2312" pitchFamily="49" charset="-122"/>
              </a:rPr>
              <a:t>嘻</a:t>
            </a:r>
            <a:endParaRPr lang="zh-CN" altLang="en-US" sz="9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544623" y="2027238"/>
            <a:ext cx="95567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</a:t>
            </a:r>
            <a:r>
              <a:rPr lang="en-US" altLang="zh-CN" sz="32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grpSp>
        <p:nvGrpSpPr>
          <p:cNvPr id="3" name="Group 4"/>
          <p:cNvGrpSpPr/>
          <p:nvPr/>
        </p:nvGrpSpPr>
        <p:grpSpPr bwMode="auto"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53254" name="Rectangle 5"/>
            <p:cNvSpPr>
              <a:spLocks noChangeArrowheads="1"/>
            </p:cNvSpPr>
            <p:nvPr/>
          </p:nvSpPr>
          <p:spPr bwMode="auto"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3255" name="Rectangle 6"/>
            <p:cNvSpPr>
              <a:spLocks noChangeArrowheads="1"/>
            </p:cNvSpPr>
            <p:nvPr/>
          </p:nvSpPr>
          <p:spPr bwMode="auto"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3256" name="Rectangle 7"/>
            <p:cNvSpPr>
              <a:spLocks noChangeArrowheads="1"/>
            </p:cNvSpPr>
            <p:nvPr/>
          </p:nvSpPr>
          <p:spPr bwMode="auto"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3257" name="Rectangle 8"/>
            <p:cNvSpPr>
              <a:spLocks noChangeArrowheads="1"/>
            </p:cNvSpPr>
            <p:nvPr/>
          </p:nvSpPr>
          <p:spPr bwMode="auto"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>
                <a:spcBef>
                  <a:spcPct val="20000"/>
                </a:spcBef>
              </a:pPr>
              <a:endParaRPr lang="zh-CN" altLang="zh-CN" sz="2800">
                <a:latin typeface="Calibri" panose="020F0502020204030204" pitchFamily="34" charset="0"/>
              </a:endParaRPr>
            </a:p>
          </p:txBody>
        </p:sp>
        <p:sp>
          <p:nvSpPr>
            <p:cNvPr id="53258" name="Line 9"/>
            <p:cNvSpPr>
              <a:spLocks noChangeShapeType="1"/>
            </p:cNvSpPr>
            <p:nvPr/>
          </p:nvSpPr>
          <p:spPr bwMode="auto">
            <a:xfrm>
              <a:off x="1474" y="663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9" name="Line 10"/>
            <p:cNvSpPr>
              <a:spLocks noChangeShapeType="1"/>
            </p:cNvSpPr>
            <p:nvPr/>
          </p:nvSpPr>
          <p:spPr bwMode="auto">
            <a:xfrm>
              <a:off x="1474" y="3498"/>
              <a:ext cx="2948" cy="0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0" name="Line 11"/>
            <p:cNvSpPr>
              <a:spLocks noChangeShapeType="1"/>
            </p:cNvSpPr>
            <p:nvPr/>
          </p:nvSpPr>
          <p:spPr bwMode="auto">
            <a:xfrm>
              <a:off x="1474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1" name="Line 12"/>
            <p:cNvSpPr>
              <a:spLocks noChangeShapeType="1"/>
            </p:cNvSpPr>
            <p:nvPr/>
          </p:nvSpPr>
          <p:spPr bwMode="auto">
            <a:xfrm>
              <a:off x="4422" y="663"/>
              <a:ext cx="0" cy="2835"/>
            </a:xfrm>
            <a:prstGeom prst="line">
              <a:avLst/>
            </a:prstGeom>
            <a:noFill/>
            <a:ln w="63500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2" name="Line 13"/>
            <p:cNvSpPr>
              <a:spLocks noChangeShapeType="1"/>
            </p:cNvSpPr>
            <p:nvPr/>
          </p:nvSpPr>
          <p:spPr bwMode="auto">
            <a:xfrm>
              <a:off x="1474" y="2069"/>
              <a:ext cx="2948" cy="0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3" name="Line 14"/>
            <p:cNvSpPr>
              <a:spLocks noChangeShapeType="1"/>
            </p:cNvSpPr>
            <p:nvPr/>
          </p:nvSpPr>
          <p:spPr bwMode="auto">
            <a:xfrm>
              <a:off x="2948" y="663"/>
              <a:ext cx="0" cy="2835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567373" y="4969204"/>
            <a:ext cx="42164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1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r>
              <a:rPr lang="zh-CN" altLang="en-US" sz="2400" b="1" kern="14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kern="1400" dirty="0">
                <a:latin typeface="楷体" panose="02010609060101010101" pitchFamily="49" charset="-122"/>
                <a:ea typeface="楷体" panose="02010609060101010101" pitchFamily="49" charset="-122"/>
              </a:rPr>
              <a:t>右边细长，各部分要扁、要写紧凑，口字上边的横要长。</a:t>
            </a:r>
            <a:endParaRPr lang="zh-CN" altLang="en-US" sz="2400" b="1" kern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318249" y="3100388"/>
            <a:ext cx="17272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部首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pitchFamily="49" charset="-122"/>
              </a:rPr>
              <a:t>口</a:t>
            </a:r>
            <a:endParaRPr lang="zh-CN" altLang="en-US" sz="20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嘻嘻　嘻笑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96439" y="4969204"/>
            <a:ext cx="36401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同学们都嘻嘻地笑起来。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音序</a:t>
            </a:r>
            <a:r>
              <a:rPr lang="zh-CN" altLang="en-US" sz="20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X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 anchorCtr="1">
            <a:spAutoFit/>
          </a:bodyPr>
          <a:lstStyle/>
          <a:p>
            <a:pPr algn="ctr" defTabSz="457200"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结构</a:t>
            </a:r>
            <a:r>
              <a:rPr lang="en-US" altLang="zh-CN" sz="2000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r>
              <a:rPr lang="zh-CN" altLang="en-US" sz="2000" b="1">
                <a:latin typeface="仿宋" panose="02010609060101010101" pitchFamily="49" charset="-122"/>
                <a:ea typeface="仿宋" panose="02010609060101010101" pitchFamily="49" charset="-122"/>
              </a:rPr>
              <a:t>左右</a:t>
            </a:r>
            <a:endParaRPr lang="zh-CN" altLang="en-US" sz="2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3273" name="Rectangle 25"/>
          <p:cNvSpPr>
            <a:spLocks noChangeArrowheads="1"/>
          </p:cNvSpPr>
          <p:nvPr/>
        </p:nvSpPr>
        <p:spPr bwMode="auto">
          <a:xfrm>
            <a:off x="5635625" y="2225675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3274" name="Rectangle 26"/>
          <p:cNvSpPr>
            <a:spLocks noChangeArrowheads="1"/>
          </p:cNvSpPr>
          <p:nvPr/>
        </p:nvSpPr>
        <p:spPr bwMode="auto">
          <a:xfrm>
            <a:off x="5491163" y="2216150"/>
            <a:ext cx="31750" cy="152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0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5435600" y="2143125"/>
            <a:ext cx="349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 algn="just"/>
            <a:r>
              <a:rPr lang="en-US" altLang="zh-CN" sz="11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/>
          </a:p>
        </p:txBody>
      </p:sp>
      <p:sp>
        <p:nvSpPr>
          <p:cNvPr id="53279" name="Freeform 31"/>
          <p:cNvSpPr/>
          <p:nvPr/>
        </p:nvSpPr>
        <p:spPr bwMode="auto">
          <a:xfrm>
            <a:off x="5445125" y="2676525"/>
            <a:ext cx="180975" cy="609600"/>
          </a:xfrm>
          <a:custGeom>
            <a:avLst/>
            <a:gdLst/>
            <a:ahLst/>
            <a:cxnLst>
              <a:cxn ang="0">
                <a:pos x="165" y="765"/>
              </a:cxn>
              <a:cxn ang="0">
                <a:pos x="150" y="570"/>
              </a:cxn>
              <a:cxn ang="0">
                <a:pos x="120" y="375"/>
              </a:cxn>
              <a:cxn ang="0">
                <a:pos x="105" y="270"/>
              </a:cxn>
              <a:cxn ang="0">
                <a:pos x="75" y="195"/>
              </a:cxn>
              <a:cxn ang="0">
                <a:pos x="60" y="135"/>
              </a:cxn>
              <a:cxn ang="0">
                <a:pos x="30" y="75"/>
              </a:cxn>
              <a:cxn ang="0">
                <a:pos x="0" y="30"/>
              </a:cxn>
              <a:cxn ang="0">
                <a:pos x="30" y="0"/>
              </a:cxn>
              <a:cxn ang="0">
                <a:pos x="60" y="15"/>
              </a:cxn>
              <a:cxn ang="0">
                <a:pos x="105" y="30"/>
              </a:cxn>
              <a:cxn ang="0">
                <a:pos x="165" y="45"/>
              </a:cxn>
              <a:cxn ang="0">
                <a:pos x="255" y="75"/>
              </a:cxn>
              <a:cxn ang="0">
                <a:pos x="255" y="225"/>
              </a:cxn>
              <a:cxn ang="0">
                <a:pos x="270" y="345"/>
              </a:cxn>
              <a:cxn ang="0">
                <a:pos x="270" y="465"/>
              </a:cxn>
              <a:cxn ang="0">
                <a:pos x="270" y="555"/>
              </a:cxn>
              <a:cxn ang="0">
                <a:pos x="285" y="645"/>
              </a:cxn>
              <a:cxn ang="0">
                <a:pos x="285" y="705"/>
              </a:cxn>
              <a:cxn ang="0">
                <a:pos x="285" y="765"/>
              </a:cxn>
              <a:cxn ang="0">
                <a:pos x="285" y="795"/>
              </a:cxn>
              <a:cxn ang="0">
                <a:pos x="285" y="855"/>
              </a:cxn>
              <a:cxn ang="0">
                <a:pos x="285" y="900"/>
              </a:cxn>
              <a:cxn ang="0">
                <a:pos x="270" y="930"/>
              </a:cxn>
              <a:cxn ang="0">
                <a:pos x="255" y="945"/>
              </a:cxn>
              <a:cxn ang="0">
                <a:pos x="225" y="960"/>
              </a:cxn>
              <a:cxn ang="0">
                <a:pos x="210" y="945"/>
              </a:cxn>
              <a:cxn ang="0">
                <a:pos x="195" y="915"/>
              </a:cxn>
              <a:cxn ang="0">
                <a:pos x="180" y="855"/>
              </a:cxn>
              <a:cxn ang="0">
                <a:pos x="165" y="765"/>
              </a:cxn>
              <a:cxn ang="0">
                <a:pos x="165" y="765"/>
              </a:cxn>
            </a:cxnLst>
            <a:rect l="0" t="0" r="r" b="b"/>
            <a:pathLst>
              <a:path w="285" h="960">
                <a:moveTo>
                  <a:pt x="165" y="765"/>
                </a:moveTo>
                <a:lnTo>
                  <a:pt x="150" y="570"/>
                </a:lnTo>
                <a:lnTo>
                  <a:pt x="120" y="375"/>
                </a:lnTo>
                <a:lnTo>
                  <a:pt x="105" y="270"/>
                </a:lnTo>
                <a:lnTo>
                  <a:pt x="75" y="195"/>
                </a:lnTo>
                <a:lnTo>
                  <a:pt x="60" y="135"/>
                </a:lnTo>
                <a:lnTo>
                  <a:pt x="30" y="75"/>
                </a:lnTo>
                <a:lnTo>
                  <a:pt x="0" y="30"/>
                </a:lnTo>
                <a:lnTo>
                  <a:pt x="30" y="0"/>
                </a:lnTo>
                <a:lnTo>
                  <a:pt x="60" y="15"/>
                </a:lnTo>
                <a:lnTo>
                  <a:pt x="105" y="30"/>
                </a:lnTo>
                <a:lnTo>
                  <a:pt x="165" y="45"/>
                </a:lnTo>
                <a:lnTo>
                  <a:pt x="255" y="75"/>
                </a:lnTo>
                <a:lnTo>
                  <a:pt x="255" y="225"/>
                </a:lnTo>
                <a:lnTo>
                  <a:pt x="270" y="345"/>
                </a:lnTo>
                <a:lnTo>
                  <a:pt x="270" y="465"/>
                </a:lnTo>
                <a:lnTo>
                  <a:pt x="270" y="555"/>
                </a:lnTo>
                <a:lnTo>
                  <a:pt x="285" y="645"/>
                </a:lnTo>
                <a:lnTo>
                  <a:pt x="285" y="705"/>
                </a:lnTo>
                <a:lnTo>
                  <a:pt x="285" y="765"/>
                </a:lnTo>
                <a:lnTo>
                  <a:pt x="285" y="795"/>
                </a:lnTo>
                <a:lnTo>
                  <a:pt x="285" y="855"/>
                </a:lnTo>
                <a:lnTo>
                  <a:pt x="285" y="900"/>
                </a:lnTo>
                <a:lnTo>
                  <a:pt x="270" y="930"/>
                </a:lnTo>
                <a:lnTo>
                  <a:pt x="255" y="945"/>
                </a:lnTo>
                <a:lnTo>
                  <a:pt x="225" y="960"/>
                </a:lnTo>
                <a:lnTo>
                  <a:pt x="210" y="945"/>
                </a:lnTo>
                <a:lnTo>
                  <a:pt x="195" y="915"/>
                </a:lnTo>
                <a:lnTo>
                  <a:pt x="180" y="855"/>
                </a:lnTo>
                <a:lnTo>
                  <a:pt x="165" y="765"/>
                </a:lnTo>
                <a:lnTo>
                  <a:pt x="165" y="76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0" name="Freeform 32"/>
          <p:cNvSpPr/>
          <p:nvPr/>
        </p:nvSpPr>
        <p:spPr bwMode="auto">
          <a:xfrm>
            <a:off x="5511800" y="2628900"/>
            <a:ext cx="552450" cy="438150"/>
          </a:xfrm>
          <a:custGeom>
            <a:avLst/>
            <a:gdLst/>
            <a:ahLst/>
            <a:cxnLst>
              <a:cxn ang="0">
                <a:pos x="0" y="135"/>
              </a:cxn>
              <a:cxn ang="0">
                <a:pos x="165" y="120"/>
              </a:cxn>
              <a:cxn ang="0">
                <a:pos x="315" y="90"/>
              </a:cxn>
              <a:cxn ang="0">
                <a:pos x="420" y="60"/>
              </a:cxn>
              <a:cxn ang="0">
                <a:pos x="495" y="15"/>
              </a:cxn>
              <a:cxn ang="0">
                <a:pos x="525" y="0"/>
              </a:cxn>
              <a:cxn ang="0">
                <a:pos x="570" y="0"/>
              </a:cxn>
              <a:cxn ang="0">
                <a:pos x="630" y="15"/>
              </a:cxn>
              <a:cxn ang="0">
                <a:pos x="750" y="60"/>
              </a:cxn>
              <a:cxn ang="0">
                <a:pos x="840" y="120"/>
              </a:cxn>
              <a:cxn ang="0">
                <a:pos x="870" y="150"/>
              </a:cxn>
              <a:cxn ang="0">
                <a:pos x="855" y="180"/>
              </a:cxn>
              <a:cxn ang="0">
                <a:pos x="825" y="210"/>
              </a:cxn>
              <a:cxn ang="0">
                <a:pos x="795" y="240"/>
              </a:cxn>
              <a:cxn ang="0">
                <a:pos x="750" y="345"/>
              </a:cxn>
              <a:cxn ang="0">
                <a:pos x="690" y="495"/>
              </a:cxn>
              <a:cxn ang="0">
                <a:pos x="615" y="690"/>
              </a:cxn>
              <a:cxn ang="0">
                <a:pos x="510" y="690"/>
              </a:cxn>
              <a:cxn ang="0">
                <a:pos x="525" y="540"/>
              </a:cxn>
              <a:cxn ang="0">
                <a:pos x="540" y="405"/>
              </a:cxn>
              <a:cxn ang="0">
                <a:pos x="555" y="315"/>
              </a:cxn>
              <a:cxn ang="0">
                <a:pos x="555" y="255"/>
              </a:cxn>
              <a:cxn ang="0">
                <a:pos x="555" y="210"/>
              </a:cxn>
              <a:cxn ang="0">
                <a:pos x="540" y="165"/>
              </a:cxn>
              <a:cxn ang="0">
                <a:pos x="525" y="165"/>
              </a:cxn>
              <a:cxn ang="0">
                <a:pos x="495" y="165"/>
              </a:cxn>
              <a:cxn ang="0">
                <a:pos x="450" y="165"/>
              </a:cxn>
              <a:cxn ang="0">
                <a:pos x="390" y="180"/>
              </a:cxn>
              <a:cxn ang="0">
                <a:pos x="315" y="180"/>
              </a:cxn>
              <a:cxn ang="0">
                <a:pos x="225" y="195"/>
              </a:cxn>
              <a:cxn ang="0">
                <a:pos x="120" y="210"/>
              </a:cxn>
              <a:cxn ang="0">
                <a:pos x="0" y="225"/>
              </a:cxn>
              <a:cxn ang="0">
                <a:pos x="0" y="135"/>
              </a:cxn>
              <a:cxn ang="0">
                <a:pos x="0" y="135"/>
              </a:cxn>
            </a:cxnLst>
            <a:rect l="0" t="0" r="r" b="b"/>
            <a:pathLst>
              <a:path w="870" h="690">
                <a:moveTo>
                  <a:pt x="0" y="135"/>
                </a:moveTo>
                <a:lnTo>
                  <a:pt x="165" y="120"/>
                </a:lnTo>
                <a:lnTo>
                  <a:pt x="315" y="90"/>
                </a:lnTo>
                <a:lnTo>
                  <a:pt x="420" y="60"/>
                </a:lnTo>
                <a:lnTo>
                  <a:pt x="495" y="15"/>
                </a:lnTo>
                <a:lnTo>
                  <a:pt x="525" y="0"/>
                </a:lnTo>
                <a:lnTo>
                  <a:pt x="570" y="0"/>
                </a:lnTo>
                <a:lnTo>
                  <a:pt x="630" y="15"/>
                </a:lnTo>
                <a:lnTo>
                  <a:pt x="750" y="60"/>
                </a:lnTo>
                <a:lnTo>
                  <a:pt x="840" y="120"/>
                </a:lnTo>
                <a:lnTo>
                  <a:pt x="870" y="150"/>
                </a:lnTo>
                <a:lnTo>
                  <a:pt x="855" y="180"/>
                </a:lnTo>
                <a:lnTo>
                  <a:pt x="825" y="210"/>
                </a:lnTo>
                <a:lnTo>
                  <a:pt x="795" y="240"/>
                </a:lnTo>
                <a:lnTo>
                  <a:pt x="750" y="345"/>
                </a:lnTo>
                <a:lnTo>
                  <a:pt x="690" y="495"/>
                </a:lnTo>
                <a:lnTo>
                  <a:pt x="615" y="690"/>
                </a:lnTo>
                <a:lnTo>
                  <a:pt x="510" y="690"/>
                </a:lnTo>
                <a:lnTo>
                  <a:pt x="525" y="540"/>
                </a:lnTo>
                <a:lnTo>
                  <a:pt x="540" y="405"/>
                </a:lnTo>
                <a:lnTo>
                  <a:pt x="555" y="315"/>
                </a:lnTo>
                <a:lnTo>
                  <a:pt x="555" y="255"/>
                </a:lnTo>
                <a:lnTo>
                  <a:pt x="555" y="210"/>
                </a:lnTo>
                <a:lnTo>
                  <a:pt x="540" y="165"/>
                </a:lnTo>
                <a:lnTo>
                  <a:pt x="525" y="165"/>
                </a:lnTo>
                <a:lnTo>
                  <a:pt x="495" y="165"/>
                </a:lnTo>
                <a:lnTo>
                  <a:pt x="450" y="165"/>
                </a:lnTo>
                <a:lnTo>
                  <a:pt x="390" y="180"/>
                </a:lnTo>
                <a:lnTo>
                  <a:pt x="315" y="180"/>
                </a:lnTo>
                <a:lnTo>
                  <a:pt x="225" y="195"/>
                </a:lnTo>
                <a:lnTo>
                  <a:pt x="120" y="210"/>
                </a:lnTo>
                <a:lnTo>
                  <a:pt x="0" y="225"/>
                </a:lnTo>
                <a:lnTo>
                  <a:pt x="0" y="135"/>
                </a:lnTo>
                <a:lnTo>
                  <a:pt x="0" y="13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1" name="Freeform 33"/>
          <p:cNvSpPr/>
          <p:nvPr/>
        </p:nvSpPr>
        <p:spPr bwMode="auto">
          <a:xfrm>
            <a:off x="6159500" y="2343150"/>
            <a:ext cx="838200" cy="219075"/>
          </a:xfrm>
          <a:custGeom>
            <a:avLst/>
            <a:gdLst/>
            <a:ahLst/>
            <a:cxnLst>
              <a:cxn ang="0">
                <a:pos x="0" y="270"/>
              </a:cxn>
              <a:cxn ang="0">
                <a:pos x="15" y="255"/>
              </a:cxn>
              <a:cxn ang="0">
                <a:pos x="60" y="240"/>
              </a:cxn>
              <a:cxn ang="0">
                <a:pos x="120" y="225"/>
              </a:cxn>
              <a:cxn ang="0">
                <a:pos x="210" y="210"/>
              </a:cxn>
              <a:cxn ang="0">
                <a:pos x="330" y="180"/>
              </a:cxn>
              <a:cxn ang="0">
                <a:pos x="450" y="150"/>
              </a:cxn>
              <a:cxn ang="0">
                <a:pos x="600" y="120"/>
              </a:cxn>
              <a:cxn ang="0">
                <a:pos x="765" y="75"/>
              </a:cxn>
              <a:cxn ang="0">
                <a:pos x="915" y="45"/>
              </a:cxn>
              <a:cxn ang="0">
                <a:pos x="1035" y="15"/>
              </a:cxn>
              <a:cxn ang="0">
                <a:pos x="1125" y="15"/>
              </a:cxn>
              <a:cxn ang="0">
                <a:pos x="1185" y="0"/>
              </a:cxn>
              <a:cxn ang="0">
                <a:pos x="1260" y="15"/>
              </a:cxn>
              <a:cxn ang="0">
                <a:pos x="1320" y="60"/>
              </a:cxn>
              <a:cxn ang="0">
                <a:pos x="1305" y="105"/>
              </a:cxn>
              <a:cxn ang="0">
                <a:pos x="1260" y="135"/>
              </a:cxn>
              <a:cxn ang="0">
                <a:pos x="1200" y="150"/>
              </a:cxn>
              <a:cxn ang="0">
                <a:pos x="1110" y="165"/>
              </a:cxn>
              <a:cxn ang="0">
                <a:pos x="1005" y="195"/>
              </a:cxn>
              <a:cxn ang="0">
                <a:pos x="870" y="210"/>
              </a:cxn>
              <a:cxn ang="0">
                <a:pos x="720" y="240"/>
              </a:cxn>
              <a:cxn ang="0">
                <a:pos x="600" y="270"/>
              </a:cxn>
              <a:cxn ang="0">
                <a:pos x="480" y="285"/>
              </a:cxn>
              <a:cxn ang="0">
                <a:pos x="390" y="300"/>
              </a:cxn>
              <a:cxn ang="0">
                <a:pos x="315" y="315"/>
              </a:cxn>
              <a:cxn ang="0">
                <a:pos x="255" y="330"/>
              </a:cxn>
              <a:cxn ang="0">
                <a:pos x="210" y="345"/>
              </a:cxn>
              <a:cxn ang="0">
                <a:pos x="180" y="345"/>
              </a:cxn>
              <a:cxn ang="0">
                <a:pos x="135" y="330"/>
              </a:cxn>
              <a:cxn ang="0">
                <a:pos x="90" y="300"/>
              </a:cxn>
              <a:cxn ang="0">
                <a:pos x="30" y="285"/>
              </a:cxn>
              <a:cxn ang="0">
                <a:pos x="0" y="270"/>
              </a:cxn>
              <a:cxn ang="0">
                <a:pos x="0" y="270"/>
              </a:cxn>
            </a:cxnLst>
            <a:rect l="0" t="0" r="r" b="b"/>
            <a:pathLst>
              <a:path w="1320" h="345">
                <a:moveTo>
                  <a:pt x="0" y="270"/>
                </a:moveTo>
                <a:lnTo>
                  <a:pt x="15" y="255"/>
                </a:lnTo>
                <a:lnTo>
                  <a:pt x="60" y="240"/>
                </a:lnTo>
                <a:lnTo>
                  <a:pt x="120" y="225"/>
                </a:lnTo>
                <a:lnTo>
                  <a:pt x="210" y="210"/>
                </a:lnTo>
                <a:lnTo>
                  <a:pt x="330" y="180"/>
                </a:lnTo>
                <a:lnTo>
                  <a:pt x="450" y="150"/>
                </a:lnTo>
                <a:lnTo>
                  <a:pt x="600" y="120"/>
                </a:lnTo>
                <a:lnTo>
                  <a:pt x="765" y="75"/>
                </a:lnTo>
                <a:lnTo>
                  <a:pt x="915" y="45"/>
                </a:lnTo>
                <a:lnTo>
                  <a:pt x="1035" y="15"/>
                </a:lnTo>
                <a:lnTo>
                  <a:pt x="1125" y="15"/>
                </a:lnTo>
                <a:lnTo>
                  <a:pt x="1185" y="0"/>
                </a:lnTo>
                <a:lnTo>
                  <a:pt x="1260" y="15"/>
                </a:lnTo>
                <a:lnTo>
                  <a:pt x="1320" y="60"/>
                </a:lnTo>
                <a:lnTo>
                  <a:pt x="1305" y="105"/>
                </a:lnTo>
                <a:lnTo>
                  <a:pt x="1260" y="135"/>
                </a:lnTo>
                <a:lnTo>
                  <a:pt x="1200" y="150"/>
                </a:lnTo>
                <a:lnTo>
                  <a:pt x="1110" y="165"/>
                </a:lnTo>
                <a:lnTo>
                  <a:pt x="1005" y="195"/>
                </a:lnTo>
                <a:lnTo>
                  <a:pt x="870" y="210"/>
                </a:lnTo>
                <a:lnTo>
                  <a:pt x="720" y="240"/>
                </a:lnTo>
                <a:lnTo>
                  <a:pt x="600" y="270"/>
                </a:lnTo>
                <a:lnTo>
                  <a:pt x="480" y="285"/>
                </a:lnTo>
                <a:lnTo>
                  <a:pt x="390" y="300"/>
                </a:lnTo>
                <a:lnTo>
                  <a:pt x="315" y="315"/>
                </a:lnTo>
                <a:lnTo>
                  <a:pt x="255" y="330"/>
                </a:lnTo>
                <a:lnTo>
                  <a:pt x="210" y="345"/>
                </a:lnTo>
                <a:lnTo>
                  <a:pt x="180" y="345"/>
                </a:lnTo>
                <a:lnTo>
                  <a:pt x="135" y="330"/>
                </a:lnTo>
                <a:lnTo>
                  <a:pt x="90" y="300"/>
                </a:lnTo>
                <a:lnTo>
                  <a:pt x="30" y="285"/>
                </a:lnTo>
                <a:lnTo>
                  <a:pt x="0" y="270"/>
                </a:lnTo>
                <a:lnTo>
                  <a:pt x="0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2" name="Freeform 34"/>
          <p:cNvSpPr/>
          <p:nvPr/>
        </p:nvSpPr>
        <p:spPr bwMode="auto">
          <a:xfrm>
            <a:off x="6454775" y="2124075"/>
            <a:ext cx="190500" cy="590550"/>
          </a:xfrm>
          <a:custGeom>
            <a:avLst/>
            <a:gdLst/>
            <a:ahLst/>
            <a:cxnLst>
              <a:cxn ang="0">
                <a:pos x="30" y="90"/>
              </a:cxn>
              <a:cxn ang="0">
                <a:pos x="0" y="60"/>
              </a:cxn>
              <a:cxn ang="0">
                <a:pos x="0" y="15"/>
              </a:cxn>
              <a:cxn ang="0">
                <a:pos x="15" y="15"/>
              </a:cxn>
              <a:cxn ang="0">
                <a:pos x="30" y="0"/>
              </a:cxn>
              <a:cxn ang="0">
                <a:pos x="75" y="0"/>
              </a:cxn>
              <a:cxn ang="0">
                <a:pos x="135" y="15"/>
              </a:cxn>
              <a:cxn ang="0">
                <a:pos x="240" y="45"/>
              </a:cxn>
              <a:cxn ang="0">
                <a:pos x="285" y="75"/>
              </a:cxn>
              <a:cxn ang="0">
                <a:pos x="300" y="105"/>
              </a:cxn>
              <a:cxn ang="0">
                <a:pos x="285" y="165"/>
              </a:cxn>
              <a:cxn ang="0">
                <a:pos x="270" y="225"/>
              </a:cxn>
              <a:cxn ang="0">
                <a:pos x="240" y="330"/>
              </a:cxn>
              <a:cxn ang="0">
                <a:pos x="240" y="450"/>
              </a:cxn>
              <a:cxn ang="0">
                <a:pos x="240" y="540"/>
              </a:cxn>
              <a:cxn ang="0">
                <a:pos x="225" y="585"/>
              </a:cxn>
              <a:cxn ang="0">
                <a:pos x="210" y="660"/>
              </a:cxn>
              <a:cxn ang="0">
                <a:pos x="210" y="780"/>
              </a:cxn>
              <a:cxn ang="0">
                <a:pos x="195" y="930"/>
              </a:cxn>
              <a:cxn ang="0">
                <a:pos x="90" y="930"/>
              </a:cxn>
              <a:cxn ang="0">
                <a:pos x="90" y="780"/>
              </a:cxn>
              <a:cxn ang="0">
                <a:pos x="90" y="645"/>
              </a:cxn>
              <a:cxn ang="0">
                <a:pos x="90" y="525"/>
              </a:cxn>
              <a:cxn ang="0">
                <a:pos x="90" y="420"/>
              </a:cxn>
              <a:cxn ang="0">
                <a:pos x="90" y="330"/>
              </a:cxn>
              <a:cxn ang="0">
                <a:pos x="90" y="270"/>
              </a:cxn>
              <a:cxn ang="0">
                <a:pos x="90" y="225"/>
              </a:cxn>
              <a:cxn ang="0">
                <a:pos x="75" y="180"/>
              </a:cxn>
              <a:cxn ang="0">
                <a:pos x="60" y="120"/>
              </a:cxn>
              <a:cxn ang="0">
                <a:pos x="30" y="90"/>
              </a:cxn>
              <a:cxn ang="0">
                <a:pos x="30" y="90"/>
              </a:cxn>
            </a:cxnLst>
            <a:rect l="0" t="0" r="r" b="b"/>
            <a:pathLst>
              <a:path w="300" h="930">
                <a:moveTo>
                  <a:pt x="30" y="90"/>
                </a:moveTo>
                <a:lnTo>
                  <a:pt x="0" y="60"/>
                </a:lnTo>
                <a:lnTo>
                  <a:pt x="0" y="15"/>
                </a:lnTo>
                <a:lnTo>
                  <a:pt x="15" y="15"/>
                </a:lnTo>
                <a:lnTo>
                  <a:pt x="30" y="0"/>
                </a:lnTo>
                <a:lnTo>
                  <a:pt x="75" y="0"/>
                </a:lnTo>
                <a:lnTo>
                  <a:pt x="135" y="15"/>
                </a:lnTo>
                <a:lnTo>
                  <a:pt x="240" y="45"/>
                </a:lnTo>
                <a:lnTo>
                  <a:pt x="285" y="75"/>
                </a:lnTo>
                <a:lnTo>
                  <a:pt x="300" y="105"/>
                </a:lnTo>
                <a:lnTo>
                  <a:pt x="285" y="165"/>
                </a:lnTo>
                <a:lnTo>
                  <a:pt x="270" y="225"/>
                </a:lnTo>
                <a:lnTo>
                  <a:pt x="240" y="330"/>
                </a:lnTo>
                <a:lnTo>
                  <a:pt x="240" y="450"/>
                </a:lnTo>
                <a:lnTo>
                  <a:pt x="240" y="540"/>
                </a:lnTo>
                <a:lnTo>
                  <a:pt x="225" y="585"/>
                </a:lnTo>
                <a:lnTo>
                  <a:pt x="210" y="660"/>
                </a:lnTo>
                <a:lnTo>
                  <a:pt x="210" y="780"/>
                </a:lnTo>
                <a:lnTo>
                  <a:pt x="195" y="930"/>
                </a:lnTo>
                <a:lnTo>
                  <a:pt x="90" y="930"/>
                </a:lnTo>
                <a:lnTo>
                  <a:pt x="90" y="780"/>
                </a:lnTo>
                <a:lnTo>
                  <a:pt x="90" y="645"/>
                </a:lnTo>
                <a:lnTo>
                  <a:pt x="90" y="525"/>
                </a:lnTo>
                <a:lnTo>
                  <a:pt x="90" y="420"/>
                </a:lnTo>
                <a:lnTo>
                  <a:pt x="90" y="330"/>
                </a:lnTo>
                <a:lnTo>
                  <a:pt x="90" y="270"/>
                </a:lnTo>
                <a:lnTo>
                  <a:pt x="90" y="225"/>
                </a:lnTo>
                <a:lnTo>
                  <a:pt x="75" y="180"/>
                </a:lnTo>
                <a:lnTo>
                  <a:pt x="60" y="120"/>
                </a:lnTo>
                <a:lnTo>
                  <a:pt x="30" y="90"/>
                </a:lnTo>
                <a:lnTo>
                  <a:pt x="30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3" name="Freeform 35"/>
          <p:cNvSpPr/>
          <p:nvPr/>
        </p:nvSpPr>
        <p:spPr bwMode="auto">
          <a:xfrm>
            <a:off x="6254750" y="2628900"/>
            <a:ext cx="561975" cy="161925"/>
          </a:xfrm>
          <a:custGeom>
            <a:avLst/>
            <a:gdLst/>
            <a:ahLst/>
            <a:cxnLst>
              <a:cxn ang="0">
                <a:pos x="840" y="120"/>
              </a:cxn>
              <a:cxn ang="0">
                <a:pos x="825" y="135"/>
              </a:cxn>
              <a:cxn ang="0">
                <a:pos x="780" y="135"/>
              </a:cxn>
              <a:cxn ang="0">
                <a:pos x="705" y="150"/>
              </a:cxn>
              <a:cxn ang="0">
                <a:pos x="615" y="180"/>
              </a:cxn>
              <a:cxn ang="0">
                <a:pos x="435" y="225"/>
              </a:cxn>
              <a:cxn ang="0">
                <a:pos x="300" y="240"/>
              </a:cxn>
              <a:cxn ang="0">
                <a:pos x="225" y="255"/>
              </a:cxn>
              <a:cxn ang="0">
                <a:pos x="195" y="255"/>
              </a:cxn>
              <a:cxn ang="0">
                <a:pos x="150" y="255"/>
              </a:cxn>
              <a:cxn ang="0">
                <a:pos x="90" y="240"/>
              </a:cxn>
              <a:cxn ang="0">
                <a:pos x="15" y="225"/>
              </a:cxn>
              <a:cxn ang="0">
                <a:pos x="0" y="210"/>
              </a:cxn>
              <a:cxn ang="0">
                <a:pos x="30" y="180"/>
              </a:cxn>
              <a:cxn ang="0">
                <a:pos x="105" y="150"/>
              </a:cxn>
              <a:cxn ang="0">
                <a:pos x="165" y="150"/>
              </a:cxn>
              <a:cxn ang="0">
                <a:pos x="240" y="120"/>
              </a:cxn>
              <a:cxn ang="0">
                <a:pos x="360" y="90"/>
              </a:cxn>
              <a:cxn ang="0">
                <a:pos x="480" y="60"/>
              </a:cxn>
              <a:cxn ang="0">
                <a:pos x="600" y="30"/>
              </a:cxn>
              <a:cxn ang="0">
                <a:pos x="690" y="15"/>
              </a:cxn>
              <a:cxn ang="0">
                <a:pos x="735" y="0"/>
              </a:cxn>
              <a:cxn ang="0">
                <a:pos x="765" y="0"/>
              </a:cxn>
              <a:cxn ang="0">
                <a:pos x="795" y="0"/>
              </a:cxn>
              <a:cxn ang="0">
                <a:pos x="825" y="0"/>
              </a:cxn>
              <a:cxn ang="0">
                <a:pos x="870" y="30"/>
              </a:cxn>
              <a:cxn ang="0">
                <a:pos x="885" y="60"/>
              </a:cxn>
              <a:cxn ang="0">
                <a:pos x="870" y="90"/>
              </a:cxn>
              <a:cxn ang="0">
                <a:pos x="840" y="120"/>
              </a:cxn>
              <a:cxn ang="0">
                <a:pos x="840" y="120"/>
              </a:cxn>
            </a:cxnLst>
            <a:rect l="0" t="0" r="r" b="b"/>
            <a:pathLst>
              <a:path w="885" h="255">
                <a:moveTo>
                  <a:pt x="840" y="120"/>
                </a:moveTo>
                <a:lnTo>
                  <a:pt x="825" y="135"/>
                </a:lnTo>
                <a:lnTo>
                  <a:pt x="780" y="135"/>
                </a:lnTo>
                <a:lnTo>
                  <a:pt x="705" y="150"/>
                </a:lnTo>
                <a:lnTo>
                  <a:pt x="615" y="180"/>
                </a:lnTo>
                <a:lnTo>
                  <a:pt x="435" y="225"/>
                </a:lnTo>
                <a:lnTo>
                  <a:pt x="300" y="240"/>
                </a:lnTo>
                <a:lnTo>
                  <a:pt x="225" y="255"/>
                </a:lnTo>
                <a:lnTo>
                  <a:pt x="195" y="255"/>
                </a:lnTo>
                <a:lnTo>
                  <a:pt x="150" y="255"/>
                </a:lnTo>
                <a:lnTo>
                  <a:pt x="90" y="240"/>
                </a:lnTo>
                <a:lnTo>
                  <a:pt x="15" y="225"/>
                </a:lnTo>
                <a:lnTo>
                  <a:pt x="0" y="210"/>
                </a:lnTo>
                <a:lnTo>
                  <a:pt x="30" y="180"/>
                </a:lnTo>
                <a:lnTo>
                  <a:pt x="105" y="150"/>
                </a:lnTo>
                <a:lnTo>
                  <a:pt x="165" y="150"/>
                </a:lnTo>
                <a:lnTo>
                  <a:pt x="240" y="120"/>
                </a:lnTo>
                <a:lnTo>
                  <a:pt x="360" y="90"/>
                </a:lnTo>
                <a:lnTo>
                  <a:pt x="480" y="60"/>
                </a:lnTo>
                <a:lnTo>
                  <a:pt x="600" y="30"/>
                </a:lnTo>
                <a:lnTo>
                  <a:pt x="690" y="15"/>
                </a:lnTo>
                <a:lnTo>
                  <a:pt x="735" y="0"/>
                </a:lnTo>
                <a:lnTo>
                  <a:pt x="765" y="0"/>
                </a:lnTo>
                <a:lnTo>
                  <a:pt x="795" y="0"/>
                </a:lnTo>
                <a:lnTo>
                  <a:pt x="825" y="0"/>
                </a:lnTo>
                <a:lnTo>
                  <a:pt x="870" y="30"/>
                </a:lnTo>
                <a:lnTo>
                  <a:pt x="885" y="60"/>
                </a:lnTo>
                <a:lnTo>
                  <a:pt x="870" y="90"/>
                </a:lnTo>
                <a:lnTo>
                  <a:pt x="840" y="120"/>
                </a:lnTo>
                <a:lnTo>
                  <a:pt x="84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4" name="Freeform 36"/>
          <p:cNvSpPr/>
          <p:nvPr/>
        </p:nvSpPr>
        <p:spPr bwMode="auto">
          <a:xfrm>
            <a:off x="6159500" y="2895600"/>
            <a:ext cx="180975" cy="304800"/>
          </a:xfrm>
          <a:custGeom>
            <a:avLst/>
            <a:gdLst/>
            <a:ahLst/>
            <a:cxnLst>
              <a:cxn ang="0">
                <a:pos x="30" y="90"/>
              </a:cxn>
              <a:cxn ang="0">
                <a:pos x="0" y="45"/>
              </a:cxn>
              <a:cxn ang="0">
                <a:pos x="0" y="15"/>
              </a:cxn>
              <a:cxn ang="0">
                <a:pos x="30" y="0"/>
              </a:cxn>
              <a:cxn ang="0">
                <a:pos x="60" y="0"/>
              </a:cxn>
              <a:cxn ang="0">
                <a:pos x="120" y="15"/>
              </a:cxn>
              <a:cxn ang="0">
                <a:pos x="180" y="30"/>
              </a:cxn>
              <a:cxn ang="0">
                <a:pos x="225" y="180"/>
              </a:cxn>
              <a:cxn ang="0">
                <a:pos x="255" y="285"/>
              </a:cxn>
              <a:cxn ang="0">
                <a:pos x="285" y="360"/>
              </a:cxn>
              <a:cxn ang="0">
                <a:pos x="285" y="405"/>
              </a:cxn>
              <a:cxn ang="0">
                <a:pos x="285" y="465"/>
              </a:cxn>
              <a:cxn ang="0">
                <a:pos x="270" y="480"/>
              </a:cxn>
              <a:cxn ang="0">
                <a:pos x="255" y="465"/>
              </a:cxn>
              <a:cxn ang="0">
                <a:pos x="240" y="435"/>
              </a:cxn>
              <a:cxn ang="0">
                <a:pos x="210" y="375"/>
              </a:cxn>
              <a:cxn ang="0">
                <a:pos x="180" y="300"/>
              </a:cxn>
              <a:cxn ang="0">
                <a:pos x="135" y="225"/>
              </a:cxn>
              <a:cxn ang="0">
                <a:pos x="90" y="165"/>
              </a:cxn>
              <a:cxn ang="0">
                <a:pos x="60" y="120"/>
              </a:cxn>
              <a:cxn ang="0">
                <a:pos x="30" y="90"/>
              </a:cxn>
              <a:cxn ang="0">
                <a:pos x="30" y="90"/>
              </a:cxn>
            </a:cxnLst>
            <a:rect l="0" t="0" r="r" b="b"/>
            <a:pathLst>
              <a:path w="285" h="480">
                <a:moveTo>
                  <a:pt x="30" y="90"/>
                </a:moveTo>
                <a:lnTo>
                  <a:pt x="0" y="45"/>
                </a:lnTo>
                <a:lnTo>
                  <a:pt x="0" y="15"/>
                </a:lnTo>
                <a:lnTo>
                  <a:pt x="30" y="0"/>
                </a:lnTo>
                <a:lnTo>
                  <a:pt x="60" y="0"/>
                </a:lnTo>
                <a:lnTo>
                  <a:pt x="120" y="15"/>
                </a:lnTo>
                <a:lnTo>
                  <a:pt x="180" y="30"/>
                </a:lnTo>
                <a:lnTo>
                  <a:pt x="225" y="180"/>
                </a:lnTo>
                <a:lnTo>
                  <a:pt x="255" y="285"/>
                </a:lnTo>
                <a:lnTo>
                  <a:pt x="285" y="360"/>
                </a:lnTo>
                <a:lnTo>
                  <a:pt x="285" y="405"/>
                </a:lnTo>
                <a:lnTo>
                  <a:pt x="285" y="465"/>
                </a:lnTo>
                <a:lnTo>
                  <a:pt x="270" y="480"/>
                </a:lnTo>
                <a:lnTo>
                  <a:pt x="255" y="465"/>
                </a:lnTo>
                <a:lnTo>
                  <a:pt x="240" y="435"/>
                </a:lnTo>
                <a:lnTo>
                  <a:pt x="210" y="375"/>
                </a:lnTo>
                <a:lnTo>
                  <a:pt x="180" y="300"/>
                </a:lnTo>
                <a:lnTo>
                  <a:pt x="135" y="225"/>
                </a:lnTo>
                <a:lnTo>
                  <a:pt x="90" y="165"/>
                </a:lnTo>
                <a:lnTo>
                  <a:pt x="60" y="120"/>
                </a:lnTo>
                <a:lnTo>
                  <a:pt x="30" y="90"/>
                </a:lnTo>
                <a:lnTo>
                  <a:pt x="30" y="9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5" name="Freeform 37"/>
          <p:cNvSpPr/>
          <p:nvPr/>
        </p:nvSpPr>
        <p:spPr bwMode="auto">
          <a:xfrm>
            <a:off x="6226175" y="2819400"/>
            <a:ext cx="714375" cy="247650"/>
          </a:xfrm>
          <a:custGeom>
            <a:avLst/>
            <a:gdLst/>
            <a:ahLst/>
            <a:cxnLst>
              <a:cxn ang="0">
                <a:pos x="765" y="30"/>
              </a:cxn>
              <a:cxn ang="0">
                <a:pos x="780" y="15"/>
              </a:cxn>
              <a:cxn ang="0">
                <a:pos x="825" y="0"/>
              </a:cxn>
              <a:cxn ang="0">
                <a:pos x="885" y="30"/>
              </a:cxn>
              <a:cxn ang="0">
                <a:pos x="1005" y="75"/>
              </a:cxn>
              <a:cxn ang="0">
                <a:pos x="1065" y="105"/>
              </a:cxn>
              <a:cxn ang="0">
                <a:pos x="1095" y="120"/>
              </a:cxn>
              <a:cxn ang="0">
                <a:pos x="1125" y="150"/>
              </a:cxn>
              <a:cxn ang="0">
                <a:pos x="1125" y="165"/>
              </a:cxn>
              <a:cxn ang="0">
                <a:pos x="1095" y="195"/>
              </a:cxn>
              <a:cxn ang="0">
                <a:pos x="1050" y="210"/>
              </a:cxn>
              <a:cxn ang="0">
                <a:pos x="1020" y="225"/>
              </a:cxn>
              <a:cxn ang="0">
                <a:pos x="975" y="255"/>
              </a:cxn>
              <a:cxn ang="0">
                <a:pos x="900" y="315"/>
              </a:cxn>
              <a:cxn ang="0">
                <a:pos x="825" y="390"/>
              </a:cxn>
              <a:cxn ang="0">
                <a:pos x="690" y="390"/>
              </a:cxn>
              <a:cxn ang="0">
                <a:pos x="735" y="300"/>
              </a:cxn>
              <a:cxn ang="0">
                <a:pos x="780" y="240"/>
              </a:cxn>
              <a:cxn ang="0">
                <a:pos x="795" y="195"/>
              </a:cxn>
              <a:cxn ang="0">
                <a:pos x="795" y="165"/>
              </a:cxn>
              <a:cxn ang="0">
                <a:pos x="765" y="165"/>
              </a:cxn>
              <a:cxn ang="0">
                <a:pos x="690" y="165"/>
              </a:cxn>
              <a:cxn ang="0">
                <a:pos x="585" y="180"/>
              </a:cxn>
              <a:cxn ang="0">
                <a:pos x="450" y="195"/>
              </a:cxn>
              <a:cxn ang="0">
                <a:pos x="315" y="225"/>
              </a:cxn>
              <a:cxn ang="0">
                <a:pos x="180" y="240"/>
              </a:cxn>
              <a:cxn ang="0">
                <a:pos x="90" y="240"/>
              </a:cxn>
              <a:cxn ang="0">
                <a:pos x="0" y="240"/>
              </a:cxn>
              <a:cxn ang="0">
                <a:pos x="0" y="150"/>
              </a:cxn>
              <a:cxn ang="0">
                <a:pos x="225" y="150"/>
              </a:cxn>
              <a:cxn ang="0">
                <a:pos x="480" y="105"/>
              </a:cxn>
              <a:cxn ang="0">
                <a:pos x="585" y="75"/>
              </a:cxn>
              <a:cxn ang="0">
                <a:pos x="675" y="60"/>
              </a:cxn>
              <a:cxn ang="0">
                <a:pos x="735" y="45"/>
              </a:cxn>
              <a:cxn ang="0">
                <a:pos x="765" y="30"/>
              </a:cxn>
              <a:cxn ang="0">
                <a:pos x="765" y="30"/>
              </a:cxn>
            </a:cxnLst>
            <a:rect l="0" t="0" r="r" b="b"/>
            <a:pathLst>
              <a:path w="1125" h="390">
                <a:moveTo>
                  <a:pt x="765" y="30"/>
                </a:moveTo>
                <a:lnTo>
                  <a:pt x="780" y="15"/>
                </a:lnTo>
                <a:lnTo>
                  <a:pt x="825" y="0"/>
                </a:lnTo>
                <a:lnTo>
                  <a:pt x="885" y="30"/>
                </a:lnTo>
                <a:lnTo>
                  <a:pt x="1005" y="75"/>
                </a:lnTo>
                <a:lnTo>
                  <a:pt x="1065" y="105"/>
                </a:lnTo>
                <a:lnTo>
                  <a:pt x="1095" y="120"/>
                </a:lnTo>
                <a:lnTo>
                  <a:pt x="1125" y="150"/>
                </a:lnTo>
                <a:lnTo>
                  <a:pt x="1125" y="165"/>
                </a:lnTo>
                <a:lnTo>
                  <a:pt x="1095" y="195"/>
                </a:lnTo>
                <a:lnTo>
                  <a:pt x="1050" y="210"/>
                </a:lnTo>
                <a:lnTo>
                  <a:pt x="1020" y="225"/>
                </a:lnTo>
                <a:lnTo>
                  <a:pt x="975" y="255"/>
                </a:lnTo>
                <a:lnTo>
                  <a:pt x="900" y="315"/>
                </a:lnTo>
                <a:lnTo>
                  <a:pt x="825" y="390"/>
                </a:lnTo>
                <a:lnTo>
                  <a:pt x="690" y="390"/>
                </a:lnTo>
                <a:lnTo>
                  <a:pt x="735" y="300"/>
                </a:lnTo>
                <a:lnTo>
                  <a:pt x="780" y="240"/>
                </a:lnTo>
                <a:lnTo>
                  <a:pt x="795" y="195"/>
                </a:lnTo>
                <a:lnTo>
                  <a:pt x="795" y="165"/>
                </a:lnTo>
                <a:lnTo>
                  <a:pt x="765" y="165"/>
                </a:lnTo>
                <a:lnTo>
                  <a:pt x="690" y="165"/>
                </a:lnTo>
                <a:lnTo>
                  <a:pt x="585" y="180"/>
                </a:lnTo>
                <a:lnTo>
                  <a:pt x="450" y="195"/>
                </a:lnTo>
                <a:lnTo>
                  <a:pt x="315" y="225"/>
                </a:lnTo>
                <a:lnTo>
                  <a:pt x="180" y="240"/>
                </a:lnTo>
                <a:lnTo>
                  <a:pt x="90" y="240"/>
                </a:lnTo>
                <a:lnTo>
                  <a:pt x="0" y="240"/>
                </a:lnTo>
                <a:lnTo>
                  <a:pt x="0" y="150"/>
                </a:lnTo>
                <a:lnTo>
                  <a:pt x="225" y="150"/>
                </a:lnTo>
                <a:lnTo>
                  <a:pt x="480" y="105"/>
                </a:lnTo>
                <a:lnTo>
                  <a:pt x="585" y="75"/>
                </a:lnTo>
                <a:lnTo>
                  <a:pt x="675" y="60"/>
                </a:lnTo>
                <a:lnTo>
                  <a:pt x="735" y="45"/>
                </a:lnTo>
                <a:lnTo>
                  <a:pt x="765" y="30"/>
                </a:lnTo>
                <a:lnTo>
                  <a:pt x="765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6" name="Freeform 38"/>
          <p:cNvSpPr/>
          <p:nvPr/>
        </p:nvSpPr>
        <p:spPr bwMode="auto">
          <a:xfrm>
            <a:off x="6311900" y="3028950"/>
            <a:ext cx="485775" cy="123825"/>
          </a:xfrm>
          <a:custGeom>
            <a:avLst/>
            <a:gdLst/>
            <a:ahLst/>
            <a:cxnLst>
              <a:cxn ang="0">
                <a:pos x="720" y="0"/>
              </a:cxn>
              <a:cxn ang="0">
                <a:pos x="750" y="15"/>
              </a:cxn>
              <a:cxn ang="0">
                <a:pos x="765" y="60"/>
              </a:cxn>
              <a:cxn ang="0">
                <a:pos x="750" y="105"/>
              </a:cxn>
              <a:cxn ang="0">
                <a:pos x="675" y="135"/>
              </a:cxn>
              <a:cxn ang="0">
                <a:pos x="600" y="135"/>
              </a:cxn>
              <a:cxn ang="0">
                <a:pos x="540" y="135"/>
              </a:cxn>
              <a:cxn ang="0">
                <a:pos x="465" y="150"/>
              </a:cxn>
              <a:cxn ang="0">
                <a:pos x="375" y="150"/>
              </a:cxn>
              <a:cxn ang="0">
                <a:pos x="270" y="165"/>
              </a:cxn>
              <a:cxn ang="0">
                <a:pos x="150" y="180"/>
              </a:cxn>
              <a:cxn ang="0">
                <a:pos x="15" y="195"/>
              </a:cxn>
              <a:cxn ang="0">
                <a:pos x="0" y="105"/>
              </a:cxn>
              <a:cxn ang="0">
                <a:pos x="150" y="75"/>
              </a:cxn>
              <a:cxn ang="0">
                <a:pos x="300" y="60"/>
              </a:cxn>
              <a:cxn ang="0">
                <a:pos x="405" y="45"/>
              </a:cxn>
              <a:cxn ang="0">
                <a:pos x="510" y="30"/>
              </a:cxn>
              <a:cxn ang="0">
                <a:pos x="585" y="15"/>
              </a:cxn>
              <a:cxn ang="0">
                <a:pos x="645" y="15"/>
              </a:cxn>
              <a:cxn ang="0">
                <a:pos x="690" y="0"/>
              </a:cxn>
              <a:cxn ang="0">
                <a:pos x="720" y="0"/>
              </a:cxn>
              <a:cxn ang="0">
                <a:pos x="720" y="0"/>
              </a:cxn>
            </a:cxnLst>
            <a:rect l="0" t="0" r="r" b="b"/>
            <a:pathLst>
              <a:path w="765" h="195">
                <a:moveTo>
                  <a:pt x="720" y="0"/>
                </a:moveTo>
                <a:lnTo>
                  <a:pt x="750" y="15"/>
                </a:lnTo>
                <a:lnTo>
                  <a:pt x="765" y="60"/>
                </a:lnTo>
                <a:lnTo>
                  <a:pt x="750" y="105"/>
                </a:lnTo>
                <a:lnTo>
                  <a:pt x="675" y="135"/>
                </a:lnTo>
                <a:lnTo>
                  <a:pt x="600" y="135"/>
                </a:lnTo>
                <a:lnTo>
                  <a:pt x="540" y="135"/>
                </a:lnTo>
                <a:lnTo>
                  <a:pt x="465" y="150"/>
                </a:lnTo>
                <a:lnTo>
                  <a:pt x="375" y="150"/>
                </a:lnTo>
                <a:lnTo>
                  <a:pt x="270" y="165"/>
                </a:lnTo>
                <a:lnTo>
                  <a:pt x="150" y="180"/>
                </a:lnTo>
                <a:lnTo>
                  <a:pt x="15" y="195"/>
                </a:lnTo>
                <a:lnTo>
                  <a:pt x="0" y="105"/>
                </a:lnTo>
                <a:lnTo>
                  <a:pt x="150" y="75"/>
                </a:lnTo>
                <a:lnTo>
                  <a:pt x="300" y="60"/>
                </a:lnTo>
                <a:lnTo>
                  <a:pt x="405" y="45"/>
                </a:lnTo>
                <a:lnTo>
                  <a:pt x="510" y="30"/>
                </a:lnTo>
                <a:lnTo>
                  <a:pt x="585" y="15"/>
                </a:lnTo>
                <a:lnTo>
                  <a:pt x="645" y="15"/>
                </a:lnTo>
                <a:lnTo>
                  <a:pt x="690" y="0"/>
                </a:lnTo>
                <a:lnTo>
                  <a:pt x="720" y="0"/>
                </a:lnTo>
                <a:lnTo>
                  <a:pt x="720" y="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7" name="Freeform 39"/>
          <p:cNvSpPr/>
          <p:nvPr/>
        </p:nvSpPr>
        <p:spPr bwMode="auto">
          <a:xfrm>
            <a:off x="6178550" y="3200400"/>
            <a:ext cx="180975" cy="190500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30" y="0"/>
              </a:cxn>
              <a:cxn ang="0">
                <a:pos x="90" y="0"/>
              </a:cxn>
              <a:cxn ang="0">
                <a:pos x="150" y="15"/>
              </a:cxn>
              <a:cxn ang="0">
                <a:pos x="225" y="60"/>
              </a:cxn>
              <a:cxn ang="0">
                <a:pos x="270" y="135"/>
              </a:cxn>
              <a:cxn ang="0">
                <a:pos x="285" y="195"/>
              </a:cxn>
              <a:cxn ang="0">
                <a:pos x="270" y="255"/>
              </a:cxn>
              <a:cxn ang="0">
                <a:pos x="225" y="300"/>
              </a:cxn>
              <a:cxn ang="0">
                <a:pos x="180" y="300"/>
              </a:cxn>
              <a:cxn ang="0">
                <a:pos x="150" y="285"/>
              </a:cxn>
              <a:cxn ang="0">
                <a:pos x="105" y="255"/>
              </a:cxn>
              <a:cxn ang="0">
                <a:pos x="60" y="180"/>
              </a:cxn>
              <a:cxn ang="0">
                <a:pos x="30" y="120"/>
              </a:cxn>
              <a:cxn ang="0">
                <a:pos x="15" y="7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</a:cxnLst>
            <a:rect l="0" t="0" r="r" b="b"/>
            <a:pathLst>
              <a:path w="285" h="300">
                <a:moveTo>
                  <a:pt x="0" y="15"/>
                </a:moveTo>
                <a:lnTo>
                  <a:pt x="30" y="0"/>
                </a:lnTo>
                <a:lnTo>
                  <a:pt x="90" y="0"/>
                </a:lnTo>
                <a:lnTo>
                  <a:pt x="150" y="15"/>
                </a:lnTo>
                <a:lnTo>
                  <a:pt x="225" y="60"/>
                </a:lnTo>
                <a:lnTo>
                  <a:pt x="270" y="135"/>
                </a:lnTo>
                <a:lnTo>
                  <a:pt x="285" y="195"/>
                </a:lnTo>
                <a:lnTo>
                  <a:pt x="270" y="255"/>
                </a:lnTo>
                <a:lnTo>
                  <a:pt x="225" y="300"/>
                </a:lnTo>
                <a:lnTo>
                  <a:pt x="180" y="300"/>
                </a:lnTo>
                <a:lnTo>
                  <a:pt x="150" y="285"/>
                </a:lnTo>
                <a:lnTo>
                  <a:pt x="105" y="255"/>
                </a:lnTo>
                <a:lnTo>
                  <a:pt x="60" y="180"/>
                </a:lnTo>
                <a:lnTo>
                  <a:pt x="30" y="120"/>
                </a:lnTo>
                <a:lnTo>
                  <a:pt x="15" y="75"/>
                </a:ln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8" name="Freeform 40"/>
          <p:cNvSpPr/>
          <p:nvPr/>
        </p:nvSpPr>
        <p:spPr bwMode="auto">
          <a:xfrm>
            <a:off x="5578475" y="3009900"/>
            <a:ext cx="381000" cy="152400"/>
          </a:xfrm>
          <a:custGeom>
            <a:avLst/>
            <a:gdLst/>
            <a:ahLst/>
            <a:cxnLst>
              <a:cxn ang="0">
                <a:pos x="300" y="75"/>
              </a:cxn>
              <a:cxn ang="0">
                <a:pos x="405" y="45"/>
              </a:cxn>
              <a:cxn ang="0">
                <a:pos x="465" y="15"/>
              </a:cxn>
              <a:cxn ang="0">
                <a:pos x="525" y="0"/>
              </a:cxn>
              <a:cxn ang="0">
                <a:pos x="555" y="15"/>
              </a:cxn>
              <a:cxn ang="0">
                <a:pos x="570" y="30"/>
              </a:cxn>
              <a:cxn ang="0">
                <a:pos x="600" y="60"/>
              </a:cxn>
              <a:cxn ang="0">
                <a:pos x="600" y="90"/>
              </a:cxn>
              <a:cxn ang="0">
                <a:pos x="585" y="120"/>
              </a:cxn>
              <a:cxn ang="0">
                <a:pos x="570" y="135"/>
              </a:cxn>
              <a:cxn ang="0">
                <a:pos x="540" y="135"/>
              </a:cxn>
              <a:cxn ang="0">
                <a:pos x="495" y="150"/>
              </a:cxn>
              <a:cxn ang="0">
                <a:pos x="420" y="165"/>
              </a:cxn>
              <a:cxn ang="0">
                <a:pos x="345" y="180"/>
              </a:cxn>
              <a:cxn ang="0">
                <a:pos x="240" y="195"/>
              </a:cxn>
              <a:cxn ang="0">
                <a:pos x="135" y="210"/>
              </a:cxn>
              <a:cxn ang="0">
                <a:pos x="0" y="240"/>
              </a:cxn>
              <a:cxn ang="0">
                <a:pos x="0" y="135"/>
              </a:cxn>
              <a:cxn ang="0">
                <a:pos x="120" y="120"/>
              </a:cxn>
              <a:cxn ang="0">
                <a:pos x="300" y="75"/>
              </a:cxn>
              <a:cxn ang="0">
                <a:pos x="300" y="75"/>
              </a:cxn>
            </a:cxnLst>
            <a:rect l="0" t="0" r="r" b="b"/>
            <a:pathLst>
              <a:path w="600" h="240">
                <a:moveTo>
                  <a:pt x="300" y="75"/>
                </a:moveTo>
                <a:lnTo>
                  <a:pt x="405" y="45"/>
                </a:lnTo>
                <a:lnTo>
                  <a:pt x="465" y="15"/>
                </a:lnTo>
                <a:lnTo>
                  <a:pt x="525" y="0"/>
                </a:lnTo>
                <a:lnTo>
                  <a:pt x="555" y="15"/>
                </a:lnTo>
                <a:lnTo>
                  <a:pt x="570" y="30"/>
                </a:lnTo>
                <a:lnTo>
                  <a:pt x="600" y="60"/>
                </a:lnTo>
                <a:lnTo>
                  <a:pt x="600" y="90"/>
                </a:lnTo>
                <a:lnTo>
                  <a:pt x="585" y="120"/>
                </a:lnTo>
                <a:lnTo>
                  <a:pt x="570" y="135"/>
                </a:lnTo>
                <a:lnTo>
                  <a:pt x="540" y="135"/>
                </a:lnTo>
                <a:lnTo>
                  <a:pt x="495" y="150"/>
                </a:lnTo>
                <a:lnTo>
                  <a:pt x="420" y="165"/>
                </a:lnTo>
                <a:lnTo>
                  <a:pt x="345" y="180"/>
                </a:lnTo>
                <a:lnTo>
                  <a:pt x="240" y="195"/>
                </a:lnTo>
                <a:lnTo>
                  <a:pt x="135" y="210"/>
                </a:lnTo>
                <a:lnTo>
                  <a:pt x="0" y="240"/>
                </a:lnTo>
                <a:lnTo>
                  <a:pt x="0" y="135"/>
                </a:lnTo>
                <a:lnTo>
                  <a:pt x="120" y="120"/>
                </a:lnTo>
                <a:lnTo>
                  <a:pt x="300" y="75"/>
                </a:lnTo>
                <a:lnTo>
                  <a:pt x="300" y="75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90" name="Freeform 42"/>
          <p:cNvSpPr/>
          <p:nvPr/>
        </p:nvSpPr>
        <p:spPr bwMode="auto">
          <a:xfrm>
            <a:off x="6607175" y="3095625"/>
            <a:ext cx="276225" cy="285750"/>
          </a:xfrm>
          <a:custGeom>
            <a:avLst/>
            <a:gdLst/>
            <a:ahLst/>
            <a:cxnLst>
              <a:cxn ang="0">
                <a:pos x="240" y="30"/>
              </a:cxn>
              <a:cxn ang="0">
                <a:pos x="240" y="0"/>
              </a:cxn>
              <a:cxn ang="0">
                <a:pos x="300" y="0"/>
              </a:cxn>
              <a:cxn ang="0">
                <a:pos x="360" y="15"/>
              </a:cxn>
              <a:cxn ang="0">
                <a:pos x="405" y="45"/>
              </a:cxn>
              <a:cxn ang="0">
                <a:pos x="435" y="90"/>
              </a:cxn>
              <a:cxn ang="0">
                <a:pos x="435" y="105"/>
              </a:cxn>
              <a:cxn ang="0">
                <a:pos x="420" y="150"/>
              </a:cxn>
              <a:cxn ang="0">
                <a:pos x="345" y="210"/>
              </a:cxn>
              <a:cxn ang="0">
                <a:pos x="225" y="315"/>
              </a:cxn>
              <a:cxn ang="0">
                <a:pos x="60" y="450"/>
              </a:cxn>
              <a:cxn ang="0">
                <a:pos x="0" y="450"/>
              </a:cxn>
              <a:cxn ang="0">
                <a:pos x="90" y="315"/>
              </a:cxn>
              <a:cxn ang="0">
                <a:pos x="150" y="210"/>
              </a:cxn>
              <a:cxn ang="0">
                <a:pos x="195" y="150"/>
              </a:cxn>
              <a:cxn ang="0">
                <a:pos x="225" y="105"/>
              </a:cxn>
              <a:cxn ang="0">
                <a:pos x="240" y="75"/>
              </a:cxn>
              <a:cxn ang="0">
                <a:pos x="240" y="30"/>
              </a:cxn>
              <a:cxn ang="0">
                <a:pos x="240" y="30"/>
              </a:cxn>
            </a:cxnLst>
            <a:rect l="0" t="0" r="r" b="b"/>
            <a:pathLst>
              <a:path w="435" h="450">
                <a:moveTo>
                  <a:pt x="240" y="30"/>
                </a:moveTo>
                <a:lnTo>
                  <a:pt x="240" y="0"/>
                </a:lnTo>
                <a:lnTo>
                  <a:pt x="300" y="0"/>
                </a:lnTo>
                <a:lnTo>
                  <a:pt x="360" y="15"/>
                </a:lnTo>
                <a:lnTo>
                  <a:pt x="405" y="45"/>
                </a:lnTo>
                <a:lnTo>
                  <a:pt x="435" y="90"/>
                </a:lnTo>
                <a:lnTo>
                  <a:pt x="435" y="105"/>
                </a:lnTo>
                <a:lnTo>
                  <a:pt x="420" y="150"/>
                </a:lnTo>
                <a:lnTo>
                  <a:pt x="345" y="210"/>
                </a:lnTo>
                <a:lnTo>
                  <a:pt x="225" y="315"/>
                </a:lnTo>
                <a:lnTo>
                  <a:pt x="60" y="450"/>
                </a:lnTo>
                <a:lnTo>
                  <a:pt x="0" y="450"/>
                </a:lnTo>
                <a:lnTo>
                  <a:pt x="90" y="315"/>
                </a:lnTo>
                <a:lnTo>
                  <a:pt x="150" y="210"/>
                </a:lnTo>
                <a:lnTo>
                  <a:pt x="195" y="150"/>
                </a:lnTo>
                <a:lnTo>
                  <a:pt x="225" y="105"/>
                </a:lnTo>
                <a:lnTo>
                  <a:pt x="240" y="75"/>
                </a:lnTo>
                <a:lnTo>
                  <a:pt x="240" y="30"/>
                </a:lnTo>
                <a:lnTo>
                  <a:pt x="240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91" name="Freeform 43"/>
          <p:cNvSpPr/>
          <p:nvPr/>
        </p:nvSpPr>
        <p:spPr bwMode="auto">
          <a:xfrm>
            <a:off x="6111875" y="3619500"/>
            <a:ext cx="200025" cy="447675"/>
          </a:xfrm>
          <a:custGeom>
            <a:avLst/>
            <a:gdLst/>
            <a:ahLst/>
            <a:cxnLst>
              <a:cxn ang="0">
                <a:pos x="255" y="30"/>
              </a:cxn>
              <a:cxn ang="0">
                <a:pos x="270" y="180"/>
              </a:cxn>
              <a:cxn ang="0">
                <a:pos x="285" y="315"/>
              </a:cxn>
              <a:cxn ang="0">
                <a:pos x="300" y="420"/>
              </a:cxn>
              <a:cxn ang="0">
                <a:pos x="300" y="510"/>
              </a:cxn>
              <a:cxn ang="0">
                <a:pos x="315" y="585"/>
              </a:cxn>
              <a:cxn ang="0">
                <a:pos x="315" y="645"/>
              </a:cxn>
              <a:cxn ang="0">
                <a:pos x="315" y="675"/>
              </a:cxn>
              <a:cxn ang="0">
                <a:pos x="315" y="690"/>
              </a:cxn>
              <a:cxn ang="0">
                <a:pos x="300" y="705"/>
              </a:cxn>
              <a:cxn ang="0">
                <a:pos x="270" y="705"/>
              </a:cxn>
              <a:cxn ang="0">
                <a:pos x="255" y="675"/>
              </a:cxn>
              <a:cxn ang="0">
                <a:pos x="225" y="585"/>
              </a:cxn>
              <a:cxn ang="0">
                <a:pos x="180" y="450"/>
              </a:cxn>
              <a:cxn ang="0">
                <a:pos x="150" y="300"/>
              </a:cxn>
              <a:cxn ang="0">
                <a:pos x="120" y="225"/>
              </a:cxn>
              <a:cxn ang="0">
                <a:pos x="90" y="165"/>
              </a:cxn>
              <a:cxn ang="0">
                <a:pos x="45" y="90"/>
              </a:cxn>
              <a:cxn ang="0">
                <a:pos x="0" y="45"/>
              </a:cxn>
              <a:cxn ang="0">
                <a:pos x="0" y="0"/>
              </a:cxn>
              <a:cxn ang="0">
                <a:pos x="30" y="0"/>
              </a:cxn>
              <a:cxn ang="0">
                <a:pos x="75" y="0"/>
              </a:cxn>
              <a:cxn ang="0">
                <a:pos x="150" y="0"/>
              </a:cxn>
              <a:cxn ang="0">
                <a:pos x="255" y="30"/>
              </a:cxn>
              <a:cxn ang="0">
                <a:pos x="255" y="30"/>
              </a:cxn>
            </a:cxnLst>
            <a:rect l="0" t="0" r="r" b="b"/>
            <a:pathLst>
              <a:path w="315" h="705">
                <a:moveTo>
                  <a:pt x="255" y="30"/>
                </a:moveTo>
                <a:lnTo>
                  <a:pt x="270" y="180"/>
                </a:lnTo>
                <a:lnTo>
                  <a:pt x="285" y="315"/>
                </a:lnTo>
                <a:lnTo>
                  <a:pt x="300" y="420"/>
                </a:lnTo>
                <a:lnTo>
                  <a:pt x="300" y="510"/>
                </a:lnTo>
                <a:lnTo>
                  <a:pt x="315" y="585"/>
                </a:lnTo>
                <a:lnTo>
                  <a:pt x="315" y="645"/>
                </a:lnTo>
                <a:lnTo>
                  <a:pt x="315" y="675"/>
                </a:lnTo>
                <a:lnTo>
                  <a:pt x="315" y="690"/>
                </a:lnTo>
                <a:lnTo>
                  <a:pt x="300" y="705"/>
                </a:lnTo>
                <a:lnTo>
                  <a:pt x="270" y="705"/>
                </a:lnTo>
                <a:lnTo>
                  <a:pt x="255" y="675"/>
                </a:lnTo>
                <a:lnTo>
                  <a:pt x="225" y="585"/>
                </a:lnTo>
                <a:lnTo>
                  <a:pt x="180" y="450"/>
                </a:lnTo>
                <a:lnTo>
                  <a:pt x="150" y="300"/>
                </a:lnTo>
                <a:lnTo>
                  <a:pt x="120" y="225"/>
                </a:lnTo>
                <a:lnTo>
                  <a:pt x="90" y="165"/>
                </a:lnTo>
                <a:lnTo>
                  <a:pt x="45" y="90"/>
                </a:lnTo>
                <a:lnTo>
                  <a:pt x="0" y="45"/>
                </a:lnTo>
                <a:lnTo>
                  <a:pt x="0" y="0"/>
                </a:lnTo>
                <a:lnTo>
                  <a:pt x="30" y="0"/>
                </a:lnTo>
                <a:lnTo>
                  <a:pt x="75" y="0"/>
                </a:lnTo>
                <a:lnTo>
                  <a:pt x="150" y="0"/>
                </a:lnTo>
                <a:lnTo>
                  <a:pt x="255" y="30"/>
                </a:lnTo>
                <a:lnTo>
                  <a:pt x="255" y="3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89" name="Freeform 41"/>
          <p:cNvSpPr/>
          <p:nvPr/>
        </p:nvSpPr>
        <p:spPr bwMode="auto">
          <a:xfrm>
            <a:off x="5711825" y="3286125"/>
            <a:ext cx="1676400" cy="247650"/>
          </a:xfrm>
          <a:custGeom>
            <a:avLst/>
            <a:gdLst/>
            <a:ahLst/>
            <a:cxnLst>
              <a:cxn ang="0">
                <a:pos x="0" y="270"/>
              </a:cxn>
              <a:cxn ang="0">
                <a:pos x="30" y="270"/>
              </a:cxn>
              <a:cxn ang="0">
                <a:pos x="105" y="270"/>
              </a:cxn>
              <a:cxn ang="0">
                <a:pos x="210" y="255"/>
              </a:cxn>
              <a:cxn ang="0">
                <a:pos x="345" y="255"/>
              </a:cxn>
              <a:cxn ang="0">
                <a:pos x="420" y="240"/>
              </a:cxn>
              <a:cxn ang="0">
                <a:pos x="510" y="240"/>
              </a:cxn>
              <a:cxn ang="0">
                <a:pos x="615" y="225"/>
              </a:cxn>
              <a:cxn ang="0">
                <a:pos x="735" y="210"/>
              </a:cxn>
              <a:cxn ang="0">
                <a:pos x="1020" y="165"/>
              </a:cxn>
              <a:cxn ang="0">
                <a:pos x="1365" y="120"/>
              </a:cxn>
              <a:cxn ang="0">
                <a:pos x="1545" y="90"/>
              </a:cxn>
              <a:cxn ang="0">
                <a:pos x="1695" y="60"/>
              </a:cxn>
              <a:cxn ang="0">
                <a:pos x="1830" y="45"/>
              </a:cxn>
              <a:cxn ang="0">
                <a:pos x="1950" y="30"/>
              </a:cxn>
              <a:cxn ang="0">
                <a:pos x="2055" y="15"/>
              </a:cxn>
              <a:cxn ang="0">
                <a:pos x="2130" y="0"/>
              </a:cxn>
              <a:cxn ang="0">
                <a:pos x="2190" y="0"/>
              </a:cxn>
              <a:cxn ang="0">
                <a:pos x="2220" y="0"/>
              </a:cxn>
              <a:cxn ang="0">
                <a:pos x="2340" y="15"/>
              </a:cxn>
              <a:cxn ang="0">
                <a:pos x="2475" y="60"/>
              </a:cxn>
              <a:cxn ang="0">
                <a:pos x="2550" y="90"/>
              </a:cxn>
              <a:cxn ang="0">
                <a:pos x="2595" y="105"/>
              </a:cxn>
              <a:cxn ang="0">
                <a:pos x="2625" y="120"/>
              </a:cxn>
              <a:cxn ang="0">
                <a:pos x="2640" y="135"/>
              </a:cxn>
              <a:cxn ang="0">
                <a:pos x="2625" y="150"/>
              </a:cxn>
              <a:cxn ang="0">
                <a:pos x="2625" y="180"/>
              </a:cxn>
              <a:cxn ang="0">
                <a:pos x="2580" y="180"/>
              </a:cxn>
              <a:cxn ang="0">
                <a:pos x="2490" y="195"/>
              </a:cxn>
              <a:cxn ang="0">
                <a:pos x="2340" y="195"/>
              </a:cxn>
              <a:cxn ang="0">
                <a:pos x="2130" y="195"/>
              </a:cxn>
              <a:cxn ang="0">
                <a:pos x="1920" y="195"/>
              </a:cxn>
              <a:cxn ang="0">
                <a:pos x="1740" y="195"/>
              </a:cxn>
              <a:cxn ang="0">
                <a:pos x="1590" y="210"/>
              </a:cxn>
              <a:cxn ang="0">
                <a:pos x="1485" y="210"/>
              </a:cxn>
              <a:cxn ang="0">
                <a:pos x="1275" y="240"/>
              </a:cxn>
              <a:cxn ang="0">
                <a:pos x="1020" y="270"/>
              </a:cxn>
              <a:cxn ang="0">
                <a:pos x="750" y="330"/>
              </a:cxn>
              <a:cxn ang="0">
                <a:pos x="495" y="360"/>
              </a:cxn>
              <a:cxn ang="0">
                <a:pos x="375" y="375"/>
              </a:cxn>
              <a:cxn ang="0">
                <a:pos x="285" y="390"/>
              </a:cxn>
              <a:cxn ang="0">
                <a:pos x="210" y="390"/>
              </a:cxn>
              <a:cxn ang="0">
                <a:pos x="180" y="390"/>
              </a:cxn>
              <a:cxn ang="0">
                <a:pos x="105" y="345"/>
              </a:cxn>
              <a:cxn ang="0">
                <a:pos x="0" y="270"/>
              </a:cxn>
              <a:cxn ang="0">
                <a:pos x="0" y="270"/>
              </a:cxn>
            </a:cxnLst>
            <a:rect l="0" t="0" r="r" b="b"/>
            <a:pathLst>
              <a:path w="2640" h="390">
                <a:moveTo>
                  <a:pt x="0" y="270"/>
                </a:moveTo>
                <a:lnTo>
                  <a:pt x="30" y="270"/>
                </a:lnTo>
                <a:lnTo>
                  <a:pt x="105" y="270"/>
                </a:lnTo>
                <a:lnTo>
                  <a:pt x="210" y="255"/>
                </a:lnTo>
                <a:lnTo>
                  <a:pt x="345" y="255"/>
                </a:lnTo>
                <a:lnTo>
                  <a:pt x="420" y="240"/>
                </a:lnTo>
                <a:lnTo>
                  <a:pt x="510" y="240"/>
                </a:lnTo>
                <a:lnTo>
                  <a:pt x="615" y="225"/>
                </a:lnTo>
                <a:lnTo>
                  <a:pt x="735" y="210"/>
                </a:lnTo>
                <a:lnTo>
                  <a:pt x="1020" y="165"/>
                </a:lnTo>
                <a:lnTo>
                  <a:pt x="1365" y="120"/>
                </a:lnTo>
                <a:lnTo>
                  <a:pt x="1545" y="90"/>
                </a:lnTo>
                <a:lnTo>
                  <a:pt x="1695" y="60"/>
                </a:lnTo>
                <a:lnTo>
                  <a:pt x="1830" y="45"/>
                </a:lnTo>
                <a:lnTo>
                  <a:pt x="1950" y="30"/>
                </a:lnTo>
                <a:lnTo>
                  <a:pt x="2055" y="15"/>
                </a:lnTo>
                <a:lnTo>
                  <a:pt x="2130" y="0"/>
                </a:lnTo>
                <a:lnTo>
                  <a:pt x="2190" y="0"/>
                </a:lnTo>
                <a:lnTo>
                  <a:pt x="2220" y="0"/>
                </a:lnTo>
                <a:lnTo>
                  <a:pt x="2340" y="15"/>
                </a:lnTo>
                <a:lnTo>
                  <a:pt x="2475" y="60"/>
                </a:lnTo>
                <a:lnTo>
                  <a:pt x="2550" y="90"/>
                </a:lnTo>
                <a:lnTo>
                  <a:pt x="2595" y="105"/>
                </a:lnTo>
                <a:lnTo>
                  <a:pt x="2625" y="120"/>
                </a:lnTo>
                <a:lnTo>
                  <a:pt x="2640" y="135"/>
                </a:lnTo>
                <a:lnTo>
                  <a:pt x="2625" y="150"/>
                </a:lnTo>
                <a:lnTo>
                  <a:pt x="2625" y="180"/>
                </a:lnTo>
                <a:lnTo>
                  <a:pt x="2580" y="180"/>
                </a:lnTo>
                <a:lnTo>
                  <a:pt x="2490" y="195"/>
                </a:lnTo>
                <a:lnTo>
                  <a:pt x="2340" y="195"/>
                </a:lnTo>
                <a:lnTo>
                  <a:pt x="2130" y="195"/>
                </a:lnTo>
                <a:lnTo>
                  <a:pt x="1920" y="195"/>
                </a:lnTo>
                <a:lnTo>
                  <a:pt x="1740" y="195"/>
                </a:lnTo>
                <a:lnTo>
                  <a:pt x="1590" y="210"/>
                </a:lnTo>
                <a:lnTo>
                  <a:pt x="1485" y="210"/>
                </a:lnTo>
                <a:lnTo>
                  <a:pt x="1275" y="240"/>
                </a:lnTo>
                <a:lnTo>
                  <a:pt x="1020" y="270"/>
                </a:lnTo>
                <a:lnTo>
                  <a:pt x="750" y="330"/>
                </a:lnTo>
                <a:lnTo>
                  <a:pt x="495" y="360"/>
                </a:lnTo>
                <a:lnTo>
                  <a:pt x="375" y="375"/>
                </a:lnTo>
                <a:lnTo>
                  <a:pt x="285" y="390"/>
                </a:lnTo>
                <a:lnTo>
                  <a:pt x="210" y="390"/>
                </a:lnTo>
                <a:lnTo>
                  <a:pt x="180" y="390"/>
                </a:lnTo>
                <a:lnTo>
                  <a:pt x="105" y="345"/>
                </a:lnTo>
                <a:lnTo>
                  <a:pt x="0" y="270"/>
                </a:lnTo>
                <a:lnTo>
                  <a:pt x="0" y="2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92" name="Freeform 44"/>
          <p:cNvSpPr/>
          <p:nvPr/>
        </p:nvSpPr>
        <p:spPr bwMode="auto">
          <a:xfrm>
            <a:off x="6226175" y="3533775"/>
            <a:ext cx="762000" cy="361950"/>
          </a:xfrm>
          <a:custGeom>
            <a:avLst/>
            <a:gdLst/>
            <a:ahLst/>
            <a:cxnLst>
              <a:cxn ang="0">
                <a:pos x="870" y="570"/>
              </a:cxn>
              <a:cxn ang="0">
                <a:pos x="720" y="570"/>
              </a:cxn>
              <a:cxn ang="0">
                <a:pos x="780" y="420"/>
              </a:cxn>
              <a:cxn ang="0">
                <a:pos x="810" y="315"/>
              </a:cxn>
              <a:cxn ang="0">
                <a:pos x="825" y="240"/>
              </a:cxn>
              <a:cxn ang="0">
                <a:pos x="825" y="195"/>
              </a:cxn>
              <a:cxn ang="0">
                <a:pos x="795" y="165"/>
              </a:cxn>
              <a:cxn ang="0">
                <a:pos x="765" y="165"/>
              </a:cxn>
              <a:cxn ang="0">
                <a:pos x="720" y="165"/>
              </a:cxn>
              <a:cxn ang="0">
                <a:pos x="660" y="165"/>
              </a:cxn>
              <a:cxn ang="0">
                <a:pos x="570" y="180"/>
              </a:cxn>
              <a:cxn ang="0">
                <a:pos x="450" y="195"/>
              </a:cxn>
              <a:cxn ang="0">
                <a:pos x="315" y="225"/>
              </a:cxn>
              <a:cxn ang="0">
                <a:pos x="195" y="240"/>
              </a:cxn>
              <a:cxn ang="0">
                <a:pos x="0" y="255"/>
              </a:cxn>
              <a:cxn ang="0">
                <a:pos x="0" y="165"/>
              </a:cxn>
              <a:cxn ang="0">
                <a:pos x="300" y="135"/>
              </a:cxn>
              <a:cxn ang="0">
                <a:pos x="555" y="90"/>
              </a:cxn>
              <a:cxn ang="0">
                <a:pos x="660" y="60"/>
              </a:cxn>
              <a:cxn ang="0">
                <a:pos x="750" y="45"/>
              </a:cxn>
              <a:cxn ang="0">
                <a:pos x="810" y="30"/>
              </a:cxn>
              <a:cxn ang="0">
                <a:pos x="840" y="15"/>
              </a:cxn>
              <a:cxn ang="0">
                <a:pos x="870" y="0"/>
              </a:cxn>
              <a:cxn ang="0">
                <a:pos x="930" y="0"/>
              </a:cxn>
              <a:cxn ang="0">
                <a:pos x="1005" y="15"/>
              </a:cxn>
              <a:cxn ang="0">
                <a:pos x="1095" y="75"/>
              </a:cxn>
              <a:cxn ang="0">
                <a:pos x="1170" y="150"/>
              </a:cxn>
              <a:cxn ang="0">
                <a:pos x="1200" y="180"/>
              </a:cxn>
              <a:cxn ang="0">
                <a:pos x="1185" y="210"/>
              </a:cxn>
              <a:cxn ang="0">
                <a:pos x="1125" y="240"/>
              </a:cxn>
              <a:cxn ang="0">
                <a:pos x="1095" y="270"/>
              </a:cxn>
              <a:cxn ang="0">
                <a:pos x="1035" y="330"/>
              </a:cxn>
              <a:cxn ang="0">
                <a:pos x="960" y="435"/>
              </a:cxn>
              <a:cxn ang="0">
                <a:pos x="870" y="570"/>
              </a:cxn>
              <a:cxn ang="0">
                <a:pos x="870" y="570"/>
              </a:cxn>
            </a:cxnLst>
            <a:rect l="0" t="0" r="r" b="b"/>
            <a:pathLst>
              <a:path w="1200" h="570">
                <a:moveTo>
                  <a:pt x="870" y="570"/>
                </a:moveTo>
                <a:lnTo>
                  <a:pt x="720" y="570"/>
                </a:lnTo>
                <a:lnTo>
                  <a:pt x="780" y="420"/>
                </a:lnTo>
                <a:lnTo>
                  <a:pt x="810" y="315"/>
                </a:lnTo>
                <a:lnTo>
                  <a:pt x="825" y="240"/>
                </a:lnTo>
                <a:lnTo>
                  <a:pt x="825" y="195"/>
                </a:lnTo>
                <a:lnTo>
                  <a:pt x="795" y="165"/>
                </a:lnTo>
                <a:lnTo>
                  <a:pt x="765" y="165"/>
                </a:lnTo>
                <a:lnTo>
                  <a:pt x="720" y="165"/>
                </a:lnTo>
                <a:lnTo>
                  <a:pt x="660" y="165"/>
                </a:lnTo>
                <a:lnTo>
                  <a:pt x="570" y="180"/>
                </a:lnTo>
                <a:lnTo>
                  <a:pt x="450" y="195"/>
                </a:lnTo>
                <a:lnTo>
                  <a:pt x="315" y="225"/>
                </a:lnTo>
                <a:lnTo>
                  <a:pt x="195" y="240"/>
                </a:lnTo>
                <a:lnTo>
                  <a:pt x="0" y="255"/>
                </a:lnTo>
                <a:lnTo>
                  <a:pt x="0" y="165"/>
                </a:lnTo>
                <a:lnTo>
                  <a:pt x="300" y="135"/>
                </a:lnTo>
                <a:lnTo>
                  <a:pt x="555" y="90"/>
                </a:lnTo>
                <a:lnTo>
                  <a:pt x="660" y="60"/>
                </a:lnTo>
                <a:lnTo>
                  <a:pt x="750" y="45"/>
                </a:lnTo>
                <a:lnTo>
                  <a:pt x="810" y="30"/>
                </a:lnTo>
                <a:lnTo>
                  <a:pt x="840" y="15"/>
                </a:lnTo>
                <a:lnTo>
                  <a:pt x="870" y="0"/>
                </a:lnTo>
                <a:lnTo>
                  <a:pt x="930" y="0"/>
                </a:lnTo>
                <a:lnTo>
                  <a:pt x="1005" y="15"/>
                </a:lnTo>
                <a:lnTo>
                  <a:pt x="1095" y="75"/>
                </a:lnTo>
                <a:lnTo>
                  <a:pt x="1170" y="150"/>
                </a:lnTo>
                <a:lnTo>
                  <a:pt x="1200" y="180"/>
                </a:lnTo>
                <a:lnTo>
                  <a:pt x="1185" y="210"/>
                </a:lnTo>
                <a:lnTo>
                  <a:pt x="1125" y="240"/>
                </a:lnTo>
                <a:lnTo>
                  <a:pt x="1095" y="270"/>
                </a:lnTo>
                <a:lnTo>
                  <a:pt x="1035" y="330"/>
                </a:lnTo>
                <a:lnTo>
                  <a:pt x="960" y="435"/>
                </a:lnTo>
                <a:lnTo>
                  <a:pt x="870" y="570"/>
                </a:lnTo>
                <a:lnTo>
                  <a:pt x="870" y="57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93" name="Freeform 45"/>
          <p:cNvSpPr/>
          <p:nvPr/>
        </p:nvSpPr>
        <p:spPr bwMode="auto">
          <a:xfrm>
            <a:off x="6273800" y="3810000"/>
            <a:ext cx="619125" cy="142875"/>
          </a:xfrm>
          <a:custGeom>
            <a:avLst/>
            <a:gdLst/>
            <a:ahLst/>
            <a:cxnLst>
              <a:cxn ang="0">
                <a:pos x="0" y="120"/>
              </a:cxn>
              <a:cxn ang="0">
                <a:pos x="345" y="75"/>
              </a:cxn>
              <a:cxn ang="0">
                <a:pos x="645" y="30"/>
              </a:cxn>
              <a:cxn ang="0">
                <a:pos x="765" y="0"/>
              </a:cxn>
              <a:cxn ang="0">
                <a:pos x="855" y="0"/>
              </a:cxn>
              <a:cxn ang="0">
                <a:pos x="915" y="15"/>
              </a:cxn>
              <a:cxn ang="0">
                <a:pos x="960" y="60"/>
              </a:cxn>
              <a:cxn ang="0">
                <a:pos x="975" y="120"/>
              </a:cxn>
              <a:cxn ang="0">
                <a:pos x="945" y="150"/>
              </a:cxn>
              <a:cxn ang="0">
                <a:pos x="885" y="165"/>
              </a:cxn>
              <a:cxn ang="0">
                <a:pos x="840" y="165"/>
              </a:cxn>
              <a:cxn ang="0">
                <a:pos x="810" y="165"/>
              </a:cxn>
              <a:cxn ang="0">
                <a:pos x="765" y="165"/>
              </a:cxn>
              <a:cxn ang="0">
                <a:pos x="690" y="180"/>
              </a:cxn>
              <a:cxn ang="0">
                <a:pos x="600" y="180"/>
              </a:cxn>
              <a:cxn ang="0">
                <a:pos x="495" y="195"/>
              </a:cxn>
              <a:cxn ang="0">
                <a:pos x="345" y="210"/>
              </a:cxn>
              <a:cxn ang="0">
                <a:pos x="195" y="210"/>
              </a:cxn>
              <a:cxn ang="0">
                <a:pos x="0" y="225"/>
              </a:cxn>
              <a:cxn ang="0">
                <a:pos x="0" y="120"/>
              </a:cxn>
              <a:cxn ang="0">
                <a:pos x="0" y="120"/>
              </a:cxn>
            </a:cxnLst>
            <a:rect l="0" t="0" r="r" b="b"/>
            <a:pathLst>
              <a:path w="975" h="225">
                <a:moveTo>
                  <a:pt x="0" y="120"/>
                </a:moveTo>
                <a:lnTo>
                  <a:pt x="345" y="75"/>
                </a:lnTo>
                <a:lnTo>
                  <a:pt x="645" y="30"/>
                </a:lnTo>
                <a:lnTo>
                  <a:pt x="765" y="0"/>
                </a:lnTo>
                <a:lnTo>
                  <a:pt x="855" y="0"/>
                </a:lnTo>
                <a:lnTo>
                  <a:pt x="915" y="15"/>
                </a:lnTo>
                <a:lnTo>
                  <a:pt x="960" y="60"/>
                </a:lnTo>
                <a:lnTo>
                  <a:pt x="975" y="120"/>
                </a:lnTo>
                <a:lnTo>
                  <a:pt x="945" y="150"/>
                </a:lnTo>
                <a:lnTo>
                  <a:pt x="885" y="165"/>
                </a:lnTo>
                <a:lnTo>
                  <a:pt x="840" y="165"/>
                </a:lnTo>
                <a:lnTo>
                  <a:pt x="810" y="165"/>
                </a:lnTo>
                <a:lnTo>
                  <a:pt x="765" y="165"/>
                </a:lnTo>
                <a:lnTo>
                  <a:pt x="690" y="180"/>
                </a:lnTo>
                <a:lnTo>
                  <a:pt x="600" y="180"/>
                </a:lnTo>
                <a:lnTo>
                  <a:pt x="495" y="195"/>
                </a:lnTo>
                <a:lnTo>
                  <a:pt x="345" y="210"/>
                </a:lnTo>
                <a:lnTo>
                  <a:pt x="195" y="210"/>
                </a:lnTo>
                <a:lnTo>
                  <a:pt x="0" y="225"/>
                </a:lnTo>
                <a:lnTo>
                  <a:pt x="0" y="120"/>
                </a:lnTo>
                <a:lnTo>
                  <a:pt x="0" y="120"/>
                </a:lnTo>
              </a:path>
            </a:pathLst>
          </a:custGeom>
          <a:solidFill>
            <a:srgbClr val="FF0000"/>
          </a:solidFill>
          <a:ln w="19050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3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5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  <p:bldP spid="53279" grpId="0" animBg="1"/>
      <p:bldP spid="53280" grpId="0" animBg="1"/>
      <p:bldP spid="53281" grpId="0" animBg="1"/>
      <p:bldP spid="53282" grpId="0" animBg="1"/>
      <p:bldP spid="53283" grpId="0" animBg="1"/>
      <p:bldP spid="53284" grpId="0" animBg="1"/>
      <p:bldP spid="53285" grpId="0" animBg="1"/>
      <p:bldP spid="53286" grpId="0" animBg="1"/>
      <p:bldP spid="53287" grpId="0" animBg="1"/>
      <p:bldP spid="53288" grpId="0" animBg="1"/>
      <p:bldP spid="53290" grpId="0" animBg="1"/>
      <p:bldP spid="53291" grpId="0" animBg="1"/>
      <p:bldP spid="53289" grpId="0" animBg="1"/>
      <p:bldP spid="53292" grpId="0" animBg="1"/>
      <p:bldP spid="5329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1"/>
          <p:cNvSpPr/>
          <p:nvPr/>
        </p:nvSpPr>
        <p:spPr>
          <a:xfrm>
            <a:off x="1136379" y="1908582"/>
            <a:ext cx="7456488" cy="3883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审视：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严肃：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半晌：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轮流：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748" name="组合 1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6" name="圆角矩形 5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51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52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理解词语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9" name="矩形 1"/>
          <p:cNvSpPr/>
          <p:nvPr/>
        </p:nvSpPr>
        <p:spPr>
          <a:xfrm>
            <a:off x="1976440" y="1902549"/>
            <a:ext cx="6688137" cy="45243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仔细看。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造句：她在镜子中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审视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着自己。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（神情、气氛等）使人感到敬畏的。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造句：看到老师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严肃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的神情，我很害怕。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半天。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半晌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过去了，妈妈怎么还没回来。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依照次序一个接替一个，周而复始。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造句：老师让我们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轮流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当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组长</a:t>
            </a:r>
            <a:r>
              <a:rPr lang="zh-CN" altLang="en-US" sz="2400" b="1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矩形 1"/>
          <p:cNvSpPr/>
          <p:nvPr/>
        </p:nvSpPr>
        <p:spPr>
          <a:xfrm>
            <a:off x="861011" y="1203325"/>
            <a:ext cx="7456487" cy="39703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熟悉：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教诲：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受用：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和颜悦色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1"/>
          <p:cNvSpPr/>
          <p:nvPr/>
        </p:nvSpPr>
        <p:spPr>
          <a:xfrm>
            <a:off x="1654625" y="1204550"/>
            <a:ext cx="6689725" cy="5078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知道的清楚。 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造句：环顾四周，艳艳没有看到妈妈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熟悉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的面庞。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教训、教导。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造句：老师对我的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教诲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，我永生难忘。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享用、得益。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effectLst/>
                <a:latin typeface="+mj-ea"/>
                <a:ea typeface="+mj-ea"/>
              </a:rPr>
              <a:t>造句：养成好习惯,一辈子</a:t>
            </a:r>
            <a:r>
              <a:rPr lang="zh-CN" altLang="en-US" sz="2400" b="1" u="sng" dirty="0">
                <a:solidFill>
                  <a:schemeClr val="tx1"/>
                </a:solidFill>
                <a:effectLst/>
                <a:latin typeface="+mj-ea"/>
                <a:ea typeface="+mj-ea"/>
              </a:rPr>
              <a:t>受用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+mj-ea"/>
                <a:ea typeface="+mj-ea"/>
              </a:rPr>
              <a:t>不尽。</a:t>
            </a:r>
            <a:endParaRPr lang="zh-CN" altLang="en-US" sz="2400" b="1" dirty="0">
              <a:solidFill>
                <a:schemeClr val="tx1"/>
              </a:solidFill>
              <a:effectLst/>
              <a:latin typeface="+mj-ea"/>
              <a:ea typeface="+mj-ea"/>
            </a:endParaRPr>
          </a:p>
          <a:p>
            <a:pPr indent="627380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+mj-ea"/>
                <a:ea typeface="+mj-ea"/>
              </a:rPr>
              <a:t>形容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态度和蔼可亲。  </a:t>
            </a:r>
            <a:endParaRPr lang="zh-CN" altLang="en-US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627380">
              <a:lnSpc>
                <a:spcPct val="150000"/>
              </a:lnSpc>
            </a:pPr>
            <a:r>
              <a:rPr lang="zh-CN" altLang="en-US" sz="2400" b="1" smtClean="0">
                <a:solidFill>
                  <a:schemeClr val="tx1"/>
                </a:solidFill>
                <a:latin typeface="+mj-ea"/>
                <a:ea typeface="+mj-ea"/>
              </a:rPr>
              <a:t>造句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：妈妈</a:t>
            </a:r>
            <a:r>
              <a:rPr lang="zh-CN" altLang="en-US" sz="2400" b="1" u="sng" dirty="0">
                <a:solidFill>
                  <a:schemeClr val="tx1"/>
                </a:solidFill>
                <a:latin typeface="+mj-ea"/>
                <a:ea typeface="+mj-ea"/>
              </a:rPr>
              <a:t>和颜悦色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地对我说：“知错就改还是</a:t>
            </a:r>
            <a:r>
              <a:rPr lang="zh-CN" altLang="en-US" sz="2400" b="1">
                <a:solidFill>
                  <a:schemeClr val="tx1"/>
                </a:solidFill>
                <a:latin typeface="+mj-ea"/>
                <a:ea typeface="+mj-ea"/>
              </a:rPr>
              <a:t>好</a:t>
            </a:r>
            <a:r>
              <a:rPr lang="zh-CN" altLang="en-US" sz="2400" b="1" smtClean="0">
                <a:solidFill>
                  <a:schemeClr val="tx1"/>
                </a:solidFill>
                <a:latin typeface="+mj-ea"/>
                <a:ea typeface="+mj-ea"/>
              </a:rPr>
              <a:t>孩子</a:t>
            </a:r>
            <a:r>
              <a:rPr lang="zh-CN" altLang="en-US" sz="2400" b="1" dirty="0">
                <a:solidFill>
                  <a:schemeClr val="tx1"/>
                </a:solidFill>
                <a:latin typeface="+mj-ea"/>
                <a:ea typeface="+mj-ea"/>
              </a:rPr>
              <a:t>。”</a:t>
            </a:r>
            <a:endParaRPr lang="zh-CN" altLang="en-US" sz="2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矩形 1"/>
          <p:cNvSpPr/>
          <p:nvPr/>
        </p:nvSpPr>
        <p:spPr>
          <a:xfrm>
            <a:off x="3924300" y="2008188"/>
            <a:ext cx="2044149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严肃   严厉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3755" y="2501900"/>
            <a:ext cx="6241733" cy="3647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两个词都可以形容人的神情使人感到敬畏。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“严厉”，强调厉害，多用于神情、目光、批评等。“严肃”多用于神情、气氛等。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①张老师对待教学工作一向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严肃</a:t>
            </a:r>
            <a:r>
              <a:rPr lang="zh-CN" altLang="en-US" sz="2400" b="1" dirty="0">
                <a:latin typeface="+mj-ea"/>
                <a:ea typeface="+mj-ea"/>
              </a:rPr>
              <a:t>认真，一丝不苟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lang="zh-CN" altLang="en-US" sz="2400" b="1" dirty="0">
              <a:latin typeface="+mj-ea"/>
              <a:ea typeface="+mj-ea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400" b="1" dirty="0">
                <a:latin typeface="+mj-ea"/>
                <a:ea typeface="+mj-ea"/>
              </a:rPr>
              <a:t>②教师</a:t>
            </a:r>
            <a:r>
              <a:rPr lang="zh-CN" altLang="en-US" sz="2400" b="1" dirty="0">
                <a:solidFill>
                  <a:srgbClr val="FF33CC"/>
                </a:solidFill>
                <a:latin typeface="+mj-ea"/>
                <a:ea typeface="+mj-ea"/>
              </a:rPr>
              <a:t>严厉</a:t>
            </a:r>
            <a:r>
              <a:rPr lang="zh-CN" altLang="en-US" sz="2400" b="1" dirty="0">
                <a:latin typeface="+mj-ea"/>
                <a:ea typeface="+mj-ea"/>
              </a:rPr>
              <a:t>地批评了他。</a:t>
            </a:r>
            <a:endParaRPr lang="zh-CN" altLang="en-US" sz="2400" b="1" dirty="0">
              <a:latin typeface="+mj-ea"/>
              <a:ea typeface="+mj-ea"/>
            </a:endParaRPr>
          </a:p>
        </p:txBody>
      </p:sp>
      <p:grpSp>
        <p:nvGrpSpPr>
          <p:cNvPr id="33797" name="组合 13"/>
          <p:cNvGrpSpPr/>
          <p:nvPr/>
        </p:nvGrpSpPr>
        <p:grpSpPr>
          <a:xfrm>
            <a:off x="517525" y="1252538"/>
            <a:ext cx="2593975" cy="666750"/>
            <a:chOff x="3711597" y="1189830"/>
            <a:chExt cx="2593669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4527476" y="1327942"/>
              <a:ext cx="1777790" cy="44926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380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10" name="文本框 16"/>
            <p:cNvSpPr txBox="1"/>
            <p:nvPr/>
          </p:nvSpPr>
          <p:spPr>
            <a:xfrm>
              <a:off x="4786874" y="1346993"/>
              <a:ext cx="1518392" cy="461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辨析词语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grpSp>
        <p:nvGrpSpPr>
          <p:cNvPr id="33798" name="组合 4"/>
          <p:cNvGrpSpPr/>
          <p:nvPr/>
        </p:nvGrpSpPr>
        <p:grpSpPr>
          <a:xfrm>
            <a:off x="642981" y="2587625"/>
            <a:ext cx="1670050" cy="461665"/>
            <a:chOff x="408235" y="2861286"/>
            <a:chExt cx="1669892" cy="461025"/>
          </a:xfrm>
        </p:grpSpPr>
        <p:pic>
          <p:nvPicPr>
            <p:cNvPr id="33806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7" name="TextBox 3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相同点：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799" name="组合 20"/>
          <p:cNvGrpSpPr/>
          <p:nvPr/>
        </p:nvGrpSpPr>
        <p:grpSpPr>
          <a:xfrm>
            <a:off x="642981" y="3207295"/>
            <a:ext cx="1670050" cy="461665"/>
            <a:chOff x="408235" y="2861286"/>
            <a:chExt cx="1669892" cy="461025"/>
          </a:xfrm>
        </p:grpSpPr>
        <p:pic>
          <p:nvPicPr>
            <p:cNvPr id="33804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915878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5" name="TextBox 22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不同点：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800" name="组合 23"/>
          <p:cNvGrpSpPr/>
          <p:nvPr/>
        </p:nvGrpSpPr>
        <p:grpSpPr>
          <a:xfrm>
            <a:off x="642981" y="4387128"/>
            <a:ext cx="1670050" cy="461665"/>
            <a:chOff x="408235" y="2861286"/>
            <a:chExt cx="1669892" cy="461025"/>
          </a:xfrm>
        </p:grpSpPr>
        <p:pic>
          <p:nvPicPr>
            <p:cNvPr id="33802" name="Picture 9" descr="E:\各版本共用文件\0未分类文件\图片\课件制作所需图片\星星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235" y="2875294"/>
              <a:ext cx="366215" cy="3480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3" name="TextBox 25"/>
            <p:cNvSpPr txBox="1"/>
            <p:nvPr/>
          </p:nvSpPr>
          <p:spPr>
            <a:xfrm>
              <a:off x="751320" y="2861286"/>
              <a:ext cx="1326807" cy="4610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造  句：</a:t>
              </a:r>
              <a:endPara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归类\2017秋原稿\张存霞老师课件\课件模板（老师修改）\小学语文课件模板（老师修改）4.20\可改图标\再读感悟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6775" y="284163"/>
            <a:ext cx="2516188" cy="6604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4820" name="组合 2"/>
          <p:cNvGrpSpPr/>
          <p:nvPr/>
        </p:nvGrpSpPr>
        <p:grpSpPr>
          <a:xfrm>
            <a:off x="1271588" y="2208213"/>
            <a:ext cx="7150100" cy="3255962"/>
            <a:chOff x="971201" y="1376690"/>
            <a:chExt cx="7150138" cy="4519594"/>
          </a:xfrm>
        </p:grpSpPr>
        <p:sp>
          <p:nvSpPr>
            <p:cNvPr id="4" name="任意多边形 3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再读课文：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1125189" y="3135167"/>
              <a:ext cx="6826286" cy="2307174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   边读边想，课文可以分成几段？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矩形 3"/>
          <p:cNvSpPr/>
          <p:nvPr/>
        </p:nvSpPr>
        <p:spPr>
          <a:xfrm>
            <a:off x="972276" y="2258877"/>
            <a:ext cx="7675336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+mj-ea"/>
                <a:ea typeface="+mj-ea"/>
              </a:rPr>
              <a:t>第一部分（第1自然段）：</a:t>
            </a:r>
            <a:r>
              <a:rPr lang="zh-CN" altLang="en-US" sz="2400" b="1" dirty="0">
                <a:latin typeface="+mj-ea"/>
                <a:ea typeface="+mj-ea"/>
              </a:rPr>
              <a:t>写“我”在一次图画课上画杨桃。</a:t>
            </a:r>
            <a:endParaRPr lang="zh-CN" altLang="en-US"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sz="2400" b="1">
                <a:solidFill>
                  <a:srgbClr val="0070C0"/>
                </a:solidFill>
                <a:latin typeface="+mj-ea"/>
                <a:ea typeface="+mj-ea"/>
              </a:rPr>
              <a:t>第二部分</a:t>
            </a:r>
            <a:r>
              <a:rPr sz="2400" b="1" smtClean="0">
                <a:solidFill>
                  <a:srgbClr val="0070C0"/>
                </a:solidFill>
                <a:latin typeface="+mj-ea"/>
                <a:ea typeface="+mj-ea"/>
              </a:rPr>
              <a:t>（</a:t>
            </a:r>
            <a:r>
              <a:rPr lang="zh-CN" altLang="en-US" sz="2400" b="1" smtClean="0">
                <a:solidFill>
                  <a:srgbClr val="0070C0"/>
                </a:solidFill>
                <a:latin typeface="+mj-ea"/>
              </a:rPr>
              <a:t>第</a:t>
            </a:r>
            <a:r>
              <a:rPr lang="en-US" altLang="zh-CN" sz="2400" b="1" smtClean="0">
                <a:solidFill>
                  <a:srgbClr val="0070C0"/>
                </a:solidFill>
                <a:latin typeface="+mj-ea"/>
              </a:rPr>
              <a:t>2-17</a:t>
            </a:r>
            <a:r>
              <a:rPr lang="zh-CN" altLang="en-US" sz="2400" b="1" smtClean="0">
                <a:solidFill>
                  <a:srgbClr val="0070C0"/>
                </a:solidFill>
                <a:latin typeface="+mj-ea"/>
              </a:rPr>
              <a:t>自然段</a:t>
            </a:r>
            <a:r>
              <a:rPr sz="2400" b="1" smtClean="0">
                <a:solidFill>
                  <a:srgbClr val="0070C0"/>
                </a:solidFill>
                <a:latin typeface="+mj-ea"/>
                <a:ea typeface="+mj-ea"/>
              </a:rPr>
              <a:t>）：</a:t>
            </a:r>
            <a:r>
              <a:rPr sz="2400" b="1" dirty="0">
                <a:latin typeface="+mj-ea"/>
                <a:ea typeface="+mj-ea"/>
              </a:rPr>
              <a:t>写老师以“我”</a:t>
            </a:r>
            <a:r>
              <a:rPr sz="2400" b="1" dirty="0" smtClean="0">
                <a:latin typeface="+mj-ea"/>
                <a:ea typeface="+mj-ea"/>
              </a:rPr>
              <a:t>的画为例</a:t>
            </a:r>
            <a:r>
              <a:rPr lang="zh-CN" altLang="en-US" sz="2400" b="1" dirty="0" smtClean="0">
                <a:latin typeface="+mj-ea"/>
                <a:ea typeface="+mj-ea"/>
              </a:rPr>
              <a:t>，</a:t>
            </a:r>
            <a:r>
              <a:rPr sz="2400" b="1" dirty="0" smtClean="0">
                <a:latin typeface="+mj-ea"/>
                <a:ea typeface="+mj-ea"/>
              </a:rPr>
              <a:t>耐心细致地教育大家</a:t>
            </a:r>
            <a:r>
              <a:rPr sz="2400" b="1" dirty="0">
                <a:latin typeface="+mj-ea"/>
                <a:ea typeface="+mj-ea"/>
              </a:rPr>
              <a:t>，要实事求是。</a:t>
            </a:r>
            <a:endParaRPr sz="2400" b="1" dirty="0">
              <a:latin typeface="+mj-ea"/>
              <a:ea typeface="+mj-ea"/>
            </a:endParaRPr>
          </a:p>
          <a:p>
            <a:pPr indent="628650">
              <a:lnSpc>
                <a:spcPct val="150000"/>
              </a:lnSpc>
            </a:pPr>
            <a:r>
              <a:rPr sz="2400" b="1">
                <a:solidFill>
                  <a:srgbClr val="0070C0"/>
                </a:solidFill>
                <a:latin typeface="+mj-ea"/>
                <a:ea typeface="+mj-ea"/>
              </a:rPr>
              <a:t>第三部分</a:t>
            </a:r>
            <a:r>
              <a:rPr sz="2400" b="1" smtClean="0">
                <a:solidFill>
                  <a:srgbClr val="0070C0"/>
                </a:solidFill>
                <a:latin typeface="+mj-ea"/>
                <a:ea typeface="+mj-ea"/>
              </a:rPr>
              <a:t>（</a:t>
            </a:r>
            <a:r>
              <a:rPr lang="zh-CN" altLang="en-US" sz="2400" b="1" smtClean="0">
                <a:solidFill>
                  <a:srgbClr val="0070C0"/>
                </a:solidFill>
                <a:latin typeface="+mj-ea"/>
              </a:rPr>
              <a:t>第1</a:t>
            </a:r>
            <a:r>
              <a:rPr lang="en-US" altLang="zh-CN" sz="2400" b="1" smtClean="0">
                <a:solidFill>
                  <a:srgbClr val="0070C0"/>
                </a:solidFill>
                <a:latin typeface="+mj-ea"/>
              </a:rPr>
              <a:t>8</a:t>
            </a:r>
            <a:r>
              <a:rPr lang="zh-CN" altLang="en-US" sz="2400" b="1" smtClean="0">
                <a:solidFill>
                  <a:srgbClr val="0070C0"/>
                </a:solidFill>
                <a:latin typeface="+mj-ea"/>
              </a:rPr>
              <a:t>自然段</a:t>
            </a:r>
            <a:r>
              <a:rPr sz="2400" b="1" smtClean="0">
                <a:solidFill>
                  <a:srgbClr val="0070C0"/>
                </a:solidFill>
                <a:latin typeface="+mj-ea"/>
                <a:ea typeface="+mj-ea"/>
              </a:rPr>
              <a:t>）</a:t>
            </a:r>
            <a:r>
              <a:rPr lang="zh-CN" altLang="en-US" sz="2400" b="1" dirty="0" smtClean="0">
                <a:solidFill>
                  <a:srgbClr val="0070C0"/>
                </a:solidFill>
                <a:latin typeface="+mj-ea"/>
                <a:ea typeface="+mj-ea"/>
              </a:rPr>
              <a:t>：</a:t>
            </a:r>
            <a:r>
              <a:rPr sz="2400" b="1" dirty="0" smtClean="0">
                <a:latin typeface="+mj-ea"/>
                <a:ea typeface="+mj-ea"/>
              </a:rPr>
              <a:t>写父亲和老师的教诲</a:t>
            </a:r>
            <a:r>
              <a:rPr sz="2400" b="1" dirty="0">
                <a:latin typeface="+mj-ea"/>
                <a:ea typeface="+mj-ea"/>
              </a:rPr>
              <a:t>，使“</a:t>
            </a:r>
            <a:r>
              <a:rPr sz="2400" b="1" dirty="0" smtClean="0">
                <a:latin typeface="+mj-ea"/>
                <a:ea typeface="+mj-ea"/>
              </a:rPr>
              <a:t>我”</a:t>
            </a:r>
            <a:r>
              <a:rPr sz="2400" b="1">
                <a:latin typeface="+mj-ea"/>
                <a:ea typeface="+mj-ea"/>
              </a:rPr>
              <a:t>一生受用</a:t>
            </a:r>
            <a:r>
              <a:rPr sz="2400" b="1" smtClean="0">
                <a:latin typeface="+mj-ea"/>
                <a:ea typeface="+mj-ea"/>
              </a:rPr>
              <a:t>。</a:t>
            </a:r>
            <a:endParaRPr sz="2400" b="1" dirty="0">
              <a:latin typeface="+mj-ea"/>
              <a:ea typeface="+mj-ea"/>
            </a:endParaRPr>
          </a:p>
        </p:txBody>
      </p:sp>
      <p:grpSp>
        <p:nvGrpSpPr>
          <p:cNvPr id="35844" name="组合 11"/>
          <p:cNvGrpSpPr/>
          <p:nvPr/>
        </p:nvGrpSpPr>
        <p:grpSpPr>
          <a:xfrm>
            <a:off x="946150" y="1168400"/>
            <a:ext cx="3792538" cy="717550"/>
            <a:chOff x="945747" y="1168481"/>
            <a:chExt cx="3792158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1"/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886352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交流分段情况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/>
        </p:nvGraphicFramePr>
        <p:xfrm>
          <a:off x="6871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6868" name="矩形 11"/>
          <p:cNvSpPr/>
          <p:nvPr/>
        </p:nvSpPr>
        <p:spPr>
          <a:xfrm>
            <a:off x="631825" y="2309813"/>
            <a:ext cx="77549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初读课文后，你感受到了什么？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11"/>
          <p:cNvSpPr/>
          <p:nvPr/>
        </p:nvSpPr>
        <p:spPr>
          <a:xfrm>
            <a:off x="1144588" y="3099255"/>
            <a:ext cx="6980509" cy="2031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239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我们从读中感受到了看问题做事情要从客观存在的实际出发，实事求是，不要轻易下结论的道理。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941763" y="3049588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3941763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2198688" y="3049588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2198688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1420813" y="1905000"/>
            <a:ext cx="7112000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1.</a:t>
            </a:r>
            <a:r>
              <a:rPr lang="zh-CN" altLang="en-US" sz="2400" b="1">
                <a:latin typeface="+mn-ea"/>
                <a:ea typeface="+mn-ea"/>
              </a:rPr>
              <a:t>看拼音，写词语。</a:t>
            </a:r>
            <a:endParaRPr lang="en-US" altLang="zh-CN" sz="2400" b="1" dirty="0">
              <a:latin typeface="+mn-ea"/>
              <a:ea typeface="+mn-ea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tú    huà        zuò    wèi         jǐ	      yè	zhǐ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endParaRPr lang="en-US" altLang="zh-CN" sz="2400" b="1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bǎi     zài         jiāo   chū        hā      hā</a:t>
            </a:r>
            <a:r>
              <a:rPr lang="en-US" altLang="zh-CN" sz="2400" b="1" dirty="0">
                <a:latin typeface="方正姚体" panose="02010601030101010101" pitchFamily="2" charset="-122"/>
                <a:ea typeface="方正姚体" panose="02010601030101010101" pitchFamily="2" charset="-122"/>
              </a:rPr>
              <a:t>	</a:t>
            </a:r>
            <a:endParaRPr lang="en-US" altLang="zh-CN" sz="2400" b="1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630555">
              <a:lnSpc>
                <a:spcPct val="150000"/>
              </a:lnSpc>
              <a:defRPr/>
            </a:pPr>
            <a:r>
              <a:rPr lang="en-US" altLang="zh-CN" sz="2400" b="1"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                                          </a:t>
            </a:r>
            <a:r>
              <a:rPr lang="zh-CN" altLang="en-US" sz="2400" b="1">
                <a:latin typeface="+mj-ea"/>
                <a:ea typeface="+mj-ea"/>
              </a:rPr>
              <a:t>大笑</a:t>
            </a:r>
            <a:endParaRPr lang="en-US" altLang="zh-CN" sz="2400" b="1" dirty="0">
              <a:latin typeface="+mj-ea"/>
              <a:ea typeface="+mj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46313" y="3092450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 画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246313" y="4725988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 在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987800" y="3092450"/>
            <a:ext cx="1343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座 位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997325" y="4710113"/>
            <a:ext cx="1343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 出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670550" y="3049588"/>
          <a:ext cx="2160588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98"/>
                <a:gridCol w="360098"/>
                <a:gridCol w="360098"/>
                <a:gridCol w="360098"/>
                <a:gridCol w="360098"/>
                <a:gridCol w="360098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414" marR="91414" marT="45668" marB="45668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716588" y="3092450"/>
            <a:ext cx="2039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页 纸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17"/>
          <p:cNvSpPr txBox="1">
            <a:spLocks noChangeArrowheads="1"/>
          </p:cNvSpPr>
          <p:nvPr/>
        </p:nvSpPr>
        <p:spPr bwMode="auto">
          <a:xfrm>
            <a:off x="2563813" y="1282700"/>
            <a:ext cx="4016375" cy="490538"/>
          </a:xfrm>
          <a:prstGeom prst="fram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习题源于</a:t>
            </a:r>
            <a:r>
              <a:rPr lang="en-US" altLang="zh-CN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点拨</a:t>
            </a:r>
            <a:r>
              <a:rPr lang="en-US" altLang="zh-CN" b="1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b="1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的“基础知识练”</a:t>
            </a:r>
            <a:endParaRPr lang="zh-CN" altLang="en-US" b="1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3" name="图片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78188" y="306388"/>
            <a:ext cx="2586037" cy="6016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737225" y="4683125"/>
          <a:ext cx="1439864" cy="731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966"/>
                <a:gridCol w="359966"/>
                <a:gridCol w="359966"/>
                <a:gridCol w="359966"/>
              </a:tblGrid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5919"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/>
                    </a:p>
                  </a:txBody>
                  <a:tcPr marL="91389" marR="91389" marT="45724" marB="45724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792788" y="4710113"/>
            <a:ext cx="1344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哈 哈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6" grpId="0"/>
      <p:bldP spid="27" grpId="0"/>
      <p:bldP spid="18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550" y="1878013"/>
            <a:ext cx="74168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．照样子，写词语。</a:t>
            </a:r>
            <a:endParaRPr lang="zh-CN" altLang="en-US" sz="2400" b="1">
              <a:latin typeface="+mn-ea"/>
              <a:ea typeface="+mn-ea"/>
            </a:endParaRPr>
          </a:p>
          <a:p>
            <a:pPr marL="441325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例：认认真真</a:t>
            </a:r>
            <a:r>
              <a:rPr lang="en-US" altLang="zh-CN" sz="2400" b="1">
                <a:latin typeface="+mn-ea"/>
                <a:ea typeface="+mn-ea"/>
              </a:rPr>
              <a:t>(AABB</a:t>
            </a:r>
            <a:r>
              <a:rPr lang="zh-CN" altLang="en-US" sz="2400" b="1">
                <a:latin typeface="+mn-ea"/>
                <a:ea typeface="+mn-ea"/>
              </a:rPr>
              <a:t>式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__________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__________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__________</a:t>
            </a:r>
            <a:endParaRPr lang="en-US" altLang="zh-CN" sz="2400" b="1">
              <a:latin typeface="+mn-ea"/>
              <a:ea typeface="+mn-ea"/>
            </a:endParaRPr>
          </a:p>
          <a:p>
            <a:pPr marL="441325">
              <a:lnSpc>
                <a:spcPct val="150000"/>
              </a:lnSpc>
              <a:defRPr/>
            </a:pPr>
            <a:r>
              <a:rPr lang="zh-CN" altLang="en-US" sz="2400" b="1">
                <a:latin typeface="+mn-ea"/>
                <a:ea typeface="+mn-ea"/>
              </a:rPr>
              <a:t>例：观察观察</a:t>
            </a:r>
            <a:r>
              <a:rPr lang="en-US" altLang="zh-CN" sz="2400" b="1">
                <a:latin typeface="+mn-ea"/>
                <a:ea typeface="+mn-ea"/>
              </a:rPr>
              <a:t>(ABAB</a:t>
            </a:r>
            <a:r>
              <a:rPr lang="zh-CN" altLang="en-US" sz="2400" b="1">
                <a:latin typeface="+mn-ea"/>
                <a:ea typeface="+mn-ea"/>
              </a:rPr>
              <a:t>式</a:t>
            </a:r>
            <a:r>
              <a:rPr lang="en-US" altLang="zh-CN" sz="2400" b="1">
                <a:latin typeface="+mn-ea"/>
                <a:ea typeface="+mn-ea"/>
              </a:rPr>
              <a:t>)  __________  __________</a:t>
            </a:r>
            <a:r>
              <a:rPr lang="zh-CN" altLang="en-US" sz="2400" b="1">
                <a:latin typeface="+mn-ea"/>
                <a:ea typeface="+mn-ea"/>
              </a:rPr>
              <a:t>　</a:t>
            </a:r>
            <a:r>
              <a:rPr lang="en-US" altLang="zh-CN" sz="2400" b="1">
                <a:latin typeface="+mn-ea"/>
                <a:ea typeface="+mn-ea"/>
              </a:rPr>
              <a:t>__________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940300" y="2530475"/>
            <a:ext cx="14208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开开心心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784975" y="25304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漂漂亮亮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65275" y="305117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平平安安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40300" y="360045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研究研究</a:t>
            </a:r>
            <a:endParaRPr lang="zh-CN" altLang="en-US"/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15138" y="3632200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商量商量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65275" y="413226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讨论讨论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113" y="1125538"/>
            <a:ext cx="7416800" cy="50768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．选择合适的词语填空。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82550">
              <a:lnSpc>
                <a:spcPct val="150000"/>
              </a:lnSpc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严肃　　严厉　　严格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整个假期我都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地按照作息制度办事。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这个人破坏绿化带，受到了群众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地批评。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536575" indent="-536575"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爸爸神情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地说：“粗心可不是小事啊，你必须改正。”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defTabSz="82550">
              <a:lnSpc>
                <a:spcPct val="150000"/>
              </a:lnSpc>
              <a:defRPr/>
            </a:pP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审视　　注视</a:t>
            </a:r>
            <a:endParaRPr lang="zh-CN" altLang="en-US" sz="2400" b="1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老师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了一下讲桌上的杨桃。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82550">
              <a:lnSpc>
                <a:spcPct val="150000"/>
              </a:lnSpc>
              <a:defRPr/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(5)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他久久地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________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着窗外的杨树。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-1765300" y="1331913"/>
            <a:ext cx="1112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　　　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98850" y="2308225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严格</a:t>
            </a:r>
            <a:endParaRPr lang="zh-CN" altLang="en-US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011863" y="2852738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严厉</a:t>
            </a:r>
            <a:endParaRPr lang="zh-CN" altLang="en-US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43213" y="3357563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严肃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68538" y="5056188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审视</a:t>
            </a:r>
            <a:endParaRPr lang="zh-CN" altLang="en-US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05125" y="5630863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注视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6"/>
          <p:cNvSpPr/>
          <p:nvPr/>
        </p:nvSpPr>
        <p:spPr>
          <a:xfrm>
            <a:off x="941068" y="2555696"/>
            <a:ext cx="7491413" cy="16677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1.</a:t>
            </a:r>
            <a:r>
              <a:rPr lang="zh-CN" altLang="en-US" sz="2400" b="1" dirty="0">
                <a:latin typeface="+mj-ea"/>
                <a:ea typeface="+mj-ea"/>
              </a:rPr>
              <a:t>会认、会写本课生字。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2.</a:t>
            </a:r>
            <a:r>
              <a:rPr lang="zh-CN" altLang="en-US" sz="2400" b="1" dirty="0">
                <a:latin typeface="+mj-ea"/>
                <a:ea typeface="+mj-ea"/>
              </a:rPr>
              <a:t>有感情地朗读课文。</a:t>
            </a:r>
            <a:endParaRPr lang="zh-CN" altLang="en-US" sz="2400" b="1" dirty="0">
              <a:latin typeface="+mj-ea"/>
              <a:ea typeface="+mj-ea"/>
            </a:endParaRPr>
          </a:p>
          <a:p>
            <a:pPr marL="355600" indent="-355600">
              <a:lnSpc>
                <a:spcPct val="150000"/>
              </a:lnSpc>
            </a:pPr>
            <a:r>
              <a:rPr lang="en-US" altLang="zh-CN" sz="2400" b="1" dirty="0">
                <a:latin typeface="+mj-ea"/>
                <a:ea typeface="+mj-ea"/>
              </a:rPr>
              <a:t>3.</a:t>
            </a:r>
            <a:r>
              <a:rPr lang="zh-CN" altLang="en-US" sz="2400" b="1" dirty="0">
                <a:latin typeface="+mj-ea"/>
                <a:ea typeface="+mj-ea"/>
              </a:rPr>
              <a:t>初步感知文意，了解课文内容。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890338" y="1366891"/>
          <a:ext cx="2952328" cy="749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00113" y="1719263"/>
            <a:ext cx="7416800" cy="286226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．按要求写句子。</a:t>
            </a:r>
            <a:endParaRPr lang="zh-CN" altLang="en-US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(1)</a:t>
            </a:r>
            <a:r>
              <a:rPr lang="zh-CN" altLang="en-US" sz="2400" b="1">
                <a:latin typeface="+mn-ea"/>
                <a:ea typeface="+mn-ea"/>
              </a:rPr>
              <a:t>杨桃就是这个样子的。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改为反问句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889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___________________________________________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625475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(2)</a:t>
            </a:r>
            <a:r>
              <a:rPr lang="zh-CN" altLang="en-US" sz="2400" b="1">
                <a:latin typeface="+mn-ea"/>
                <a:ea typeface="+mn-ea"/>
              </a:rPr>
              <a:t>我把杨桃画成了五角星。</a:t>
            </a:r>
            <a:r>
              <a:rPr lang="en-US" altLang="zh-CN" sz="2400" b="1">
                <a:latin typeface="+mn-ea"/>
                <a:ea typeface="+mn-ea"/>
              </a:rPr>
              <a:t>(</a:t>
            </a:r>
            <a:r>
              <a:rPr lang="zh-CN" altLang="en-US" sz="2400" b="1">
                <a:latin typeface="仿宋" panose="02010609060101010101" pitchFamily="49" charset="-122"/>
                <a:ea typeface="仿宋" panose="02010609060101010101" pitchFamily="49" charset="-122"/>
              </a:rPr>
              <a:t>改为“被”字句</a:t>
            </a:r>
            <a:r>
              <a:rPr lang="en-US" altLang="zh-CN" sz="2400" b="1">
                <a:latin typeface="+mn-ea"/>
                <a:ea typeface="+mn-ea"/>
              </a:rPr>
              <a:t>)</a:t>
            </a:r>
            <a:endParaRPr lang="en-US" altLang="zh-CN" sz="2400" b="1">
              <a:latin typeface="+mn-ea"/>
              <a:ea typeface="+mn-ea"/>
            </a:endParaRPr>
          </a:p>
          <a:p>
            <a:pPr marL="625475" indent="-88900">
              <a:lnSpc>
                <a:spcPct val="150000"/>
              </a:lnSpc>
              <a:defRPr/>
            </a:pPr>
            <a:r>
              <a:rPr lang="en-US" altLang="zh-CN" sz="2400" b="1">
                <a:latin typeface="+mn-ea"/>
                <a:ea typeface="+mn-ea"/>
              </a:rPr>
              <a:t>___________________________________________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981200" y="1238250"/>
            <a:ext cx="1731962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　　　　　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03350" y="2895600"/>
            <a:ext cx="4597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难道杨桃不是这个样子的吗？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403350" y="3965575"/>
            <a:ext cx="4105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杨桃被我画成了五角星。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4"/>
          <p:cNvSpPr/>
          <p:nvPr/>
        </p:nvSpPr>
        <p:spPr>
          <a:xfrm>
            <a:off x="3874769" y="1964236"/>
            <a:ext cx="4694465" cy="36471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岑桑：</a:t>
            </a:r>
            <a:endParaRPr sz="2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535305">
              <a:lnSpc>
                <a:spcPct val="150000"/>
              </a:lnSpc>
            </a:pPr>
            <a:r>
              <a:rPr lang="zh-CN" altLang="en-US" sz="2200" b="1" smtClean="0">
                <a:latin typeface="+mj-ea"/>
                <a:ea typeface="+mj-ea"/>
              </a:rPr>
              <a:t>广东</a:t>
            </a:r>
            <a:r>
              <a:rPr lang="zh-CN" altLang="en-US" sz="2200" b="1" dirty="0" smtClean="0">
                <a:latin typeface="+mj-ea"/>
                <a:ea typeface="+mj-ea"/>
              </a:rPr>
              <a:t>顺德人，</a:t>
            </a:r>
            <a:r>
              <a:rPr lang="en-US" altLang="zh-CN" sz="2200" b="1" dirty="0" smtClean="0">
                <a:latin typeface="+mj-ea"/>
                <a:ea typeface="+mj-ea"/>
              </a:rPr>
              <a:t>1949</a:t>
            </a:r>
            <a:r>
              <a:rPr lang="zh-CN" altLang="en-US" sz="2200" b="1" dirty="0" smtClean="0">
                <a:latin typeface="+mj-ea"/>
                <a:ea typeface="+mj-ea"/>
              </a:rPr>
              <a:t>年毕业于中山大学社会学系。</a:t>
            </a:r>
            <a:r>
              <a:rPr lang="en-US" altLang="zh-CN" sz="2200" b="1" dirty="0" smtClean="0">
                <a:latin typeface="+mj-ea"/>
                <a:ea typeface="+mj-ea"/>
              </a:rPr>
              <a:t>《</a:t>
            </a:r>
            <a:r>
              <a:rPr lang="zh-CN" altLang="en-US" sz="2200" b="1" dirty="0" smtClean="0">
                <a:latin typeface="+mj-ea"/>
                <a:ea typeface="+mj-ea"/>
              </a:rPr>
              <a:t>岭南文库</a:t>
            </a:r>
            <a:r>
              <a:rPr lang="en-US" altLang="zh-CN" sz="2200" b="1" dirty="0" smtClean="0">
                <a:latin typeface="+mj-ea"/>
                <a:ea typeface="+mj-ea"/>
              </a:rPr>
              <a:t>》</a:t>
            </a:r>
            <a:r>
              <a:rPr lang="zh-CN" altLang="en-US" sz="2200" b="1" dirty="0" smtClean="0">
                <a:latin typeface="+mj-ea"/>
                <a:ea typeface="+mj-ea"/>
              </a:rPr>
              <a:t>丛书执行副主编，中国作家协会广东分会副主席。</a:t>
            </a:r>
            <a:r>
              <a:rPr lang="en-US" altLang="zh-CN" sz="2200" b="1" dirty="0" smtClean="0">
                <a:latin typeface="+mj-ea"/>
                <a:ea typeface="+mj-ea"/>
              </a:rPr>
              <a:t>1997</a:t>
            </a:r>
            <a:r>
              <a:rPr lang="zh-CN" altLang="en-US" sz="2200" b="1" dirty="0" smtClean="0">
                <a:latin typeface="+mj-ea"/>
                <a:ea typeface="+mj-ea"/>
              </a:rPr>
              <a:t>年获中国出版工作者协会首届伯乐奖。</a:t>
            </a:r>
            <a:r>
              <a:rPr lang="en-US" altLang="zh-CN" sz="2200" b="1" dirty="0" smtClean="0">
                <a:latin typeface="+mj-ea"/>
                <a:ea typeface="+mj-ea"/>
              </a:rPr>
              <a:t>1942</a:t>
            </a:r>
            <a:r>
              <a:rPr lang="zh-CN" altLang="en-US" sz="2200" b="1" dirty="0" smtClean="0">
                <a:latin typeface="+mj-ea"/>
                <a:ea typeface="+mj-ea"/>
              </a:rPr>
              <a:t>年开始发表作品。</a:t>
            </a:r>
            <a:r>
              <a:rPr lang="en-US" altLang="zh-CN" sz="2200" b="1" dirty="0" smtClean="0">
                <a:latin typeface="+mj-ea"/>
                <a:ea typeface="+mj-ea"/>
              </a:rPr>
              <a:t>1962</a:t>
            </a:r>
            <a:r>
              <a:rPr lang="zh-CN" altLang="en-US" sz="2200" b="1" dirty="0" smtClean="0">
                <a:latin typeface="+mj-ea"/>
                <a:ea typeface="+mj-ea"/>
              </a:rPr>
              <a:t>年加入中国作家协会。</a:t>
            </a:r>
            <a:endParaRPr sz="2200" b="1" dirty="0">
              <a:latin typeface="+mj-ea"/>
              <a:ea typeface="+mj-ea"/>
            </a:endParaRPr>
          </a:p>
        </p:txBody>
      </p:sp>
      <p:pic>
        <p:nvPicPr>
          <p:cNvPr id="7" name="Picture 2" descr="C:\Users\Administrator\Desktop\3333\助读资料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0400" y="241300"/>
            <a:ext cx="2713038" cy="712788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73743208" name="图片 1" descr="说明: C:\Users\Administrator\AppData\Roaming\Tencent\Users\296414322\QQ\WinTemp\RichOle\]9PZHMN6JPPD]B7C$HTOGI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707912"/>
            <a:ext cx="2819400" cy="2528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9157" name="组合 3"/>
          <p:cNvGrpSpPr/>
          <p:nvPr/>
        </p:nvGrpSpPr>
        <p:grpSpPr>
          <a:xfrm>
            <a:off x="558800" y="1190625"/>
            <a:ext cx="2593975" cy="666750"/>
            <a:chOff x="3711597" y="1189830"/>
            <a:chExt cx="2593669" cy="666750"/>
          </a:xfrm>
        </p:grpSpPr>
        <p:sp>
          <p:nvSpPr>
            <p:cNvPr id="8" name="圆角矩形 7"/>
            <p:cNvSpPr/>
            <p:nvPr/>
          </p:nvSpPr>
          <p:spPr>
            <a:xfrm>
              <a:off x="4527476" y="1327943"/>
              <a:ext cx="1777790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ysClr val="window" lastClr="FFFFFF"/>
                </a:gs>
              </a:gsLst>
            </a:gradFill>
            <a:ln w="9525" cap="flat" cmpd="sng" algn="ctr">
              <a:solidFill>
                <a:srgbClr val="8FCEE4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rgbClr val="9BBB59"/>
            </a:lnRef>
            <a:fillRef idx="2">
              <a:srgbClr val="9BBB59"/>
            </a:fillRef>
            <a:effectRef idx="1">
              <a:srgbClr val="9BBB59"/>
            </a:effectRef>
            <a:fontRef idx="minor">
              <a:sysClr val="windowText" lastClr="000000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9159" name="图片 9" descr="book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160" name="文本框 16"/>
            <p:cNvSpPr txBox="1"/>
            <p:nvPr/>
          </p:nvSpPr>
          <p:spPr>
            <a:xfrm>
              <a:off x="4786874" y="1346993"/>
              <a:ext cx="1518392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走近作者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" descr="听英语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11750" y="1409700"/>
            <a:ext cx="2489200" cy="416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8" name="组合 19"/>
          <p:cNvGrpSpPr/>
          <p:nvPr/>
        </p:nvGrpSpPr>
        <p:grpSpPr>
          <a:xfrm>
            <a:off x="1711325" y="1731963"/>
            <a:ext cx="2838450" cy="3919537"/>
            <a:chOff x="1864976" y="1731963"/>
            <a:chExt cx="2839124" cy="3918950"/>
          </a:xfrm>
        </p:grpSpPr>
        <p:sp>
          <p:nvSpPr>
            <p:cNvPr id="21" name="Oval 677"/>
            <p:cNvSpPr>
              <a:spLocks noChangeArrowheads="1"/>
            </p:cNvSpPr>
            <p:nvPr/>
          </p:nvSpPr>
          <p:spPr bwMode="auto">
            <a:xfrm rot="21275257">
              <a:off x="2095219" y="1731963"/>
              <a:ext cx="2310360" cy="2311054"/>
            </a:xfrm>
            <a:prstGeom prst="ellipse">
              <a:avLst/>
            </a:prstGeom>
            <a:gradFill rotWithShape="1">
              <a:gsLst>
                <a:gs pos="0">
                  <a:srgbClr val="EEA420"/>
                </a:gs>
                <a:gs pos="100000">
                  <a:srgbClr val="DF6421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391" name="Oval 510"/>
            <p:cNvSpPr/>
            <p:nvPr/>
          </p:nvSpPr>
          <p:spPr>
            <a:xfrm>
              <a:off x="2209800" y="3206750"/>
              <a:ext cx="2087563" cy="744538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6392" name="Oval 512"/>
            <p:cNvSpPr/>
            <p:nvPr/>
          </p:nvSpPr>
          <p:spPr>
            <a:xfrm>
              <a:off x="2514600" y="1973263"/>
              <a:ext cx="615950" cy="62071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16393" name="AutoShape 513"/>
            <p:cNvSpPr/>
            <p:nvPr/>
          </p:nvSpPr>
          <p:spPr>
            <a:xfrm>
              <a:off x="1864976" y="3832145"/>
              <a:ext cx="2839124" cy="1815492"/>
            </a:xfrm>
            <a:prstGeom prst="roundRect">
              <a:avLst>
                <a:gd name="adj" fmla="val 5801"/>
              </a:avLst>
            </a:prstGeom>
            <a:solidFill>
              <a:schemeClr val="bg1"/>
            </a:solidFill>
            <a:ln w="57150" cap="flat" cmpd="sng">
              <a:solidFill>
                <a:srgbClr val="F69D2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ko-KR" altLang="en-US" dirty="0">
                <a:latin typeface="Calibri" panose="020F0502020204030204" pitchFamily="34" charset="0"/>
                <a:ea typeface="Malgun Gothic" panose="020B0503020000020004" pitchFamily="34" charset="-127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2415970" y="2119255"/>
              <a:ext cx="1881634" cy="10777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黑体 Std R"/>
                  <a:ea typeface="Adobe 黑体 Std R"/>
                  <a:cs typeface="Adobe 黑体 Std R"/>
                  <a:hlinkClick r:id="rId2" action="ppaction://hlinkfile"/>
                </a:rPr>
                <a:t>   </a:t>
              </a: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点击</a:t>
              </a:r>
              <a:endParaRPr kumimoji="0" lang="en-US" altLang="zh-CN" sz="3200" b="1" i="0" u="none" strike="noStrike" kern="1200" cap="none" spc="30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  <a:hlinkClick r:id="rId2" action="ppaction://hlinkfile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30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dobe 黑体 Std R"/>
                  <a:hlinkClick r:id="rId2" action="ppaction://hlinkfile"/>
                </a:rPr>
                <a:t>听朗读</a:t>
              </a:r>
              <a:endParaRPr kumimoji="0" lang="zh-CN" alt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endParaRPr>
            </a:p>
          </p:txBody>
        </p:sp>
        <p:grpSp>
          <p:nvGrpSpPr>
            <p:cNvPr id="16395" name="组 53"/>
            <p:cNvGrpSpPr/>
            <p:nvPr/>
          </p:nvGrpSpPr>
          <p:grpSpPr>
            <a:xfrm>
              <a:off x="2505075" y="2160588"/>
              <a:ext cx="533400" cy="393700"/>
              <a:chOff x="2505685" y="2160436"/>
              <a:chExt cx="533248" cy="39456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719803" y="2181051"/>
                <a:ext cx="207953" cy="208387"/>
              </a:xfrm>
              <a:prstGeom prst="ellipse">
                <a:avLst/>
              </a:prstGeom>
              <a:noFill/>
              <a:ln w="28575" cmpd="sng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pic>
            <p:nvPicPr>
              <p:cNvPr id="16398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700000">
                <a:off x="2575028" y="2091093"/>
                <a:ext cx="394562" cy="53324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6396" name="矩形 11"/>
            <p:cNvSpPr/>
            <p:nvPr/>
          </p:nvSpPr>
          <p:spPr>
            <a:xfrm>
              <a:off x="2117200" y="3832145"/>
              <a:ext cx="2422525" cy="181876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ts val="35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宋体" panose="02010600030101010101" pitchFamily="2" charset="-122"/>
                </a:rPr>
                <a:t>听范读，边听边画出课文中的生字词。同时认准字音</a:t>
              </a:r>
              <a:r>
                <a:rPr lang="en-US" altLang="zh-CN" sz="2000" b="1" dirty="0">
                  <a:latin typeface="宋体" panose="02010600030101010101" pitchFamily="2" charset="-122"/>
                </a:rPr>
                <a:t>,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理解词语意思。</a:t>
              </a:r>
              <a:endParaRPr lang="zh-CN" altLang="en-US" sz="20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18" name="Picture 2" descr="C:\Users\Administrator\Desktop\3333\初读感知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7100" y="306388"/>
            <a:ext cx="2473325" cy="6477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1" name="组合 5"/>
          <p:cNvGrpSpPr/>
          <p:nvPr/>
        </p:nvGrpSpPr>
        <p:grpSpPr>
          <a:xfrm>
            <a:off x="971550" y="1376363"/>
            <a:ext cx="7150100" cy="4519612"/>
            <a:chOff x="971201" y="1376690"/>
            <a:chExt cx="7150138" cy="4519594"/>
          </a:xfrm>
        </p:grpSpPr>
        <p:sp>
          <p:nvSpPr>
            <p:cNvPr id="7" name="任意多边形 6"/>
            <p:cNvSpPr/>
            <p:nvPr/>
          </p:nvSpPr>
          <p:spPr>
            <a:xfrm>
              <a:off x="971201" y="1376690"/>
              <a:ext cx="7150138" cy="4519594"/>
            </a:xfrm>
            <a:custGeom>
              <a:avLst/>
              <a:gdLst>
                <a:gd name="connsiteX0" fmla="*/ 0 w 7150138"/>
                <a:gd name="connsiteY0" fmla="*/ 451959 h 4519594"/>
                <a:gd name="connsiteX1" fmla="*/ 451959 w 7150138"/>
                <a:gd name="connsiteY1" fmla="*/ 0 h 4519594"/>
                <a:gd name="connsiteX2" fmla="*/ 6698179 w 7150138"/>
                <a:gd name="connsiteY2" fmla="*/ 0 h 4519594"/>
                <a:gd name="connsiteX3" fmla="*/ 7150138 w 7150138"/>
                <a:gd name="connsiteY3" fmla="*/ 451959 h 4519594"/>
                <a:gd name="connsiteX4" fmla="*/ 7150138 w 7150138"/>
                <a:gd name="connsiteY4" fmla="*/ 4067635 h 4519594"/>
                <a:gd name="connsiteX5" fmla="*/ 6698179 w 7150138"/>
                <a:gd name="connsiteY5" fmla="*/ 4519594 h 4519594"/>
                <a:gd name="connsiteX6" fmla="*/ 451959 w 7150138"/>
                <a:gd name="connsiteY6" fmla="*/ 4519594 h 4519594"/>
                <a:gd name="connsiteX7" fmla="*/ 0 w 7150138"/>
                <a:gd name="connsiteY7" fmla="*/ 4067635 h 4519594"/>
                <a:gd name="connsiteX8" fmla="*/ 0 w 7150138"/>
                <a:gd name="connsiteY8" fmla="*/ 451959 h 45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50138" h="4519594">
                  <a:moveTo>
                    <a:pt x="0" y="451959"/>
                  </a:moveTo>
                  <a:cubicBezTo>
                    <a:pt x="0" y="202349"/>
                    <a:pt x="202349" y="0"/>
                    <a:pt x="451959" y="0"/>
                  </a:cubicBezTo>
                  <a:lnTo>
                    <a:pt x="6698179" y="0"/>
                  </a:lnTo>
                  <a:cubicBezTo>
                    <a:pt x="6947789" y="0"/>
                    <a:pt x="7150138" y="202349"/>
                    <a:pt x="7150138" y="451959"/>
                  </a:cubicBezTo>
                  <a:lnTo>
                    <a:pt x="7150138" y="4067635"/>
                  </a:lnTo>
                  <a:cubicBezTo>
                    <a:pt x="7150138" y="4317245"/>
                    <a:pt x="6947789" y="4519594"/>
                    <a:pt x="6698179" y="4519594"/>
                  </a:cubicBezTo>
                  <a:lnTo>
                    <a:pt x="451959" y="4519594"/>
                  </a:lnTo>
                  <a:cubicBezTo>
                    <a:pt x="202349" y="4519594"/>
                    <a:pt x="0" y="4317245"/>
                    <a:pt x="0" y="4067635"/>
                  </a:cubicBezTo>
                  <a:lnTo>
                    <a:pt x="0" y="451959"/>
                  </a:lnTo>
                  <a:close/>
                </a:path>
              </a:pathLst>
            </a:custGeom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56032" tIns="256032" rIns="256032" bIns="3419748" spcCol="1270" anchor="ctr">
              <a:scene3d>
                <a:camera prst="isometricOffAxis1Right"/>
                <a:lightRig rig="threePt" dir="t"/>
              </a:scene3d>
            </a:bodyPr>
            <a:lstStyle/>
            <a:p>
              <a:pPr marL="0" marR="0" lvl="0" indent="0" algn="l" defTabSz="16002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自读提示：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25190" y="2606997"/>
              <a:ext cx="6826286" cy="2979726"/>
            </a:xfrm>
            <a:custGeom>
              <a:avLst/>
              <a:gdLst>
                <a:gd name="connsiteX0" fmla="*/ 0 w 6826475"/>
                <a:gd name="connsiteY0" fmla="*/ 297922 h 2979224"/>
                <a:gd name="connsiteX1" fmla="*/ 297922 w 6826475"/>
                <a:gd name="connsiteY1" fmla="*/ 0 h 2979224"/>
                <a:gd name="connsiteX2" fmla="*/ 6528553 w 6826475"/>
                <a:gd name="connsiteY2" fmla="*/ 0 h 2979224"/>
                <a:gd name="connsiteX3" fmla="*/ 6826475 w 6826475"/>
                <a:gd name="connsiteY3" fmla="*/ 297922 h 2979224"/>
                <a:gd name="connsiteX4" fmla="*/ 6826475 w 6826475"/>
                <a:gd name="connsiteY4" fmla="*/ 2681302 h 2979224"/>
                <a:gd name="connsiteX5" fmla="*/ 6528553 w 6826475"/>
                <a:gd name="connsiteY5" fmla="*/ 2979224 h 2979224"/>
                <a:gd name="connsiteX6" fmla="*/ 297922 w 6826475"/>
                <a:gd name="connsiteY6" fmla="*/ 2979224 h 2979224"/>
                <a:gd name="connsiteX7" fmla="*/ 0 w 6826475"/>
                <a:gd name="connsiteY7" fmla="*/ 2681302 h 2979224"/>
                <a:gd name="connsiteX8" fmla="*/ 0 w 6826475"/>
                <a:gd name="connsiteY8" fmla="*/ 297922 h 2979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826475" h="2979224">
                  <a:moveTo>
                    <a:pt x="0" y="297922"/>
                  </a:moveTo>
                  <a:cubicBezTo>
                    <a:pt x="0" y="133384"/>
                    <a:pt x="133384" y="0"/>
                    <a:pt x="297922" y="0"/>
                  </a:cubicBezTo>
                  <a:lnTo>
                    <a:pt x="6528553" y="0"/>
                  </a:lnTo>
                  <a:cubicBezTo>
                    <a:pt x="6693091" y="0"/>
                    <a:pt x="6826475" y="133384"/>
                    <a:pt x="6826475" y="297922"/>
                  </a:cubicBezTo>
                  <a:lnTo>
                    <a:pt x="6826475" y="2681302"/>
                  </a:lnTo>
                  <a:cubicBezTo>
                    <a:pt x="6826475" y="2845840"/>
                    <a:pt x="6693091" y="2979224"/>
                    <a:pt x="6528553" y="2979224"/>
                  </a:cubicBezTo>
                  <a:lnTo>
                    <a:pt x="297922" y="2979224"/>
                  </a:lnTo>
                  <a:cubicBezTo>
                    <a:pt x="133384" y="2979224"/>
                    <a:pt x="0" y="2845840"/>
                    <a:pt x="0" y="2681302"/>
                  </a:cubicBezTo>
                  <a:lnTo>
                    <a:pt x="0" y="297922"/>
                  </a:lnTo>
                  <a:close/>
                </a:path>
              </a:pathLst>
            </a:custGeom>
          </p:spPr>
          <p:style>
            <a:lnRef idx="0">
              <a:schemeClr val="accent2">
                <a:shade val="80000"/>
                <a:hueOff val="0"/>
                <a:satOff val="0"/>
                <a:lumOff val="0"/>
                <a:alphaOff val="0"/>
              </a:schemeClr>
            </a:lnRef>
            <a:fillRef idx="3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05038" tIns="105038" rIns="105038" bIns="105038" spcCol="1270" anchor="ctr"/>
            <a:lstStyle/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268605" marR="0" lvl="0" indent="-268605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1.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请同学们自由朗读课文，努力读准字音、读通句子。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2.</a:t>
              </a:r>
              <a:r>
                <a:rPr kumimoji="0" 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想一想：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Times New Roman" panose="02020603050405020304" pitchFamily="18" charset="0"/>
                </a:rPr>
                <a:t>课文主要写了什么？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  <a:p>
              <a:pPr marL="361950" marR="0" lvl="0" indent="-36195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47985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Box 7"/>
          <p:cNvSpPr txBox="1"/>
          <p:nvPr/>
        </p:nvSpPr>
        <p:spPr>
          <a:xfrm>
            <a:off x="1377950" y="2159097"/>
            <a:ext cx="142081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BC5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3200" b="1" dirty="0">
              <a:solidFill>
                <a:srgbClr val="00BC5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9" name="矩形 1"/>
          <p:cNvSpPr/>
          <p:nvPr/>
        </p:nvSpPr>
        <p:spPr>
          <a:xfrm>
            <a:off x="810714" y="3029590"/>
            <a:ext cx="8051800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kào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ér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hā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dào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shěn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shì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靠边  而且  班里  哈哈大笑  倒不如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审视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yè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sù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shǎng   </a:t>
            </a:r>
            <a:r>
              <a:rPr lang="en-US" altLang="zh-CN" sz="2000" b="1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qiǎng</a:t>
            </a:r>
            <a:r>
              <a:rPr lang="en-US" altLang="zh-CN" sz="2000" b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en-US" altLang="zh-CN" sz="2000" b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</a:t>
            </a:r>
            <a:r>
              <a:rPr lang="en-US" altLang="zh-CN" sz="2000" b="1" dirty="0" err="1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    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yuè</a:t>
            </a:r>
            <a:r>
              <a:rPr lang="en-US" altLang="zh-CN" sz="2000" b="1" dirty="0" smtClean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              </a:t>
            </a:r>
            <a:r>
              <a:rPr lang="en-US" altLang="zh-CN" sz="20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huì</a:t>
            </a:r>
            <a:endParaRPr lang="en-US" altLang="zh-CN" sz="20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那页  严肃  半晌  抢着  嘻嘻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和颜悦色 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教诲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2802794" y="1049329"/>
          <a:ext cx="3648986" cy="100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46858" y="2278004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ér </a:t>
            </a:r>
            <a:endParaRPr lang="zh-CN" altLang="en-US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54693" y="2285942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bān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49780" y="2773304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90875" y="2750444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17503" y="2749809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91" name="图片 7" descr="花盆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538" y="1733492"/>
            <a:ext cx="508000" cy="595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2" name="TextBox 30"/>
          <p:cNvSpPr txBox="1"/>
          <p:nvPr/>
        </p:nvSpPr>
        <p:spPr>
          <a:xfrm>
            <a:off x="1487488" y="1811279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11968" y="2786004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85625" y="3838517"/>
            <a:ext cx="1222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sù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323987" y="3829853"/>
            <a:ext cx="1397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qiǎng </a:t>
            </a:r>
            <a:endParaRPr lang="zh-CN" altLang="en-US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049814" y="3851217"/>
            <a:ext cx="14430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shǎng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20361" y="3818015"/>
            <a:ext cx="146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yuè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65338" y="431794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肃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11513" y="433064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晌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42975" y="4297667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60001" y="429889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抢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414963" y="4304516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嘻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473893" y="2279229"/>
            <a:ext cx="10175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hā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488804" y="2272516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dào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8592" y="3827404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yè  </a:t>
            </a:r>
            <a:endParaRPr lang="zh-CN" altLang="en-US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52513" y="2277687"/>
            <a:ext cx="12176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kào </a:t>
            </a:r>
            <a:endParaRPr lang="zh-CN" altLang="en-US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49960" y="276346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靠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99000" y="3799826"/>
            <a:ext cx="1284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huì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74676" y="4340167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493193" y="2743459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审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6659" y="2263852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shěn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83350" y="4330642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悦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68101" y="3839378"/>
            <a:ext cx="146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xī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61988" y="2273649"/>
            <a:ext cx="12842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shì</a:t>
            </a:r>
            <a:endParaRPr lang="en-US" altLang="zh-CN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TextBox 41"/>
          <p:cNvSpPr txBox="1"/>
          <p:nvPr/>
        </p:nvSpPr>
        <p:spPr>
          <a:xfrm>
            <a:off x="7448596" y="2743459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视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50" y="6413500"/>
            <a:ext cx="3681680" cy="420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  <p:bldP spid="33" grpId="0"/>
      <p:bldP spid="34" grpId="0"/>
      <p:bldP spid="35" grpId="0"/>
      <p:bldP spid="47" grpId="0"/>
      <p:bldP spid="48" grpId="0"/>
      <p:bldP spid="53" grpId="0"/>
      <p:bldP spid="30" grpId="0"/>
      <p:bldP spid="37" grpId="0"/>
      <p:bldP spid="43" grpId="0"/>
      <p:bldP spid="49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922592" y="2406649"/>
            <a:ext cx="3432175" cy="1283044"/>
            <a:chOff x="2240504" y="4761543"/>
            <a:chExt cx="3432498" cy="1284219"/>
          </a:xfrm>
        </p:grpSpPr>
        <p:sp>
          <p:nvSpPr>
            <p:cNvPr id="15" name="左大括号 14"/>
            <p:cNvSpPr/>
            <p:nvPr/>
          </p:nvSpPr>
          <p:spPr>
            <a:xfrm>
              <a:off x="2240504" y="5033255"/>
              <a:ext cx="150826" cy="95019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8" name="TextBox 15"/>
            <p:cNvSpPr txBox="1"/>
            <p:nvPr/>
          </p:nvSpPr>
          <p:spPr>
            <a:xfrm>
              <a:off x="2506012" y="4761543"/>
              <a:ext cx="3166990" cy="1284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dǎo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跌倒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dào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倒水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5" name="TextBox 1"/>
          <p:cNvSpPr txBox="1"/>
          <p:nvPr/>
        </p:nvSpPr>
        <p:spPr>
          <a:xfrm>
            <a:off x="2347917" y="2908300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5"/>
          <p:cNvGrpSpPr/>
          <p:nvPr/>
        </p:nvGrpSpPr>
        <p:grpSpPr>
          <a:xfrm>
            <a:off x="2914337" y="3800474"/>
            <a:ext cx="3432175" cy="1283044"/>
            <a:chOff x="2240504" y="4761543"/>
            <a:chExt cx="3432498" cy="1284219"/>
          </a:xfrm>
        </p:grpSpPr>
        <p:sp>
          <p:nvSpPr>
            <p:cNvPr id="17" name="左大括号 16"/>
            <p:cNvSpPr/>
            <p:nvPr/>
          </p:nvSpPr>
          <p:spPr>
            <a:xfrm>
              <a:off x="2240504" y="5033255"/>
              <a:ext cx="150826" cy="950195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491" name="TextBox 15"/>
            <p:cNvSpPr txBox="1"/>
            <p:nvPr/>
          </p:nvSpPr>
          <p:spPr>
            <a:xfrm>
              <a:off x="2506012" y="4761543"/>
              <a:ext cx="3166990" cy="1284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jiǎo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角度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 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rPr>
                <a:t>jué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</a:t>
              </a:r>
              <a:r>
                <a:rPr lang="en-US" altLang="zh-CN" sz="2800" b="1" dirty="0" err="1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角色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89" name="TextBox 1"/>
          <p:cNvSpPr txBox="1"/>
          <p:nvPr/>
        </p:nvSpPr>
        <p:spPr>
          <a:xfrm>
            <a:off x="2339662" y="4302125"/>
            <a:ext cx="569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7" descr="花盆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" y="1446213"/>
            <a:ext cx="508000" cy="59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30"/>
          <p:cNvSpPr txBox="1">
            <a:spLocks noChangeArrowheads="1"/>
          </p:cNvSpPr>
          <p:nvPr/>
        </p:nvSpPr>
        <p:spPr bwMode="auto">
          <a:xfrm>
            <a:off x="1057275" y="1458913"/>
            <a:ext cx="141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400" y="6337300"/>
            <a:ext cx="2718591" cy="444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974806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2730</Words>
  <Application>WPS 演示</Application>
  <PresentationFormat>全屏显示(4:3)</PresentationFormat>
  <Paragraphs>458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Arial</vt:lpstr>
      <vt:lpstr>方正黑体简体</vt:lpstr>
      <vt:lpstr>仿宋</vt:lpstr>
      <vt:lpstr>微软雅黑</vt:lpstr>
      <vt:lpstr>黑体</vt:lpstr>
      <vt:lpstr>Gulim</vt:lpstr>
      <vt:lpstr>方正大黑简体</vt:lpstr>
      <vt:lpstr>Adobe 黑体 Std R</vt:lpstr>
      <vt:lpstr>Malgun Gothic</vt:lpstr>
      <vt:lpstr>Adobe 黑体 Std R</vt:lpstr>
      <vt:lpstr>Times New Roman</vt:lpstr>
      <vt:lpstr>方正姚体</vt:lpstr>
      <vt:lpstr>楷体</vt:lpstr>
      <vt:lpstr>方正卡通简体</vt:lpstr>
      <vt:lpstr>Arial Unicode MS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荣德基</dc:creator>
  <cp:lastModifiedBy>一生为梦1425472255</cp:lastModifiedBy>
  <cp:revision>540</cp:revision>
  <dcterms:created xsi:type="dcterms:W3CDTF">2015-12-30T08:03:00Z</dcterms:created>
  <dcterms:modified xsi:type="dcterms:W3CDTF">2018-02-05T17:04:21Z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