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579" r:id="rId3"/>
    <p:sldId id="404" r:id="rId5"/>
    <p:sldId id="435" r:id="rId6"/>
    <p:sldId id="550" r:id="rId7"/>
    <p:sldId id="406" r:id="rId8"/>
    <p:sldId id="569" r:id="rId9"/>
    <p:sldId id="570" r:id="rId10"/>
    <p:sldId id="571" r:id="rId11"/>
    <p:sldId id="572" r:id="rId12"/>
    <p:sldId id="573" r:id="rId13"/>
    <p:sldId id="574" r:id="rId14"/>
    <p:sldId id="475" r:id="rId15"/>
    <p:sldId id="577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7C20"/>
    <a:srgbClr val="C0E399"/>
    <a:srgbClr val="F1B34D"/>
    <a:srgbClr val="EEA127"/>
    <a:srgbClr val="ED8841"/>
    <a:srgbClr val="6AF0FF"/>
    <a:srgbClr val="2DEBFF"/>
    <a:srgbClr val="1DE9FF"/>
    <a:srgbClr val="57EFFF"/>
    <a:srgbClr val="5B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6" autoAdjust="0"/>
    <p:restoredTop sz="99851" autoAdjust="0"/>
  </p:normalViewPr>
  <p:slideViewPr>
    <p:cSldViewPr snapToGrid="0" showGuides="1">
      <p:cViewPr varScale="1">
        <p:scale>
          <a:sx n="106" d="100"/>
          <a:sy n="106" d="100"/>
        </p:scale>
        <p:origin x="-102" y="-702"/>
      </p:cViewPr>
      <p:guideLst>
        <p:guide orient="horz" pos="1701"/>
        <p:guide orient="horz" pos="778"/>
        <p:guide orient="horz" pos="2503"/>
        <p:guide pos="2796"/>
        <p:guide pos="5093"/>
        <p:guide pos="6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39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06603-4715-4138-A266-B58680D72C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4168C-2B50-4B77-A277-CD90676B12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7.jpe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99" Type="http://schemas.openxmlformats.org/officeDocument/2006/relationships/tags" Target="../tags/tag112.xml"/><Relationship Id="rId98" Type="http://schemas.openxmlformats.org/officeDocument/2006/relationships/tags" Target="../tags/tag111.xml"/><Relationship Id="rId97" Type="http://schemas.openxmlformats.org/officeDocument/2006/relationships/tags" Target="../tags/tag110.xml"/><Relationship Id="rId96" Type="http://schemas.openxmlformats.org/officeDocument/2006/relationships/tags" Target="../tags/tag109.xml"/><Relationship Id="rId95" Type="http://schemas.openxmlformats.org/officeDocument/2006/relationships/tags" Target="../tags/tag108.xml"/><Relationship Id="rId94" Type="http://schemas.openxmlformats.org/officeDocument/2006/relationships/tags" Target="../tags/tag107.xml"/><Relationship Id="rId93" Type="http://schemas.openxmlformats.org/officeDocument/2006/relationships/tags" Target="../tags/tag106.xml"/><Relationship Id="rId92" Type="http://schemas.openxmlformats.org/officeDocument/2006/relationships/tags" Target="../tags/tag105.xml"/><Relationship Id="rId91" Type="http://schemas.openxmlformats.org/officeDocument/2006/relationships/tags" Target="../tags/tag104.xml"/><Relationship Id="rId90" Type="http://schemas.openxmlformats.org/officeDocument/2006/relationships/tags" Target="../tags/tag103.xml"/><Relationship Id="rId9" Type="http://schemas.openxmlformats.org/officeDocument/2006/relationships/tags" Target="../tags/tag22.xml"/><Relationship Id="rId89" Type="http://schemas.openxmlformats.org/officeDocument/2006/relationships/tags" Target="../tags/tag102.xml"/><Relationship Id="rId88" Type="http://schemas.openxmlformats.org/officeDocument/2006/relationships/tags" Target="../tags/tag101.xml"/><Relationship Id="rId87" Type="http://schemas.openxmlformats.org/officeDocument/2006/relationships/tags" Target="../tags/tag100.xml"/><Relationship Id="rId86" Type="http://schemas.openxmlformats.org/officeDocument/2006/relationships/tags" Target="../tags/tag99.xml"/><Relationship Id="rId85" Type="http://schemas.openxmlformats.org/officeDocument/2006/relationships/tags" Target="../tags/tag98.xml"/><Relationship Id="rId84" Type="http://schemas.openxmlformats.org/officeDocument/2006/relationships/tags" Target="../tags/tag97.xml"/><Relationship Id="rId83" Type="http://schemas.openxmlformats.org/officeDocument/2006/relationships/tags" Target="../tags/tag96.xml"/><Relationship Id="rId82" Type="http://schemas.openxmlformats.org/officeDocument/2006/relationships/tags" Target="../tags/tag95.xml"/><Relationship Id="rId81" Type="http://schemas.openxmlformats.org/officeDocument/2006/relationships/tags" Target="../tags/tag94.xml"/><Relationship Id="rId80" Type="http://schemas.openxmlformats.org/officeDocument/2006/relationships/tags" Target="../tags/tag93.xml"/><Relationship Id="rId8" Type="http://schemas.openxmlformats.org/officeDocument/2006/relationships/tags" Target="../tags/tag21.xml"/><Relationship Id="rId79" Type="http://schemas.openxmlformats.org/officeDocument/2006/relationships/tags" Target="../tags/tag92.xml"/><Relationship Id="rId78" Type="http://schemas.openxmlformats.org/officeDocument/2006/relationships/tags" Target="../tags/tag91.xml"/><Relationship Id="rId77" Type="http://schemas.openxmlformats.org/officeDocument/2006/relationships/tags" Target="../tags/tag90.xml"/><Relationship Id="rId76" Type="http://schemas.openxmlformats.org/officeDocument/2006/relationships/tags" Target="../tags/tag89.xml"/><Relationship Id="rId75" Type="http://schemas.openxmlformats.org/officeDocument/2006/relationships/tags" Target="../tags/tag88.xml"/><Relationship Id="rId74" Type="http://schemas.openxmlformats.org/officeDocument/2006/relationships/tags" Target="../tags/tag87.xml"/><Relationship Id="rId73" Type="http://schemas.openxmlformats.org/officeDocument/2006/relationships/tags" Target="../tags/tag86.xml"/><Relationship Id="rId72" Type="http://schemas.openxmlformats.org/officeDocument/2006/relationships/tags" Target="../tags/tag85.xml"/><Relationship Id="rId71" Type="http://schemas.openxmlformats.org/officeDocument/2006/relationships/tags" Target="../tags/tag84.xml"/><Relationship Id="rId70" Type="http://schemas.openxmlformats.org/officeDocument/2006/relationships/tags" Target="../tags/tag83.xml"/><Relationship Id="rId7" Type="http://schemas.openxmlformats.org/officeDocument/2006/relationships/tags" Target="../tags/tag20.xml"/><Relationship Id="rId69" Type="http://schemas.openxmlformats.org/officeDocument/2006/relationships/tags" Target="../tags/tag82.xml"/><Relationship Id="rId68" Type="http://schemas.openxmlformats.org/officeDocument/2006/relationships/tags" Target="../tags/tag81.xml"/><Relationship Id="rId67" Type="http://schemas.openxmlformats.org/officeDocument/2006/relationships/tags" Target="../tags/tag80.xml"/><Relationship Id="rId66" Type="http://schemas.openxmlformats.org/officeDocument/2006/relationships/tags" Target="../tags/tag79.xml"/><Relationship Id="rId65" Type="http://schemas.openxmlformats.org/officeDocument/2006/relationships/tags" Target="../tags/tag78.xml"/><Relationship Id="rId64" Type="http://schemas.openxmlformats.org/officeDocument/2006/relationships/tags" Target="../tags/tag77.xml"/><Relationship Id="rId63" Type="http://schemas.openxmlformats.org/officeDocument/2006/relationships/tags" Target="../tags/tag76.xml"/><Relationship Id="rId62" Type="http://schemas.openxmlformats.org/officeDocument/2006/relationships/tags" Target="../tags/tag75.xml"/><Relationship Id="rId61" Type="http://schemas.openxmlformats.org/officeDocument/2006/relationships/tags" Target="../tags/tag74.xml"/><Relationship Id="rId60" Type="http://schemas.openxmlformats.org/officeDocument/2006/relationships/tags" Target="../tags/tag73.xml"/><Relationship Id="rId6" Type="http://schemas.openxmlformats.org/officeDocument/2006/relationships/tags" Target="../tags/tag19.xml"/><Relationship Id="rId59" Type="http://schemas.openxmlformats.org/officeDocument/2006/relationships/tags" Target="../tags/tag72.xml"/><Relationship Id="rId58" Type="http://schemas.openxmlformats.org/officeDocument/2006/relationships/tags" Target="../tags/tag71.xml"/><Relationship Id="rId57" Type="http://schemas.openxmlformats.org/officeDocument/2006/relationships/tags" Target="../tags/tag70.xml"/><Relationship Id="rId56" Type="http://schemas.openxmlformats.org/officeDocument/2006/relationships/tags" Target="../tags/tag69.xml"/><Relationship Id="rId55" Type="http://schemas.openxmlformats.org/officeDocument/2006/relationships/tags" Target="../tags/tag68.xml"/><Relationship Id="rId54" Type="http://schemas.openxmlformats.org/officeDocument/2006/relationships/tags" Target="../tags/tag67.xml"/><Relationship Id="rId53" Type="http://schemas.openxmlformats.org/officeDocument/2006/relationships/tags" Target="../tags/tag66.xml"/><Relationship Id="rId52" Type="http://schemas.openxmlformats.org/officeDocument/2006/relationships/tags" Target="../tags/tag65.xml"/><Relationship Id="rId51" Type="http://schemas.openxmlformats.org/officeDocument/2006/relationships/tags" Target="../tags/tag64.xml"/><Relationship Id="rId50" Type="http://schemas.openxmlformats.org/officeDocument/2006/relationships/tags" Target="../tags/tag63.xml"/><Relationship Id="rId5" Type="http://schemas.openxmlformats.org/officeDocument/2006/relationships/tags" Target="../tags/tag18.xml"/><Relationship Id="rId49" Type="http://schemas.openxmlformats.org/officeDocument/2006/relationships/tags" Target="../tags/tag62.xml"/><Relationship Id="rId48" Type="http://schemas.openxmlformats.org/officeDocument/2006/relationships/tags" Target="../tags/tag61.xml"/><Relationship Id="rId47" Type="http://schemas.openxmlformats.org/officeDocument/2006/relationships/tags" Target="../tags/tag60.xml"/><Relationship Id="rId46" Type="http://schemas.openxmlformats.org/officeDocument/2006/relationships/tags" Target="../tags/tag59.xml"/><Relationship Id="rId45" Type="http://schemas.openxmlformats.org/officeDocument/2006/relationships/tags" Target="../tags/tag58.xml"/><Relationship Id="rId44" Type="http://schemas.openxmlformats.org/officeDocument/2006/relationships/tags" Target="../tags/tag57.xml"/><Relationship Id="rId43" Type="http://schemas.openxmlformats.org/officeDocument/2006/relationships/tags" Target="../tags/tag56.xml"/><Relationship Id="rId42" Type="http://schemas.openxmlformats.org/officeDocument/2006/relationships/tags" Target="../tags/tag55.xml"/><Relationship Id="rId41" Type="http://schemas.openxmlformats.org/officeDocument/2006/relationships/tags" Target="../tags/tag54.xml"/><Relationship Id="rId40" Type="http://schemas.openxmlformats.org/officeDocument/2006/relationships/tags" Target="../tags/tag53.xml"/><Relationship Id="rId4" Type="http://schemas.openxmlformats.org/officeDocument/2006/relationships/tags" Target="../tags/tag17.xml"/><Relationship Id="rId39" Type="http://schemas.openxmlformats.org/officeDocument/2006/relationships/tags" Target="../tags/tag52.xml"/><Relationship Id="rId38" Type="http://schemas.openxmlformats.org/officeDocument/2006/relationships/tags" Target="../tags/tag51.xml"/><Relationship Id="rId37" Type="http://schemas.openxmlformats.org/officeDocument/2006/relationships/tags" Target="../tags/tag50.xml"/><Relationship Id="rId36" Type="http://schemas.openxmlformats.org/officeDocument/2006/relationships/tags" Target="../tags/tag49.xml"/><Relationship Id="rId35" Type="http://schemas.openxmlformats.org/officeDocument/2006/relationships/tags" Target="../tags/tag48.xml"/><Relationship Id="rId34" Type="http://schemas.openxmlformats.org/officeDocument/2006/relationships/tags" Target="../tags/tag47.xml"/><Relationship Id="rId33" Type="http://schemas.openxmlformats.org/officeDocument/2006/relationships/tags" Target="../tags/tag46.xml"/><Relationship Id="rId32" Type="http://schemas.openxmlformats.org/officeDocument/2006/relationships/tags" Target="../tags/tag45.xml"/><Relationship Id="rId31" Type="http://schemas.openxmlformats.org/officeDocument/2006/relationships/tags" Target="../tags/tag44.xml"/><Relationship Id="rId30" Type="http://schemas.openxmlformats.org/officeDocument/2006/relationships/tags" Target="../tags/tag43.xml"/><Relationship Id="rId3" Type="http://schemas.openxmlformats.org/officeDocument/2006/relationships/tags" Target="../tags/tag16.xml"/><Relationship Id="rId29" Type="http://schemas.openxmlformats.org/officeDocument/2006/relationships/tags" Target="../tags/tag42.xml"/><Relationship Id="rId28" Type="http://schemas.openxmlformats.org/officeDocument/2006/relationships/tags" Target="../tags/tag41.xml"/><Relationship Id="rId27" Type="http://schemas.openxmlformats.org/officeDocument/2006/relationships/tags" Target="../tags/tag40.xml"/><Relationship Id="rId26" Type="http://schemas.openxmlformats.org/officeDocument/2006/relationships/tags" Target="../tags/tag39.xml"/><Relationship Id="rId25" Type="http://schemas.openxmlformats.org/officeDocument/2006/relationships/tags" Target="../tags/tag38.xml"/><Relationship Id="rId24" Type="http://schemas.openxmlformats.org/officeDocument/2006/relationships/tags" Target="../tags/tag37.xml"/><Relationship Id="rId23" Type="http://schemas.openxmlformats.org/officeDocument/2006/relationships/tags" Target="../tags/tag36.xml"/><Relationship Id="rId22" Type="http://schemas.openxmlformats.org/officeDocument/2006/relationships/tags" Target="../tags/tag35.xml"/><Relationship Id="rId21" Type="http://schemas.openxmlformats.org/officeDocument/2006/relationships/tags" Target="../tags/tag34.xml"/><Relationship Id="rId20" Type="http://schemas.openxmlformats.org/officeDocument/2006/relationships/tags" Target="../tags/tag33.xml"/><Relationship Id="rId2" Type="http://schemas.openxmlformats.org/officeDocument/2006/relationships/tags" Target="../tags/tag15.xml"/><Relationship Id="rId19" Type="http://schemas.openxmlformats.org/officeDocument/2006/relationships/tags" Target="../tags/tag32.xml"/><Relationship Id="rId18" Type="http://schemas.openxmlformats.org/officeDocument/2006/relationships/tags" Target="../tags/tag31.xml"/><Relationship Id="rId17" Type="http://schemas.openxmlformats.org/officeDocument/2006/relationships/tags" Target="../tags/tag30.xml"/><Relationship Id="rId16" Type="http://schemas.openxmlformats.org/officeDocument/2006/relationships/tags" Target="../tags/tag29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6" Type="http://schemas.openxmlformats.org/officeDocument/2006/relationships/slideLayout" Target="../slideLayouts/slideLayout2.xml"/><Relationship Id="rId115" Type="http://schemas.openxmlformats.org/officeDocument/2006/relationships/tags" Target="../tags/tag127.xml"/><Relationship Id="rId114" Type="http://schemas.openxmlformats.org/officeDocument/2006/relationships/tags" Target="../tags/tag126.xml"/><Relationship Id="rId113" Type="http://schemas.openxmlformats.org/officeDocument/2006/relationships/tags" Target="../tags/tag125.xml"/><Relationship Id="rId112" Type="http://schemas.openxmlformats.org/officeDocument/2006/relationships/tags" Target="../tags/tag124.xml"/><Relationship Id="rId111" Type="http://schemas.openxmlformats.org/officeDocument/2006/relationships/tags" Target="../tags/tag123.xml"/><Relationship Id="rId110" Type="http://schemas.openxmlformats.org/officeDocument/2006/relationships/image" Target="../media/image8.jpeg"/><Relationship Id="rId11" Type="http://schemas.openxmlformats.org/officeDocument/2006/relationships/tags" Target="../tags/tag24.xml"/><Relationship Id="rId109" Type="http://schemas.openxmlformats.org/officeDocument/2006/relationships/tags" Target="../tags/tag122.xml"/><Relationship Id="rId108" Type="http://schemas.openxmlformats.org/officeDocument/2006/relationships/tags" Target="../tags/tag121.xml"/><Relationship Id="rId107" Type="http://schemas.openxmlformats.org/officeDocument/2006/relationships/tags" Target="../tags/tag120.xml"/><Relationship Id="rId106" Type="http://schemas.openxmlformats.org/officeDocument/2006/relationships/tags" Target="../tags/tag119.xml"/><Relationship Id="rId105" Type="http://schemas.openxmlformats.org/officeDocument/2006/relationships/tags" Target="../tags/tag118.xml"/><Relationship Id="rId104" Type="http://schemas.openxmlformats.org/officeDocument/2006/relationships/tags" Target="../tags/tag117.xml"/><Relationship Id="rId103" Type="http://schemas.openxmlformats.org/officeDocument/2006/relationships/tags" Target="../tags/tag116.xml"/><Relationship Id="rId102" Type="http://schemas.openxmlformats.org/officeDocument/2006/relationships/tags" Target="../tags/tag115.xml"/><Relationship Id="rId101" Type="http://schemas.openxmlformats.org/officeDocument/2006/relationships/tags" Target="../tags/tag114.xml"/><Relationship Id="rId100" Type="http://schemas.openxmlformats.org/officeDocument/2006/relationships/tags" Target="../tags/tag113.xml"/><Relationship Id="rId10" Type="http://schemas.openxmlformats.org/officeDocument/2006/relationships/tags" Target="../tags/tag23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image" Target="../media/image9.GIF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1c6a923b4450f21dbed0d27c75287dc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32375" y="653490"/>
            <a:ext cx="5535526" cy="293921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22778" y="1548790"/>
            <a:ext cx="6121021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spc="225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口语交际</a:t>
            </a:r>
            <a:endParaRPr lang="en-US" altLang="zh-CN" sz="3600" b="1" spc="225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algn="ctr"/>
            <a:r>
              <a:rPr lang="zh-CN" altLang="en-US" sz="5400" b="1" spc="225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父母之爱</a:t>
            </a:r>
            <a:endParaRPr lang="zh-CN" altLang="en-US" sz="3000" b="1" spc="225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"/>
            <a:ext cx="1322615" cy="98723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  <p:bldLst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640932" y="1806893"/>
            <a:ext cx="4798219" cy="89916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1800"/>
              <a:t>妈妈的包办，使王小雅养成了丢三落四的不良习惯。应该像《慈母情深》中的母亲，有意识地锻炼孩子的独立生活能力。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4017645" y="1054894"/>
            <a:ext cx="3506153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/>
              <a:t>（大树溺爱小树）</a:t>
            </a:r>
            <a:endParaRPr lang="zh-CN" altLang="en-US" sz="3000"/>
          </a:p>
        </p:txBody>
      </p:sp>
      <p:sp>
        <p:nvSpPr>
          <p:cNvPr id="6" name="文本框 5"/>
          <p:cNvSpPr txBox="1"/>
          <p:nvPr/>
        </p:nvSpPr>
        <p:spPr>
          <a:xfrm>
            <a:off x="3640932" y="2886075"/>
            <a:ext cx="4731544" cy="899160"/>
          </a:xfrm>
          <a:prstGeom prst="rect">
            <a:avLst/>
          </a:prstGeom>
          <a:solidFill>
            <a:srgbClr val="F1B34D">
              <a:alpha val="21000"/>
            </a:srgbClr>
          </a:solidFill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1800"/>
              <a:t>小树在大树下乘凉保暖，这样的小树是永远也长不大的。所以说，培养孩子就不要像大树一样永远护着小树，不见阳光总有一天会生病的。</a:t>
            </a:r>
            <a:endParaRPr lang="zh-CN" altLang="en-US" sz="1800"/>
          </a:p>
        </p:txBody>
      </p:sp>
      <p:pic>
        <p:nvPicPr>
          <p:cNvPr id="8" name="图片 7" descr="01e07c58a9683ea801219c77759dcd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8228" y="1430655"/>
            <a:ext cx="2264569" cy="249174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066223" y="-10400"/>
            <a:ext cx="768896" cy="479030"/>
            <a:chOff x="6868" y="-135"/>
            <a:chExt cx="3001" cy="216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868" y="-62"/>
              <a:ext cx="1537" cy="2092"/>
            </a:xfrm>
            <a:prstGeom prst="line">
              <a:avLst/>
            </a:prstGeom>
            <a:ln w="1016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8332" y="-135"/>
              <a:ext cx="1537" cy="2092"/>
            </a:xfrm>
            <a:prstGeom prst="line">
              <a:avLst/>
            </a:prstGeom>
            <a:ln w="1016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直接连接符 12"/>
          <p:cNvCxnSpPr/>
          <p:nvPr/>
        </p:nvCxnSpPr>
        <p:spPr>
          <a:xfrm>
            <a:off x="4212907" y="1584960"/>
            <a:ext cx="2833688" cy="0"/>
          </a:xfrm>
          <a:prstGeom prst="line">
            <a:avLst/>
          </a:prstGeom>
          <a:ln w="66675" cmpd="dbl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058227" y="537210"/>
            <a:ext cx="1637348" cy="69151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68580" tIns="34290" rIns="68580" bIns="34290" anchor="ctr">
            <a:normAutofit/>
          </a:bodyPr>
          <a:lstStyle>
            <a:lvl1pPr algn="ctr" rtl="0">
              <a:defRPr sz="3600"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609600" algn="ctr" rtl="0">
              <a:defRPr sz="5865"/>
            </a:lvl6pPr>
            <a:lvl7pPr marL="1219200" algn="ctr" rtl="0">
              <a:defRPr sz="5865"/>
            </a:lvl7pPr>
            <a:lvl8pPr marL="1828800" algn="ctr" rtl="0">
              <a:defRPr sz="5865"/>
            </a:lvl8pPr>
            <a:lvl9pPr marL="2438400" algn="ctr" rtl="0">
              <a:defRPr sz="5865"/>
            </a:lvl9pPr>
          </a:lstStyle>
          <a:p>
            <a:r>
              <a:rPr lang="zh-CN" altLang="en-US" b="1"/>
              <a:t>故事二</a:t>
            </a:r>
            <a:endParaRPr lang="zh-CN" altLang="en-US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5628799" y="1434941"/>
            <a:ext cx="2057876" cy="2487454"/>
          </a:xfrm>
          <a:prstGeom prst="roundRect">
            <a:avLst/>
          </a:prstGeom>
          <a:solidFill>
            <a:schemeClr val="accent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58228" y="1434941"/>
            <a:ext cx="3865245" cy="206216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0850">
              <a:lnSpc>
                <a:spcPct val="160000"/>
              </a:lnSpc>
            </a:pPr>
            <a:r>
              <a:rPr lang="zh-CN" altLang="en-US" sz="2700"/>
              <a:t>陈敏的爸爸经常陪伴陈敏，陈敏感受到了实实在在的父爱。</a:t>
            </a:r>
            <a:endParaRPr lang="zh-CN" altLang="en-US" sz="2700"/>
          </a:p>
        </p:txBody>
      </p:sp>
      <p:pic>
        <p:nvPicPr>
          <p:cNvPr id="4" name="图片 3" descr="timg (3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18823" y="1560671"/>
            <a:ext cx="1678305" cy="223647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3749040" y="512921"/>
            <a:ext cx="1637348" cy="69151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68580" tIns="34290" rIns="68580" bIns="34290" anchor="ctr">
            <a:normAutofit/>
          </a:bodyPr>
          <a:lstStyle>
            <a:lvl1pPr algn="ctr" rtl="0">
              <a:defRPr sz="3600"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609600" algn="ctr" rtl="0">
              <a:defRPr sz="5865"/>
            </a:lvl6pPr>
            <a:lvl7pPr marL="1219200" algn="ctr" rtl="0">
              <a:defRPr sz="5865"/>
            </a:lvl7pPr>
            <a:lvl8pPr marL="1828800" algn="ctr" rtl="0">
              <a:defRPr sz="5865"/>
            </a:lvl8pPr>
            <a:lvl9pPr marL="2438400" algn="ctr" rtl="0">
              <a:defRPr sz="5865"/>
            </a:lvl9pPr>
          </a:lstStyle>
          <a:p>
            <a:r>
              <a:rPr lang="zh-CN" altLang="en-US" b="1"/>
              <a:t>故事三</a:t>
            </a:r>
            <a:endParaRPr lang="zh-CN" altLang="en-US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901541" y="1202294"/>
            <a:ext cx="8021955" cy="27808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450850">
              <a:lnSpc>
                <a:spcPct val="140000"/>
              </a:lnSpc>
              <a:tabLst>
                <a:tab pos="2820035" algn="l"/>
              </a:tabLst>
            </a:pP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世上没有不爱子女的父母，只是爱的方式各不相同。通过这节课，相信大家对于父母的爱一定有了更为深刻、全面的了解。不管父母们以怎样的一种方式对我们，都是为了我们好，他们一生忙忙碌碌，为了儿女任劳任怨、含辛茹苦、无怨无悔，我们没有理由去埋怨他们。在这里，我希望每一位同学都能体谅你的父母，做一个孝顺、懂事的好孩子。能做到吗？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07244" y="1187768"/>
            <a:ext cx="7979569" cy="2767489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353243570b708850b4f7fcda60408776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0248" y="104098"/>
            <a:ext cx="2003723" cy="1270052"/>
          </a:xfrm>
          <a:prstGeom prst="rect">
            <a:avLst/>
          </a:prstGeom>
        </p:spPr>
      </p:pic>
      <p:sp>
        <p:nvSpPr>
          <p:cNvPr id="11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</a:rPr>
              <a:t>课堂小结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864037" cy="96461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1013" y="2167414"/>
            <a:ext cx="8692039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>
                <a:latin typeface="华文新魏" panose="02010800040101010101" charset="-122"/>
                <a:ea typeface="华文新魏" panose="02010800040101010101" charset="-122"/>
              </a:rPr>
              <a:t>谢谢观看</a:t>
            </a:r>
            <a:r>
              <a:rPr lang="zh-CN" altLang="en-US" sz="6000" dirty="0">
                <a:latin typeface="华文新魏" panose="02010800040101010101" charset="-122"/>
                <a:ea typeface="华文新魏" panose="02010800040101010101" charset="-122"/>
              </a:rPr>
              <a:t>！</a:t>
            </a:r>
            <a:endParaRPr lang="zh-CN" altLang="en-US" sz="60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  <p:bldLst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5416" y="1164670"/>
            <a:ext cx="7075646" cy="281416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1.理解什么是真正的父爱母爱，建议父母改进方法。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2.学会主动与人沟通的方法，乐于参与讨论，敢于发表自己的见解。与人交流能尊重、理解对方。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3.表达有条理，语气语调适当。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4.倾听他人说话要认真，有耐心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1"/>
            <a:ext cx="1322615" cy="9872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30816" y="493619"/>
            <a:ext cx="142460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78C00"/>
                </a:solidFill>
              </a:rPr>
              <a:t>学习目标</a:t>
            </a:r>
            <a:endParaRPr lang="zh-CN" altLang="en-US" sz="2400" b="1" dirty="0">
              <a:solidFill>
                <a:srgbClr val="F78C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40669" y="952976"/>
            <a:ext cx="6362224" cy="297561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0850">
              <a:lnSpc>
                <a:spcPct val="140000"/>
              </a:lnSpc>
            </a:pPr>
            <a:r>
              <a:rPr lang="zh-CN" altLang="en-US" sz="2700" dirty="0"/>
              <a:t>古今中外，有无数人赞美过父母之爱，那是人世间最纯洁、最美好的情感。那么，在生活中，你的父母又是怎样爱你的呢？你能把父母爱你的一些生活片段讲述出来和其他同学一起分享吗？</a:t>
            </a:r>
            <a:endParaRPr lang="zh-CN" altLang="en-US" sz="2700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75259" y="532924"/>
            <a:ext cx="1303020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/>
              <a:t>游子吟</a:t>
            </a:r>
            <a:endParaRPr lang="zh-CN" altLang="en-US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7239001" y="1016794"/>
            <a:ext cx="493871" cy="1684020"/>
          </a:xfrm>
          <a:prstGeom prst="rect">
            <a:avLst/>
          </a:prstGeom>
          <a:solidFill>
            <a:schemeClr val="bg1">
              <a:lumMod val="95000"/>
              <a:alpha val="68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>
                <a:sym typeface="+mn-ea"/>
              </a:rPr>
              <a:t>慈母手中线，</a:t>
            </a:r>
            <a:endParaRPr lang="zh-CN" altLang="en-US" sz="21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17758" y="2180749"/>
            <a:ext cx="363379" cy="1900520"/>
          </a:xfrm>
          <a:prstGeom prst="rect">
            <a:avLst/>
          </a:prstGeom>
          <a:solidFill>
            <a:srgbClr val="FF0000">
              <a:alpha val="12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>
                <a:sym typeface="+mn-ea"/>
              </a:rPr>
              <a:t>意恐迟迟归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54216" y="1016794"/>
            <a:ext cx="384810" cy="2008242"/>
          </a:xfrm>
          <a:prstGeom prst="rect">
            <a:avLst/>
          </a:prstGeom>
          <a:solidFill>
            <a:srgbClr val="C0E399">
              <a:alpha val="15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>
                <a:sym typeface="+mn-ea"/>
              </a:rPr>
              <a:t>报得三春晖。</a:t>
            </a:r>
            <a:endParaRPr lang="zh-CN" altLang="en-US" sz="2100"/>
          </a:p>
        </p:txBody>
      </p:sp>
      <p:sp>
        <p:nvSpPr>
          <p:cNvPr id="8" name="文本框 7"/>
          <p:cNvSpPr txBox="1"/>
          <p:nvPr/>
        </p:nvSpPr>
        <p:spPr>
          <a:xfrm>
            <a:off x="6326505" y="2440781"/>
            <a:ext cx="397669" cy="2008242"/>
          </a:xfrm>
          <a:prstGeom prst="rect">
            <a:avLst/>
          </a:prstGeom>
          <a:solidFill>
            <a:schemeClr val="accent5">
              <a:lumMod val="40000"/>
              <a:lumOff val="60000"/>
              <a:alpha val="26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>
                <a:sym typeface="+mn-ea"/>
              </a:rPr>
              <a:t>游子身上衣。</a:t>
            </a:r>
            <a:endParaRPr lang="zh-CN" altLang="en-US" sz="21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08320" y="1598771"/>
            <a:ext cx="423863" cy="1684020"/>
          </a:xfrm>
          <a:prstGeom prst="rect">
            <a:avLst/>
          </a:prstGeom>
          <a:solidFill>
            <a:srgbClr val="FFC000">
              <a:alpha val="18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>
                <a:sym typeface="+mn-ea"/>
              </a:rPr>
              <a:t>临行密密缝，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69556" y="1959292"/>
            <a:ext cx="418148" cy="1684020"/>
          </a:xfrm>
          <a:prstGeom prst="rect">
            <a:avLst/>
          </a:prstGeom>
          <a:solidFill>
            <a:srgbClr val="7030A0">
              <a:alpha val="18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 dirty="0">
                <a:sym typeface="+mn-ea"/>
              </a:rPr>
              <a:t>谁言寸草心，</a:t>
            </a:r>
            <a:endParaRPr lang="zh-CN" altLang="en-US" sz="2100" dirty="0"/>
          </a:p>
        </p:txBody>
      </p:sp>
      <p:pic>
        <p:nvPicPr>
          <p:cNvPr id="12" name="图片 11" descr="timg (34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1457" y="1016794"/>
            <a:ext cx="2353151" cy="322278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6789" y="1651635"/>
            <a:ext cx="4506278" cy="18402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/>
              <a:t>李刚的学习成绩忽高忽低，考得不好时，爸爸会严厉批评他。批评完之后，爸爸对李刚说：</a:t>
            </a:r>
            <a:r>
              <a:rPr lang="en-US" altLang="zh-CN" sz="2400" dirty="0"/>
              <a:t>“</a:t>
            </a:r>
            <a:r>
              <a:rPr lang="zh-CN" altLang="en-US" sz="2400" dirty="0"/>
              <a:t>我们爱你，所以这么严格要求你</a:t>
            </a:r>
            <a:r>
              <a:rPr lang="en-US" altLang="zh-CN" sz="2400" dirty="0"/>
              <a:t>”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pic>
        <p:nvPicPr>
          <p:cNvPr id="3" name="图片 2" descr="timg (30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51646" y="1720691"/>
            <a:ext cx="2671763" cy="170211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58228" y="962501"/>
            <a:ext cx="1905000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700" dirty="0"/>
              <a:t>故事1：</a:t>
            </a:r>
            <a:endParaRPr lang="zh-CN" altLang="en-US" sz="2700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矩形 18"/>
          <p:cNvSpPr/>
          <p:nvPr>
            <p:custDataLst>
              <p:tags r:id="rId1"/>
            </p:custDataLst>
          </p:nvPr>
        </p:nvSpPr>
        <p:spPr>
          <a:xfrm>
            <a:off x="1058228" y="986791"/>
            <a:ext cx="7011829" cy="2934176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rgbClr val="FF4251">
              <a:shade val="50000"/>
            </a:srgbClr>
          </a:lnRef>
          <a:fillRef idx="1">
            <a:srgbClr val="FF4251"/>
          </a:fillRef>
          <a:effectRef idx="0">
            <a:srgbClr val="FF4251"/>
          </a:effectRef>
          <a:fontRef idx="minor">
            <a:sysClr val="window" lastClr="FFFFFF"/>
          </a:fontRef>
        </p:style>
        <p:txBody>
          <a:bodyPr rot="0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 preferRelativeResize="0"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058228" y="1237298"/>
            <a:ext cx="2935605" cy="2201704"/>
          </a:xfrm>
          <a:prstGeom prst="rect">
            <a:avLst/>
          </a:prstGeom>
          <a:noFill/>
        </p:spPr>
      </p:pic>
      <p:sp>
        <p:nvSpPr>
          <p:cNvPr id="16" name="任意多边形: 形状 11"/>
          <p:cNvSpPr/>
          <p:nvPr>
            <p:custDataLst>
              <p:tags r:id="rId4"/>
            </p:custDataLst>
          </p:nvPr>
        </p:nvSpPr>
        <p:spPr>
          <a:xfrm>
            <a:off x="8716804" y="1"/>
            <a:ext cx="408623" cy="490061"/>
          </a:xfrm>
          <a:custGeom>
            <a:avLst/>
            <a:gdLst/>
            <a:ahLst/>
            <a:cxnLst/>
            <a:rect l="0" t="0" r="0" b="0"/>
            <a:pathLst>
              <a:path w="334011" h="397511">
                <a:moveTo>
                  <a:pt x="334010" y="397510"/>
                </a:moveTo>
                <a:lnTo>
                  <a:pt x="167640" y="312420"/>
                </a:lnTo>
                <a:lnTo>
                  <a:pt x="0" y="397510"/>
                </a:lnTo>
                <a:lnTo>
                  <a:pt x="0" y="0"/>
                </a:lnTo>
                <a:lnTo>
                  <a:pt x="334010" y="0"/>
                </a:lnTo>
              </a:path>
            </a:pathLst>
          </a:custGeom>
          <a:solidFill>
            <a:srgbClr val="FF4251">
              <a:alpha val="90000"/>
            </a:srgbClr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FF425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rgbClr val="FF4251"/>
          </a:lnRef>
          <a:fillRef idx="0">
            <a:srgbClr val="FF4251"/>
          </a:fillRef>
          <a:effectRef idx="0">
            <a:srgbClr val="FF4251"/>
          </a:effectRef>
          <a:fontRef idx="minor">
            <a:sysClr val="windowText" lastClr="000000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PA_ImportSvg_636718263529450003"/>
          <p:cNvSpPr/>
          <p:nvPr>
            <p:custDataLst>
              <p:tags r:id="rId5"/>
            </p:custDataLst>
          </p:nvPr>
        </p:nvSpPr>
        <p:spPr>
          <a:xfrm rot="10800000">
            <a:off x="8781098" y="90012"/>
            <a:ext cx="263366" cy="187166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FF4251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FF4251">
              <a:shade val="50000"/>
            </a:srgbClr>
          </a:lnRef>
          <a:fillRef idx="1">
            <a:srgbClr val="FF4251"/>
          </a:fillRef>
          <a:effectRef idx="0">
            <a:srgbClr val="FF4251"/>
          </a:effectRef>
          <a:fontRef idx="minor">
            <a:sysClr val="window" lastClr="FFFFFF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4567718" y="1129189"/>
            <a:ext cx="2724150" cy="468630"/>
          </a:xfrm>
          <a:prstGeom prst="rect">
            <a:avLst/>
          </a:prstGeom>
          <a:noFill/>
        </p:spPr>
        <p:txBody>
          <a:bodyPr wrap="none" lIns="76200" tIns="28575" rIns="47625" bIns="28575" rtlCol="0">
            <a:noAutofit/>
          </a:bodyPr>
          <a:lstStyle/>
          <a:p>
            <a:pPr>
              <a:buSzPct val="100000"/>
            </a:pPr>
            <a:r>
              <a:rPr lang="zh-CN" altLang="en-US" sz="2700" b="1" spc="225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故事2：</a:t>
            </a:r>
            <a:endParaRPr lang="zh-CN" altLang="en-US" sz="2700" b="1" spc="225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任意多边形: 形状 20"/>
          <p:cNvSpPr/>
          <p:nvPr>
            <p:custDataLst>
              <p:tags r:id="rId7"/>
            </p:custDataLst>
          </p:nvPr>
        </p:nvSpPr>
        <p:spPr>
          <a:xfrm rot="16200000">
            <a:off x="7836694" y="610077"/>
            <a:ext cx="707708" cy="671036"/>
          </a:xfrm>
          <a:custGeom>
            <a:avLst/>
            <a:gdLst>
              <a:gd name="connsiteX0" fmla="*/ 449943 w 449943"/>
              <a:gd name="connsiteY0" fmla="*/ 0 h 482848"/>
              <a:gd name="connsiteX1" fmla="*/ 449943 w 449943"/>
              <a:gd name="connsiteY1" fmla="*/ 375475 h 482848"/>
              <a:gd name="connsiteX2" fmla="*/ 449943 w 449943"/>
              <a:gd name="connsiteY2" fmla="*/ 449943 h 482848"/>
              <a:gd name="connsiteX3" fmla="*/ 449943 w 449943"/>
              <a:gd name="connsiteY3" fmla="*/ 482848 h 482848"/>
              <a:gd name="connsiteX4" fmla="*/ 0 w 449943"/>
              <a:gd name="connsiteY4" fmla="*/ 482848 h 482848"/>
              <a:gd name="connsiteX5" fmla="*/ 0 w 449943"/>
              <a:gd name="connsiteY5" fmla="*/ 375475 h 482848"/>
              <a:gd name="connsiteX6" fmla="*/ 342570 w 449943"/>
              <a:gd name="connsiteY6" fmla="*/ 375475 h 482848"/>
              <a:gd name="connsiteX7" fmla="*/ 342570 w 449943"/>
              <a:gd name="connsiteY7" fmla="*/ 0 h 48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9943" h="482848">
                <a:moveTo>
                  <a:pt x="449943" y="0"/>
                </a:moveTo>
                <a:lnTo>
                  <a:pt x="449943" y="375475"/>
                </a:lnTo>
                <a:lnTo>
                  <a:pt x="449943" y="449943"/>
                </a:lnTo>
                <a:lnTo>
                  <a:pt x="449943" y="482848"/>
                </a:lnTo>
                <a:lnTo>
                  <a:pt x="0" y="482848"/>
                </a:lnTo>
                <a:lnTo>
                  <a:pt x="0" y="375475"/>
                </a:lnTo>
                <a:lnTo>
                  <a:pt x="342570" y="375475"/>
                </a:lnTo>
                <a:lnTo>
                  <a:pt x="342570" y="0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noFill/>
          </a:ln>
        </p:spPr>
        <p:style>
          <a:lnRef idx="2">
            <a:srgbClr val="FF4251">
              <a:shade val="50000"/>
            </a:srgbClr>
          </a:lnRef>
          <a:fillRef idx="1">
            <a:srgbClr val="FF4251"/>
          </a:fillRef>
          <a:effectRef idx="0">
            <a:srgbClr val="FF4251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300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503421" y="1597819"/>
            <a:ext cx="3566636" cy="2161699"/>
          </a:xfrm>
          <a:prstGeom prst="rect">
            <a:avLst/>
          </a:prstGeom>
          <a:noFill/>
        </p:spPr>
        <p:txBody>
          <a:bodyPr wrap="square" lIns="76200" tIns="0" rIns="61913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Aft>
                <a:spcPts val="750"/>
              </a:spcAft>
              <a:buSzPct val="100000"/>
            </a:pP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</a:rPr>
              <a:t>王小雅的妈妈每天帮她收拾房间，整理书包，还陪她写作业。有一次，妈妈连续几天不在家，王小雅不是忘了带文具盒，就是忘了带作业本，自己的房间也是乱七八糟的。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任意多边形: 形状 262"/>
          <p:cNvSpPr/>
          <p:nvPr>
            <p:custDataLst>
              <p:tags r:id="rId1"/>
            </p:custDataLst>
          </p:nvPr>
        </p:nvSpPr>
        <p:spPr>
          <a:xfrm flipH="1" flipV="1">
            <a:off x="10256" y="10002"/>
            <a:ext cx="2588420" cy="5143499"/>
          </a:xfrm>
          <a:custGeom>
            <a:avLst/>
            <a:gdLst>
              <a:gd name="connsiteX0" fmla="*/ 3417548 w 3451226"/>
              <a:gd name="connsiteY0" fmla="*/ 0 h 6857999"/>
              <a:gd name="connsiteX1" fmla="*/ 3451226 w 3451226"/>
              <a:gd name="connsiteY1" fmla="*/ 0 h 6857999"/>
              <a:gd name="connsiteX2" fmla="*/ 3451226 w 3451226"/>
              <a:gd name="connsiteY2" fmla="*/ 6805797 h 6857999"/>
              <a:gd name="connsiteX3" fmla="*/ 3425212 w 3451226"/>
              <a:gd name="connsiteY3" fmla="*/ 6857999 h 6857999"/>
              <a:gd name="connsiteX4" fmla="*/ 0 w 3451226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226" h="6857999">
                <a:moveTo>
                  <a:pt x="3417548" y="0"/>
                </a:moveTo>
                <a:lnTo>
                  <a:pt x="3451226" y="0"/>
                </a:lnTo>
                <a:lnTo>
                  <a:pt x="3451226" y="6805797"/>
                </a:lnTo>
                <a:lnTo>
                  <a:pt x="3425212" y="6857999"/>
                </a:lnTo>
                <a:lnTo>
                  <a:pt x="0" y="6857999"/>
                </a:lnTo>
                <a:close/>
              </a:path>
            </a:pathLst>
          </a:custGeom>
          <a:solidFill>
            <a:sysClr val="window" lastClr="FFFFFF">
              <a:lumMod val="95000"/>
              <a:alpha val="20000"/>
            </a:sysClr>
          </a:solidFill>
          <a:ln>
            <a:noFill/>
          </a:ln>
          <a:effectLst>
            <a:outerShdw blurRad="406400" dist="292100" algn="l" rotWithShape="0">
              <a:prstClr val="black">
                <a:alpha val="4000"/>
              </a:prstClr>
            </a:outerShdw>
          </a:effec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4" name="任意多边形: 形状 263"/>
          <p:cNvSpPr/>
          <p:nvPr>
            <p:custDataLst>
              <p:tags r:id="rId2"/>
            </p:custDataLst>
          </p:nvPr>
        </p:nvSpPr>
        <p:spPr>
          <a:xfrm>
            <a:off x="6555581" y="-9999"/>
            <a:ext cx="2588420" cy="5143499"/>
          </a:xfrm>
          <a:custGeom>
            <a:avLst/>
            <a:gdLst>
              <a:gd name="connsiteX0" fmla="*/ 3417548 w 3451226"/>
              <a:gd name="connsiteY0" fmla="*/ 0 h 6857999"/>
              <a:gd name="connsiteX1" fmla="*/ 3451226 w 3451226"/>
              <a:gd name="connsiteY1" fmla="*/ 0 h 6857999"/>
              <a:gd name="connsiteX2" fmla="*/ 3451226 w 3451226"/>
              <a:gd name="connsiteY2" fmla="*/ 6805797 h 6857999"/>
              <a:gd name="connsiteX3" fmla="*/ 3425212 w 3451226"/>
              <a:gd name="connsiteY3" fmla="*/ 6857999 h 6857999"/>
              <a:gd name="connsiteX4" fmla="*/ 0 w 3451226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226" h="6857999">
                <a:moveTo>
                  <a:pt x="3417548" y="0"/>
                </a:moveTo>
                <a:lnTo>
                  <a:pt x="3451226" y="0"/>
                </a:lnTo>
                <a:lnTo>
                  <a:pt x="3451226" y="6805797"/>
                </a:lnTo>
                <a:lnTo>
                  <a:pt x="3425212" y="6857999"/>
                </a:lnTo>
                <a:lnTo>
                  <a:pt x="0" y="6857999"/>
                </a:lnTo>
                <a:close/>
              </a:path>
            </a:pathLst>
          </a:custGeom>
          <a:solidFill>
            <a:sysClr val="window" lastClr="FFFFFF">
              <a:lumMod val="95000"/>
              <a:alpha val="40000"/>
            </a:sysClr>
          </a:solidFill>
          <a:ln>
            <a:noFill/>
          </a:ln>
          <a:effectLst>
            <a:outerShdw blurRad="406400" dist="292100" algn="l" rotWithShape="0">
              <a:prstClr val="black">
                <a:alpha val="4000"/>
              </a:prstClr>
            </a:outerShdw>
          </a:effec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6" name="平行四边形 265"/>
          <p:cNvSpPr/>
          <p:nvPr>
            <p:custDataLst>
              <p:tags r:id="rId3"/>
            </p:custDataLst>
          </p:nvPr>
        </p:nvSpPr>
        <p:spPr>
          <a:xfrm>
            <a:off x="7773352" y="4289107"/>
            <a:ext cx="602933" cy="854393"/>
          </a:xfrm>
          <a:prstGeom prst="parallelogram">
            <a:avLst>
              <a:gd name="adj" fmla="val 71296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7" name="平行四边形 266"/>
          <p:cNvSpPr/>
          <p:nvPr>
            <p:custDataLst>
              <p:tags r:id="rId4"/>
            </p:custDataLst>
          </p:nvPr>
        </p:nvSpPr>
        <p:spPr>
          <a:xfrm>
            <a:off x="7426166" y="4289107"/>
            <a:ext cx="602933" cy="854393"/>
          </a:xfrm>
          <a:prstGeom prst="parallelogram">
            <a:avLst>
              <a:gd name="adj" fmla="val 71296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8" name="平行四边形 267"/>
          <p:cNvSpPr/>
          <p:nvPr>
            <p:custDataLst>
              <p:tags r:id="rId5"/>
            </p:custDataLst>
          </p:nvPr>
        </p:nvSpPr>
        <p:spPr>
          <a:xfrm>
            <a:off x="7079456" y="4289107"/>
            <a:ext cx="602933" cy="854393"/>
          </a:xfrm>
          <a:prstGeom prst="parallelogram">
            <a:avLst>
              <a:gd name="adj" fmla="val 71296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0" name="任意多边形: 形状 136"/>
          <p:cNvSpPr/>
          <p:nvPr>
            <p:custDataLst>
              <p:tags r:id="rId6"/>
            </p:custDataLst>
          </p:nvPr>
        </p:nvSpPr>
        <p:spPr>
          <a:xfrm>
            <a:off x="7984332" y="115204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1" name="任意多边形: 形状 137"/>
          <p:cNvSpPr/>
          <p:nvPr>
            <p:custDataLst>
              <p:tags r:id="rId7"/>
            </p:custDataLst>
          </p:nvPr>
        </p:nvSpPr>
        <p:spPr>
          <a:xfrm>
            <a:off x="8091012" y="115204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2" name="任意多边形: 形状 138"/>
          <p:cNvSpPr/>
          <p:nvPr>
            <p:custDataLst>
              <p:tags r:id="rId8"/>
            </p:custDataLst>
          </p:nvPr>
        </p:nvSpPr>
        <p:spPr>
          <a:xfrm>
            <a:off x="8197692" y="115204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3" name="任意多边形: 形状 139"/>
          <p:cNvSpPr/>
          <p:nvPr>
            <p:custDataLst>
              <p:tags r:id="rId9"/>
            </p:custDataLst>
          </p:nvPr>
        </p:nvSpPr>
        <p:spPr>
          <a:xfrm>
            <a:off x="8305324" y="115204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4" name="任意多边形: 形状 140"/>
          <p:cNvSpPr/>
          <p:nvPr>
            <p:custDataLst>
              <p:tags r:id="rId10"/>
            </p:custDataLst>
          </p:nvPr>
        </p:nvSpPr>
        <p:spPr>
          <a:xfrm>
            <a:off x="8412004" y="115204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09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5" name="任意多边形: 形状 141"/>
          <p:cNvSpPr/>
          <p:nvPr>
            <p:custDataLst>
              <p:tags r:id="rId11"/>
            </p:custDataLst>
          </p:nvPr>
        </p:nvSpPr>
        <p:spPr>
          <a:xfrm>
            <a:off x="8626317" y="115204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6" name="任意多边形: 形状 142"/>
          <p:cNvSpPr/>
          <p:nvPr>
            <p:custDataLst>
              <p:tags r:id="rId12"/>
            </p:custDataLst>
          </p:nvPr>
        </p:nvSpPr>
        <p:spPr>
          <a:xfrm>
            <a:off x="8839677" y="115204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7" name="任意多边形: 形状 143"/>
          <p:cNvSpPr/>
          <p:nvPr>
            <p:custDataLst>
              <p:tags r:id="rId13"/>
            </p:custDataLst>
          </p:nvPr>
        </p:nvSpPr>
        <p:spPr>
          <a:xfrm>
            <a:off x="8518684" y="115204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78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8" name="任意多边形: 形状 144"/>
          <p:cNvSpPr/>
          <p:nvPr>
            <p:custDataLst>
              <p:tags r:id="rId14"/>
            </p:custDataLst>
          </p:nvPr>
        </p:nvSpPr>
        <p:spPr>
          <a:xfrm>
            <a:off x="8732997" y="115204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9" name="任意多边形: 形状 145"/>
          <p:cNvSpPr/>
          <p:nvPr>
            <p:custDataLst>
              <p:tags r:id="rId15"/>
            </p:custDataLst>
          </p:nvPr>
        </p:nvSpPr>
        <p:spPr>
          <a:xfrm>
            <a:off x="7877652" y="115204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19050" y="38100"/>
                </a:move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ubicBezTo>
                  <a:pt x="38100" y="29210"/>
                  <a:pt x="29210" y="38100"/>
                  <a:pt x="19050" y="3810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0" name="任意多边形: 形状 147"/>
          <p:cNvSpPr/>
          <p:nvPr>
            <p:custDataLst>
              <p:tags r:id="rId16"/>
            </p:custDataLst>
          </p:nvPr>
        </p:nvSpPr>
        <p:spPr>
          <a:xfrm>
            <a:off x="7984332" y="125872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127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1" name="任意多边形: 形状 148"/>
          <p:cNvSpPr/>
          <p:nvPr>
            <p:custDataLst>
              <p:tags r:id="rId17"/>
            </p:custDataLst>
          </p:nvPr>
        </p:nvSpPr>
        <p:spPr>
          <a:xfrm>
            <a:off x="8091012" y="125872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127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2" name="任意多边形: 形状 149"/>
          <p:cNvSpPr/>
          <p:nvPr>
            <p:custDataLst>
              <p:tags r:id="rId18"/>
            </p:custDataLst>
          </p:nvPr>
        </p:nvSpPr>
        <p:spPr>
          <a:xfrm>
            <a:off x="8197692" y="125872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127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3" name="任意多边形: 形状 150"/>
          <p:cNvSpPr/>
          <p:nvPr>
            <p:custDataLst>
              <p:tags r:id="rId19"/>
            </p:custDataLst>
          </p:nvPr>
        </p:nvSpPr>
        <p:spPr>
          <a:xfrm>
            <a:off x="8305324" y="125872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4" name="任意多边形: 形状 151"/>
          <p:cNvSpPr/>
          <p:nvPr>
            <p:custDataLst>
              <p:tags r:id="rId20"/>
            </p:custDataLst>
          </p:nvPr>
        </p:nvSpPr>
        <p:spPr>
          <a:xfrm>
            <a:off x="8412004" y="125872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09" y="127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5" name="任意多边形: 形状 152"/>
          <p:cNvSpPr/>
          <p:nvPr>
            <p:custDataLst>
              <p:tags r:id="rId21"/>
            </p:custDataLst>
          </p:nvPr>
        </p:nvSpPr>
        <p:spPr>
          <a:xfrm>
            <a:off x="8626317" y="125872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6" name="任意多边形: 形状 153"/>
          <p:cNvSpPr/>
          <p:nvPr>
            <p:custDataLst>
              <p:tags r:id="rId22"/>
            </p:custDataLst>
          </p:nvPr>
        </p:nvSpPr>
        <p:spPr>
          <a:xfrm>
            <a:off x="8839677" y="125872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127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7" name="任意多边形: 形状 154"/>
          <p:cNvSpPr/>
          <p:nvPr>
            <p:custDataLst>
              <p:tags r:id="rId23"/>
            </p:custDataLst>
          </p:nvPr>
        </p:nvSpPr>
        <p:spPr>
          <a:xfrm>
            <a:off x="8518684" y="125872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78" y="127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8" name="任意多边形: 形状 155"/>
          <p:cNvSpPr/>
          <p:nvPr>
            <p:custDataLst>
              <p:tags r:id="rId24"/>
            </p:custDataLst>
          </p:nvPr>
        </p:nvSpPr>
        <p:spPr>
          <a:xfrm>
            <a:off x="8732997" y="125872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1" y="127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9" name="任意多边形: 形状 156"/>
          <p:cNvSpPr/>
          <p:nvPr>
            <p:custDataLst>
              <p:tags r:id="rId25"/>
            </p:custDataLst>
          </p:nvPr>
        </p:nvSpPr>
        <p:spPr>
          <a:xfrm>
            <a:off x="7877652" y="1258729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19050" y="38100"/>
                </a:move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ubicBezTo>
                  <a:pt x="38100" y="30480"/>
                  <a:pt x="29210" y="38100"/>
                  <a:pt x="19050" y="3810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0" name="任意多边形: 形状 158"/>
          <p:cNvSpPr/>
          <p:nvPr>
            <p:custDataLst>
              <p:tags r:id="rId26"/>
            </p:custDataLst>
          </p:nvPr>
        </p:nvSpPr>
        <p:spPr>
          <a:xfrm>
            <a:off x="7984332" y="136636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1" name="任意多边形: 形状 159"/>
          <p:cNvSpPr/>
          <p:nvPr>
            <p:custDataLst>
              <p:tags r:id="rId27"/>
            </p:custDataLst>
          </p:nvPr>
        </p:nvSpPr>
        <p:spPr>
          <a:xfrm>
            <a:off x="8091012" y="136636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2" name="任意多边形: 形状 160"/>
          <p:cNvSpPr/>
          <p:nvPr>
            <p:custDataLst>
              <p:tags r:id="rId28"/>
            </p:custDataLst>
          </p:nvPr>
        </p:nvSpPr>
        <p:spPr>
          <a:xfrm>
            <a:off x="8197692" y="136636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3" name="任意多边形: 形状 161"/>
          <p:cNvSpPr/>
          <p:nvPr>
            <p:custDataLst>
              <p:tags r:id="rId29"/>
            </p:custDataLst>
          </p:nvPr>
        </p:nvSpPr>
        <p:spPr>
          <a:xfrm>
            <a:off x="8305324" y="136636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4" name="任意多边形: 形状 162"/>
          <p:cNvSpPr/>
          <p:nvPr>
            <p:custDataLst>
              <p:tags r:id="rId30"/>
            </p:custDataLst>
          </p:nvPr>
        </p:nvSpPr>
        <p:spPr>
          <a:xfrm>
            <a:off x="8412004" y="136636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09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5" name="任意多边形: 形状 163"/>
          <p:cNvSpPr/>
          <p:nvPr>
            <p:custDataLst>
              <p:tags r:id="rId31"/>
            </p:custDataLst>
          </p:nvPr>
        </p:nvSpPr>
        <p:spPr>
          <a:xfrm>
            <a:off x="8626317" y="136636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6" name="任意多边形: 形状 164"/>
          <p:cNvSpPr/>
          <p:nvPr>
            <p:custDataLst>
              <p:tags r:id="rId32"/>
            </p:custDataLst>
          </p:nvPr>
        </p:nvSpPr>
        <p:spPr>
          <a:xfrm>
            <a:off x="8839677" y="136636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7" name="任意多边形: 形状 165"/>
          <p:cNvSpPr/>
          <p:nvPr>
            <p:custDataLst>
              <p:tags r:id="rId33"/>
            </p:custDataLst>
          </p:nvPr>
        </p:nvSpPr>
        <p:spPr>
          <a:xfrm>
            <a:off x="8518684" y="136636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78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8" name="任意多边形: 形状 166"/>
          <p:cNvSpPr/>
          <p:nvPr>
            <p:custDataLst>
              <p:tags r:id="rId34"/>
            </p:custDataLst>
          </p:nvPr>
        </p:nvSpPr>
        <p:spPr>
          <a:xfrm>
            <a:off x="8732997" y="136636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9" name="任意多边形: 形状 167"/>
          <p:cNvSpPr/>
          <p:nvPr>
            <p:custDataLst>
              <p:tags r:id="rId35"/>
            </p:custDataLst>
          </p:nvPr>
        </p:nvSpPr>
        <p:spPr>
          <a:xfrm>
            <a:off x="7877652" y="136636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19050" y="38100"/>
                </a:move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ubicBezTo>
                  <a:pt x="38100" y="29210"/>
                  <a:pt x="29210" y="38100"/>
                  <a:pt x="19050" y="3810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0" name="任意多边形: 形状 169"/>
          <p:cNvSpPr/>
          <p:nvPr>
            <p:custDataLst>
              <p:tags r:id="rId36"/>
            </p:custDataLst>
          </p:nvPr>
        </p:nvSpPr>
        <p:spPr>
          <a:xfrm>
            <a:off x="7984332" y="147304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1" name="任意多边形: 形状 170"/>
          <p:cNvSpPr/>
          <p:nvPr>
            <p:custDataLst>
              <p:tags r:id="rId37"/>
            </p:custDataLst>
          </p:nvPr>
        </p:nvSpPr>
        <p:spPr>
          <a:xfrm>
            <a:off x="8091012" y="147304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2" name="任意多边形: 形状 171"/>
          <p:cNvSpPr/>
          <p:nvPr>
            <p:custDataLst>
              <p:tags r:id="rId38"/>
            </p:custDataLst>
          </p:nvPr>
        </p:nvSpPr>
        <p:spPr>
          <a:xfrm>
            <a:off x="8197692" y="147304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3" name="任意多边形: 形状 172"/>
          <p:cNvSpPr/>
          <p:nvPr>
            <p:custDataLst>
              <p:tags r:id="rId39"/>
            </p:custDataLst>
          </p:nvPr>
        </p:nvSpPr>
        <p:spPr>
          <a:xfrm>
            <a:off x="8305324" y="147304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4" name="任意多边形: 形状 173"/>
          <p:cNvSpPr/>
          <p:nvPr>
            <p:custDataLst>
              <p:tags r:id="rId40"/>
            </p:custDataLst>
          </p:nvPr>
        </p:nvSpPr>
        <p:spPr>
          <a:xfrm>
            <a:off x="8412004" y="147304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09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5" name="任意多边形: 形状 174"/>
          <p:cNvSpPr/>
          <p:nvPr>
            <p:custDataLst>
              <p:tags r:id="rId41"/>
            </p:custDataLst>
          </p:nvPr>
        </p:nvSpPr>
        <p:spPr>
          <a:xfrm>
            <a:off x="8626317" y="147304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6" name="任意多边形: 形状 175"/>
          <p:cNvSpPr/>
          <p:nvPr>
            <p:custDataLst>
              <p:tags r:id="rId42"/>
            </p:custDataLst>
          </p:nvPr>
        </p:nvSpPr>
        <p:spPr>
          <a:xfrm>
            <a:off x="8839677" y="147304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7" name="任意多边形: 形状 176"/>
          <p:cNvSpPr/>
          <p:nvPr>
            <p:custDataLst>
              <p:tags r:id="rId43"/>
            </p:custDataLst>
          </p:nvPr>
        </p:nvSpPr>
        <p:spPr>
          <a:xfrm>
            <a:off x="8518684" y="147304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78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8" name="任意多边形: 形状 177"/>
          <p:cNvSpPr/>
          <p:nvPr>
            <p:custDataLst>
              <p:tags r:id="rId44"/>
            </p:custDataLst>
          </p:nvPr>
        </p:nvSpPr>
        <p:spPr>
          <a:xfrm>
            <a:off x="8732997" y="147304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9" name="任意多边形: 形状 178"/>
          <p:cNvSpPr/>
          <p:nvPr>
            <p:custDataLst>
              <p:tags r:id="rId45"/>
            </p:custDataLst>
          </p:nvPr>
        </p:nvSpPr>
        <p:spPr>
          <a:xfrm>
            <a:off x="7877652" y="147304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19050" y="38100"/>
                </a:move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ubicBezTo>
                  <a:pt x="38100" y="29210"/>
                  <a:pt x="29210" y="38100"/>
                  <a:pt x="19050" y="3810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0" name="任意多边形: 形状 180"/>
          <p:cNvSpPr/>
          <p:nvPr>
            <p:custDataLst>
              <p:tags r:id="rId46"/>
            </p:custDataLst>
          </p:nvPr>
        </p:nvSpPr>
        <p:spPr>
          <a:xfrm>
            <a:off x="7984332" y="157972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1" name="任意多边形: 形状 181"/>
          <p:cNvSpPr/>
          <p:nvPr>
            <p:custDataLst>
              <p:tags r:id="rId47"/>
            </p:custDataLst>
          </p:nvPr>
        </p:nvSpPr>
        <p:spPr>
          <a:xfrm>
            <a:off x="8091012" y="157972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2" name="任意多边形: 形状 182"/>
          <p:cNvSpPr/>
          <p:nvPr>
            <p:custDataLst>
              <p:tags r:id="rId48"/>
            </p:custDataLst>
          </p:nvPr>
        </p:nvSpPr>
        <p:spPr>
          <a:xfrm>
            <a:off x="8197692" y="157972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3" name="任意多边形: 形状 183"/>
          <p:cNvSpPr/>
          <p:nvPr>
            <p:custDataLst>
              <p:tags r:id="rId49"/>
            </p:custDataLst>
          </p:nvPr>
        </p:nvSpPr>
        <p:spPr>
          <a:xfrm>
            <a:off x="8305324" y="157972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4" name="任意多边形: 形状 184"/>
          <p:cNvSpPr/>
          <p:nvPr>
            <p:custDataLst>
              <p:tags r:id="rId50"/>
            </p:custDataLst>
          </p:nvPr>
        </p:nvSpPr>
        <p:spPr>
          <a:xfrm>
            <a:off x="8412004" y="157972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09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5" name="任意多边形: 形状 185"/>
          <p:cNvSpPr/>
          <p:nvPr>
            <p:custDataLst>
              <p:tags r:id="rId51"/>
            </p:custDataLst>
          </p:nvPr>
        </p:nvSpPr>
        <p:spPr>
          <a:xfrm>
            <a:off x="8626317" y="157972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6" name="任意多边形: 形状 186"/>
          <p:cNvSpPr/>
          <p:nvPr>
            <p:custDataLst>
              <p:tags r:id="rId52"/>
            </p:custDataLst>
          </p:nvPr>
        </p:nvSpPr>
        <p:spPr>
          <a:xfrm>
            <a:off x="8839677" y="157972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7" name="任意多边形: 形状 187"/>
          <p:cNvSpPr/>
          <p:nvPr>
            <p:custDataLst>
              <p:tags r:id="rId53"/>
            </p:custDataLst>
          </p:nvPr>
        </p:nvSpPr>
        <p:spPr>
          <a:xfrm>
            <a:off x="8518684" y="157972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78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8" name="任意多边形: 形状 188"/>
          <p:cNvSpPr/>
          <p:nvPr>
            <p:custDataLst>
              <p:tags r:id="rId54"/>
            </p:custDataLst>
          </p:nvPr>
        </p:nvSpPr>
        <p:spPr>
          <a:xfrm>
            <a:off x="8732997" y="157972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9" name="任意多边形: 形状 189"/>
          <p:cNvSpPr/>
          <p:nvPr>
            <p:custDataLst>
              <p:tags r:id="rId55"/>
            </p:custDataLst>
          </p:nvPr>
        </p:nvSpPr>
        <p:spPr>
          <a:xfrm>
            <a:off x="7877652" y="157972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19050" y="38100"/>
                </a:move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ubicBezTo>
                  <a:pt x="38100" y="30480"/>
                  <a:pt x="29210" y="38100"/>
                  <a:pt x="19050" y="3810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0" name="任意多边形: 形状 191"/>
          <p:cNvSpPr/>
          <p:nvPr>
            <p:custDataLst>
              <p:tags r:id="rId56"/>
            </p:custDataLst>
          </p:nvPr>
        </p:nvSpPr>
        <p:spPr>
          <a:xfrm>
            <a:off x="7984332" y="168735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1" name="任意多边形: 形状 192"/>
          <p:cNvSpPr/>
          <p:nvPr>
            <p:custDataLst>
              <p:tags r:id="rId57"/>
            </p:custDataLst>
          </p:nvPr>
        </p:nvSpPr>
        <p:spPr>
          <a:xfrm>
            <a:off x="8091012" y="168735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2" name="任意多边形: 形状 193"/>
          <p:cNvSpPr/>
          <p:nvPr>
            <p:custDataLst>
              <p:tags r:id="rId58"/>
            </p:custDataLst>
          </p:nvPr>
        </p:nvSpPr>
        <p:spPr>
          <a:xfrm>
            <a:off x="8197692" y="168735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3" name="任意多边形: 形状 194"/>
          <p:cNvSpPr/>
          <p:nvPr>
            <p:custDataLst>
              <p:tags r:id="rId59"/>
            </p:custDataLst>
          </p:nvPr>
        </p:nvSpPr>
        <p:spPr>
          <a:xfrm>
            <a:off x="8305324" y="168735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1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4" name="任意多边形: 形状 195"/>
          <p:cNvSpPr/>
          <p:nvPr>
            <p:custDataLst>
              <p:tags r:id="rId60"/>
            </p:custDataLst>
          </p:nvPr>
        </p:nvSpPr>
        <p:spPr>
          <a:xfrm>
            <a:off x="8412004" y="168735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09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5" name="任意多边形: 形状 196"/>
          <p:cNvSpPr/>
          <p:nvPr>
            <p:custDataLst>
              <p:tags r:id="rId61"/>
            </p:custDataLst>
          </p:nvPr>
        </p:nvSpPr>
        <p:spPr>
          <a:xfrm>
            <a:off x="8626317" y="168735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0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6" name="任意多边形: 形状 197"/>
          <p:cNvSpPr/>
          <p:nvPr>
            <p:custDataLst>
              <p:tags r:id="rId62"/>
            </p:custDataLst>
          </p:nvPr>
        </p:nvSpPr>
        <p:spPr>
          <a:xfrm>
            <a:off x="8839677" y="168735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7" name="任意多边形: 形状 198"/>
          <p:cNvSpPr/>
          <p:nvPr>
            <p:custDataLst>
              <p:tags r:id="rId63"/>
            </p:custDataLst>
          </p:nvPr>
        </p:nvSpPr>
        <p:spPr>
          <a:xfrm>
            <a:off x="8518684" y="168735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78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8" name="任意多边形: 形状 199"/>
          <p:cNvSpPr/>
          <p:nvPr>
            <p:custDataLst>
              <p:tags r:id="rId64"/>
            </p:custDataLst>
          </p:nvPr>
        </p:nvSpPr>
        <p:spPr>
          <a:xfrm>
            <a:off x="8732997" y="168735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1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9" name="任意多边形: 形状 200"/>
          <p:cNvSpPr/>
          <p:nvPr>
            <p:custDataLst>
              <p:tags r:id="rId65"/>
            </p:custDataLst>
          </p:nvPr>
        </p:nvSpPr>
        <p:spPr>
          <a:xfrm>
            <a:off x="7877652" y="1686402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19050" y="38100"/>
                </a:move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ubicBezTo>
                  <a:pt x="38100" y="30480"/>
                  <a:pt x="29210" y="38100"/>
                  <a:pt x="19050" y="3810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0" name="任意多边形: 形状 202"/>
          <p:cNvSpPr/>
          <p:nvPr>
            <p:custDataLst>
              <p:tags r:id="rId66"/>
            </p:custDataLst>
          </p:nvPr>
        </p:nvSpPr>
        <p:spPr>
          <a:xfrm>
            <a:off x="7984332" y="179403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1" name="任意多边形: 形状 203"/>
          <p:cNvSpPr/>
          <p:nvPr>
            <p:custDataLst>
              <p:tags r:id="rId67"/>
            </p:custDataLst>
          </p:nvPr>
        </p:nvSpPr>
        <p:spPr>
          <a:xfrm>
            <a:off x="8091012" y="179403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2" name="任意多边形: 形状 204"/>
          <p:cNvSpPr/>
          <p:nvPr>
            <p:custDataLst>
              <p:tags r:id="rId68"/>
            </p:custDataLst>
          </p:nvPr>
        </p:nvSpPr>
        <p:spPr>
          <a:xfrm>
            <a:off x="8197692" y="179403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3" name="任意多边形: 形状 205"/>
          <p:cNvSpPr/>
          <p:nvPr>
            <p:custDataLst>
              <p:tags r:id="rId69"/>
            </p:custDataLst>
          </p:nvPr>
        </p:nvSpPr>
        <p:spPr>
          <a:xfrm>
            <a:off x="8305324" y="179403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4" name="任意多边形: 形状 206"/>
          <p:cNvSpPr/>
          <p:nvPr>
            <p:custDataLst>
              <p:tags r:id="rId70"/>
            </p:custDataLst>
          </p:nvPr>
        </p:nvSpPr>
        <p:spPr>
          <a:xfrm>
            <a:off x="8412004" y="179403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09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5" name="任意多边形: 形状 207"/>
          <p:cNvSpPr/>
          <p:nvPr>
            <p:custDataLst>
              <p:tags r:id="rId71"/>
            </p:custDataLst>
          </p:nvPr>
        </p:nvSpPr>
        <p:spPr>
          <a:xfrm>
            <a:off x="8626317" y="179403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6" name="任意多边形: 形状 208"/>
          <p:cNvSpPr/>
          <p:nvPr>
            <p:custDataLst>
              <p:tags r:id="rId72"/>
            </p:custDataLst>
          </p:nvPr>
        </p:nvSpPr>
        <p:spPr>
          <a:xfrm>
            <a:off x="8839677" y="179403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7" name="任意多边形: 形状 209"/>
          <p:cNvSpPr/>
          <p:nvPr>
            <p:custDataLst>
              <p:tags r:id="rId73"/>
            </p:custDataLst>
          </p:nvPr>
        </p:nvSpPr>
        <p:spPr>
          <a:xfrm>
            <a:off x="8518684" y="179403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78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8" name="任意多边形: 形状 210"/>
          <p:cNvSpPr/>
          <p:nvPr>
            <p:custDataLst>
              <p:tags r:id="rId74"/>
            </p:custDataLst>
          </p:nvPr>
        </p:nvSpPr>
        <p:spPr>
          <a:xfrm>
            <a:off x="8732997" y="179403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9" name="任意多边形: 形状 211"/>
          <p:cNvSpPr/>
          <p:nvPr>
            <p:custDataLst>
              <p:tags r:id="rId75"/>
            </p:custDataLst>
          </p:nvPr>
        </p:nvSpPr>
        <p:spPr>
          <a:xfrm>
            <a:off x="7877652" y="179403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19050" y="38100"/>
                </a:move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ubicBezTo>
                  <a:pt x="38100" y="29210"/>
                  <a:pt x="29210" y="38100"/>
                  <a:pt x="19050" y="3810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0" name="任意多边形: 形状 213"/>
          <p:cNvSpPr/>
          <p:nvPr>
            <p:custDataLst>
              <p:tags r:id="rId76"/>
            </p:custDataLst>
          </p:nvPr>
        </p:nvSpPr>
        <p:spPr>
          <a:xfrm>
            <a:off x="7984332" y="190071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1" name="任意多边形: 形状 214"/>
          <p:cNvSpPr/>
          <p:nvPr>
            <p:custDataLst>
              <p:tags r:id="rId77"/>
            </p:custDataLst>
          </p:nvPr>
        </p:nvSpPr>
        <p:spPr>
          <a:xfrm>
            <a:off x="8091012" y="190071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2" name="任意多边形: 形状 215"/>
          <p:cNvSpPr/>
          <p:nvPr>
            <p:custDataLst>
              <p:tags r:id="rId78"/>
            </p:custDataLst>
          </p:nvPr>
        </p:nvSpPr>
        <p:spPr>
          <a:xfrm>
            <a:off x="8197692" y="190071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3" name="任意多边形: 形状 216"/>
          <p:cNvSpPr/>
          <p:nvPr>
            <p:custDataLst>
              <p:tags r:id="rId79"/>
            </p:custDataLst>
          </p:nvPr>
        </p:nvSpPr>
        <p:spPr>
          <a:xfrm>
            <a:off x="8305324" y="190071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4" name="任意多边形: 形状 217"/>
          <p:cNvSpPr/>
          <p:nvPr>
            <p:custDataLst>
              <p:tags r:id="rId80"/>
            </p:custDataLst>
          </p:nvPr>
        </p:nvSpPr>
        <p:spPr>
          <a:xfrm>
            <a:off x="8412004" y="190071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09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5" name="任意多边形: 形状 218"/>
          <p:cNvSpPr/>
          <p:nvPr>
            <p:custDataLst>
              <p:tags r:id="rId81"/>
            </p:custDataLst>
          </p:nvPr>
        </p:nvSpPr>
        <p:spPr>
          <a:xfrm>
            <a:off x="8626317" y="190071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6" name="任意多边形: 形状 219"/>
          <p:cNvSpPr/>
          <p:nvPr>
            <p:custDataLst>
              <p:tags r:id="rId82"/>
            </p:custDataLst>
          </p:nvPr>
        </p:nvSpPr>
        <p:spPr>
          <a:xfrm>
            <a:off x="8839677" y="190071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7" name="任意多边形: 形状 220"/>
          <p:cNvSpPr/>
          <p:nvPr>
            <p:custDataLst>
              <p:tags r:id="rId83"/>
            </p:custDataLst>
          </p:nvPr>
        </p:nvSpPr>
        <p:spPr>
          <a:xfrm>
            <a:off x="8518684" y="190071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78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8" name="任意多边形: 形状 221"/>
          <p:cNvSpPr/>
          <p:nvPr>
            <p:custDataLst>
              <p:tags r:id="rId84"/>
            </p:custDataLst>
          </p:nvPr>
        </p:nvSpPr>
        <p:spPr>
          <a:xfrm>
            <a:off x="8732997" y="190071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9" name="任意多边形: 形状 222"/>
          <p:cNvSpPr/>
          <p:nvPr>
            <p:custDataLst>
              <p:tags r:id="rId85"/>
            </p:custDataLst>
          </p:nvPr>
        </p:nvSpPr>
        <p:spPr>
          <a:xfrm>
            <a:off x="7877652" y="190071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19050" y="38100"/>
                </a:move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ubicBezTo>
                  <a:pt x="38100" y="29210"/>
                  <a:pt x="29210" y="38100"/>
                  <a:pt x="19050" y="3810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0" name="任意多边形: 形状 224"/>
          <p:cNvSpPr/>
          <p:nvPr>
            <p:custDataLst>
              <p:tags r:id="rId86"/>
            </p:custDataLst>
          </p:nvPr>
        </p:nvSpPr>
        <p:spPr>
          <a:xfrm>
            <a:off x="7984332" y="200834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1" name="任意多边形: 形状 225"/>
          <p:cNvSpPr/>
          <p:nvPr>
            <p:custDataLst>
              <p:tags r:id="rId87"/>
            </p:custDataLst>
          </p:nvPr>
        </p:nvSpPr>
        <p:spPr>
          <a:xfrm>
            <a:off x="8091012" y="200834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2" name="任意多边形: 形状 226"/>
          <p:cNvSpPr/>
          <p:nvPr>
            <p:custDataLst>
              <p:tags r:id="rId88"/>
            </p:custDataLst>
          </p:nvPr>
        </p:nvSpPr>
        <p:spPr>
          <a:xfrm>
            <a:off x="8197692" y="200834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3" name="任意多边形: 形状 227"/>
          <p:cNvSpPr/>
          <p:nvPr>
            <p:custDataLst>
              <p:tags r:id="rId89"/>
            </p:custDataLst>
          </p:nvPr>
        </p:nvSpPr>
        <p:spPr>
          <a:xfrm>
            <a:off x="8305324" y="200834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1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4" name="任意多边形: 形状 228"/>
          <p:cNvSpPr/>
          <p:nvPr>
            <p:custDataLst>
              <p:tags r:id="rId90"/>
            </p:custDataLst>
          </p:nvPr>
        </p:nvSpPr>
        <p:spPr>
          <a:xfrm>
            <a:off x="8412004" y="200834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09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5" name="任意多边形: 形状 229"/>
          <p:cNvSpPr/>
          <p:nvPr>
            <p:custDataLst>
              <p:tags r:id="rId91"/>
            </p:custDataLst>
          </p:nvPr>
        </p:nvSpPr>
        <p:spPr>
          <a:xfrm>
            <a:off x="8626317" y="200834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0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6" name="任意多边形: 形状 230"/>
          <p:cNvSpPr/>
          <p:nvPr>
            <p:custDataLst>
              <p:tags r:id="rId92"/>
            </p:custDataLst>
          </p:nvPr>
        </p:nvSpPr>
        <p:spPr>
          <a:xfrm>
            <a:off x="8839677" y="200834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7" name="任意多边形: 形状 231"/>
          <p:cNvSpPr/>
          <p:nvPr>
            <p:custDataLst>
              <p:tags r:id="rId93"/>
            </p:custDataLst>
          </p:nvPr>
        </p:nvSpPr>
        <p:spPr>
          <a:xfrm>
            <a:off x="8518684" y="200834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78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8" name="任意多边形: 形状 232"/>
          <p:cNvSpPr/>
          <p:nvPr>
            <p:custDataLst>
              <p:tags r:id="rId94"/>
            </p:custDataLst>
          </p:nvPr>
        </p:nvSpPr>
        <p:spPr>
          <a:xfrm>
            <a:off x="8732997" y="200834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1" y="0"/>
                  <a:pt x="38100" y="762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9" name="任意多边形: 形状 233"/>
          <p:cNvSpPr/>
          <p:nvPr>
            <p:custDataLst>
              <p:tags r:id="rId95"/>
            </p:custDataLst>
          </p:nvPr>
        </p:nvSpPr>
        <p:spPr>
          <a:xfrm>
            <a:off x="7877652" y="2007394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19050" y="38100"/>
                </a:move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ubicBezTo>
                  <a:pt x="38100" y="30480"/>
                  <a:pt x="29210" y="38100"/>
                  <a:pt x="19050" y="3810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0" name="任意多边形: 形状 235"/>
          <p:cNvSpPr/>
          <p:nvPr>
            <p:custDataLst>
              <p:tags r:id="rId96"/>
            </p:custDataLst>
          </p:nvPr>
        </p:nvSpPr>
        <p:spPr>
          <a:xfrm>
            <a:off x="7984332" y="211502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1" name="任意多边形: 形状 236"/>
          <p:cNvSpPr/>
          <p:nvPr>
            <p:custDataLst>
              <p:tags r:id="rId97"/>
            </p:custDataLst>
          </p:nvPr>
        </p:nvSpPr>
        <p:spPr>
          <a:xfrm>
            <a:off x="8091012" y="211502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: 形状 237"/>
          <p:cNvSpPr/>
          <p:nvPr>
            <p:custDataLst>
              <p:tags r:id="rId98"/>
            </p:custDataLst>
          </p:nvPr>
        </p:nvSpPr>
        <p:spPr>
          <a:xfrm>
            <a:off x="8197692" y="211502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: 形状 238"/>
          <p:cNvSpPr/>
          <p:nvPr>
            <p:custDataLst>
              <p:tags r:id="rId99"/>
            </p:custDataLst>
          </p:nvPr>
        </p:nvSpPr>
        <p:spPr>
          <a:xfrm>
            <a:off x="8305324" y="211502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4" name="任意多边形: 形状 239"/>
          <p:cNvSpPr/>
          <p:nvPr>
            <p:custDataLst>
              <p:tags r:id="rId100"/>
            </p:custDataLst>
          </p:nvPr>
        </p:nvSpPr>
        <p:spPr>
          <a:xfrm>
            <a:off x="8412004" y="211502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09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5" name="任意多边形: 形状 240"/>
          <p:cNvSpPr/>
          <p:nvPr>
            <p:custDataLst>
              <p:tags r:id="rId101"/>
            </p:custDataLst>
          </p:nvPr>
        </p:nvSpPr>
        <p:spPr>
          <a:xfrm>
            <a:off x="8626317" y="211502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6" name="任意多边形: 形状 241"/>
          <p:cNvSpPr/>
          <p:nvPr>
            <p:custDataLst>
              <p:tags r:id="rId102"/>
            </p:custDataLst>
          </p:nvPr>
        </p:nvSpPr>
        <p:spPr>
          <a:xfrm>
            <a:off x="8839677" y="211502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80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7" name="任意多边形: 形状 242"/>
          <p:cNvSpPr/>
          <p:nvPr>
            <p:custDataLst>
              <p:tags r:id="rId103"/>
            </p:custDataLst>
          </p:nvPr>
        </p:nvSpPr>
        <p:spPr>
          <a:xfrm>
            <a:off x="8518684" y="211502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0" y="38100"/>
                  <a:pt x="19050" y="38100"/>
                </a:cubicBezTo>
                <a:cubicBezTo>
                  <a:pt x="8889" y="38100"/>
                  <a:pt x="0" y="29210"/>
                  <a:pt x="0" y="19050"/>
                </a:cubicBezTo>
                <a:cubicBezTo>
                  <a:pt x="0" y="8890"/>
                  <a:pt x="8889" y="0"/>
                  <a:pt x="19050" y="0"/>
                </a:cubicBezTo>
                <a:cubicBezTo>
                  <a:pt x="30478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8" name="任意多边形: 形状 243"/>
          <p:cNvSpPr/>
          <p:nvPr>
            <p:custDataLst>
              <p:tags r:id="rId104"/>
            </p:custDataLst>
          </p:nvPr>
        </p:nvSpPr>
        <p:spPr>
          <a:xfrm>
            <a:off x="8732997" y="211502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38100" y="19050"/>
                </a:moveTo>
                <a:cubicBezTo>
                  <a:pt x="38100" y="29210"/>
                  <a:pt x="29211" y="38100"/>
                  <a:pt x="19050" y="38100"/>
                </a:cubicBez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1" y="0"/>
                  <a:pt x="38100" y="8890"/>
                  <a:pt x="38100" y="1905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9" name="任意多边形: 形状 244"/>
          <p:cNvSpPr/>
          <p:nvPr>
            <p:custDataLst>
              <p:tags r:id="rId105"/>
            </p:custDataLst>
          </p:nvPr>
        </p:nvSpPr>
        <p:spPr>
          <a:xfrm>
            <a:off x="7877652" y="2115027"/>
            <a:ext cx="21431" cy="21431"/>
          </a:xfrm>
          <a:custGeom>
            <a:avLst/>
            <a:gdLst/>
            <a:ahLst/>
            <a:cxnLst/>
            <a:rect l="0" t="0" r="0" b="0"/>
            <a:pathLst>
              <a:path w="38101" h="38101">
                <a:moveTo>
                  <a:pt x="19050" y="38100"/>
                </a:moveTo>
                <a:cubicBezTo>
                  <a:pt x="8890" y="38100"/>
                  <a:pt x="0" y="29210"/>
                  <a:pt x="0" y="19050"/>
                </a:cubicBezTo>
                <a:cubicBezTo>
                  <a:pt x="0" y="8890"/>
                  <a:pt x="8890" y="0"/>
                  <a:pt x="19050" y="0"/>
                </a:cubicBezTo>
                <a:cubicBezTo>
                  <a:pt x="29210" y="0"/>
                  <a:pt x="38100" y="8890"/>
                  <a:pt x="38100" y="19050"/>
                </a:cubicBezTo>
                <a:cubicBezTo>
                  <a:pt x="38100" y="29210"/>
                  <a:pt x="29210" y="38100"/>
                  <a:pt x="19050" y="38100"/>
                </a:cubicBezTo>
                <a:close/>
              </a:path>
            </a:pathLst>
          </a:cu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5B9BD5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0" name="矩形: 圆角 1127"/>
          <p:cNvSpPr/>
          <p:nvPr>
            <p:custDataLst>
              <p:tags r:id="rId106"/>
            </p:custDataLst>
          </p:nvPr>
        </p:nvSpPr>
        <p:spPr>
          <a:xfrm>
            <a:off x="847249" y="1059657"/>
            <a:ext cx="3720465" cy="3023711"/>
          </a:xfrm>
          <a:prstGeom prst="roundRect">
            <a:avLst>
              <a:gd name="adj" fmla="val 4386"/>
            </a:avLst>
          </a:prstGeom>
          <a:solidFill>
            <a:sysClr val="window" lastClr="FFFFFF"/>
          </a:solidFill>
          <a:ln w="12700">
            <a:solidFill>
              <a:srgbClr val="44546A">
                <a:lumMod val="75000"/>
              </a:srgbClr>
            </a:solidFill>
          </a:ln>
          <a:effectLst>
            <a:outerShdw blurRad="50800" dist="76200" dir="5400000" algn="t" rotWithShape="0">
              <a:prstClr val="black">
                <a:alpha val="8000"/>
              </a:prstClr>
            </a:outerShdw>
          </a:effec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1" name="矩形: 圆角 1128"/>
          <p:cNvSpPr/>
          <p:nvPr>
            <p:custDataLst>
              <p:tags r:id="rId107"/>
            </p:custDataLst>
          </p:nvPr>
        </p:nvSpPr>
        <p:spPr>
          <a:xfrm>
            <a:off x="4567714" y="1049179"/>
            <a:ext cx="3837623" cy="3024664"/>
          </a:xfrm>
          <a:prstGeom prst="roundRect">
            <a:avLst>
              <a:gd name="adj" fmla="val 4386"/>
            </a:avLst>
          </a:prstGeom>
          <a:solidFill>
            <a:sysClr val="window" lastClr="FFFFFF"/>
          </a:solidFill>
          <a:ln w="12700">
            <a:solidFill>
              <a:srgbClr val="44546A">
                <a:lumMod val="75000"/>
              </a:srgb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13" name="斜纹 512"/>
          <p:cNvSpPr/>
          <p:nvPr>
            <p:custDataLst>
              <p:tags r:id="rId108"/>
            </p:custDataLst>
          </p:nvPr>
        </p:nvSpPr>
        <p:spPr>
          <a:xfrm rot="8100000">
            <a:off x="-183048" y="407657"/>
            <a:ext cx="366095" cy="366095"/>
          </a:xfrm>
          <a:prstGeom prst="diagStripe">
            <a:avLst/>
          </a:prstGeom>
          <a:solidFill>
            <a:srgbClr val="44546A">
              <a:lumMod val="20000"/>
              <a:lumOff val="80000"/>
            </a:srgbClr>
          </a:solidFill>
          <a:ln>
            <a:noFill/>
          </a:ln>
          <a:effectLst/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ysClr val="windowText" lastClr="000000"/>
              </a:solidFill>
            </a:endParaRPr>
          </a:p>
        </p:txBody>
      </p:sp>
      <p:pic>
        <p:nvPicPr>
          <p:cNvPr id="512" name="图片 511" descr="D:\设计制作\通用图片占位符\风景\43\310454300_43.jpg310454300_43"/>
          <p:cNvPicPr>
            <a:picLocks noChangeAspect="1"/>
          </p:cNvPicPr>
          <p:nvPr>
            <p:custDataLst>
              <p:tags r:id="rId109"/>
            </p:custDataLst>
          </p:nvPr>
        </p:nvPicPr>
        <p:blipFill>
          <a:blip r:embed="rId110" cstate="email"/>
          <a:srcRect/>
          <a:stretch>
            <a:fillRect/>
          </a:stretch>
        </p:blipFill>
        <p:spPr>
          <a:xfrm>
            <a:off x="4695349" y="1295162"/>
            <a:ext cx="3502343" cy="2626995"/>
          </a:xfrm>
          <a:prstGeom prst="roundRect">
            <a:avLst>
              <a:gd name="adj" fmla="val 3472"/>
            </a:avLst>
          </a:prstGeom>
        </p:spPr>
      </p:pic>
      <p:sp>
        <p:nvSpPr>
          <p:cNvPr id="514" name="文本框 513"/>
          <p:cNvSpPr txBox="1"/>
          <p:nvPr>
            <p:custDataLst>
              <p:tags r:id="rId111"/>
            </p:custDataLst>
          </p:nvPr>
        </p:nvSpPr>
        <p:spPr>
          <a:xfrm>
            <a:off x="847249" y="377667"/>
            <a:ext cx="1604963" cy="426244"/>
          </a:xfrm>
          <a:prstGeom prst="rect">
            <a:avLst/>
          </a:prstGeom>
          <a:noFill/>
        </p:spPr>
        <p:txBody>
          <a:bodyPr wrap="square" lIns="76200" tIns="28575" rIns="57150" bIns="28575" rtlCol="0" anchor="t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SzPct val="100000"/>
            </a:pPr>
            <a:r>
              <a:rPr lang="zh-CN" altLang="en-US" b="1" spc="225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</a:rPr>
              <a:t>故事3：</a:t>
            </a:r>
            <a:endParaRPr lang="zh-CN" altLang="en-US" b="1" spc="225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</a:endParaRPr>
          </a:p>
        </p:txBody>
      </p:sp>
      <p:sp>
        <p:nvSpPr>
          <p:cNvPr id="517" name="同心圆 262"/>
          <p:cNvSpPr/>
          <p:nvPr>
            <p:custDataLst>
              <p:tags r:id="rId112"/>
            </p:custDataLst>
          </p:nvPr>
        </p:nvSpPr>
        <p:spPr>
          <a:xfrm>
            <a:off x="599836" y="479797"/>
            <a:ext cx="225533" cy="225533"/>
          </a:xfrm>
          <a:prstGeom prst="donut">
            <a:avLst/>
          </a:prstGeom>
          <a:ln w="25400">
            <a:solidFill>
              <a:sysClr val="window" lastClr="FFFFFF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62" name="同心圆 262"/>
          <p:cNvSpPr/>
          <p:nvPr>
            <p:custDataLst>
              <p:tags r:id="rId113"/>
            </p:custDataLst>
          </p:nvPr>
        </p:nvSpPr>
        <p:spPr>
          <a:xfrm>
            <a:off x="8207929" y="4265032"/>
            <a:ext cx="225533" cy="225533"/>
          </a:xfrm>
          <a:prstGeom prst="donut">
            <a:avLst/>
          </a:prstGeom>
          <a:ln w="25400">
            <a:solidFill>
              <a:sysClr val="window" lastClr="FFFFFF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14"/>
            </p:custDataLst>
          </p:nvPr>
        </p:nvSpPr>
        <p:spPr>
          <a:xfrm>
            <a:off x="1075372" y="1395413"/>
            <a:ext cx="3264218" cy="2427446"/>
          </a:xfrm>
          <a:prstGeom prst="rect">
            <a:avLst/>
          </a:prstGeom>
          <a:noFill/>
        </p:spPr>
        <p:txBody>
          <a:bodyPr wrap="square" lIns="76200" tIns="0" rIns="61913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lnSpc>
                <a:spcPct val="150000"/>
              </a:lnSpc>
              <a:spcAft>
                <a:spcPts val="750"/>
              </a:spcAft>
              <a:buSzPct val="100000"/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</a:rPr>
              <a:t>陈敏的爸爸晚上经常和他一起下象棋，周末还带他出去看电影或爬山。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2129" y="1706404"/>
            <a:ext cx="5678805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0850">
              <a:lnSpc>
                <a:spcPct val="150000"/>
              </a:lnSpc>
            </a:pPr>
            <a:r>
              <a:rPr lang="zh-CN" altLang="en-US" sz="2400" dirty="0"/>
              <a:t>你怎么看待以上的事例中爸爸妈妈的做法？在生活中遇到类似的经历时，你是怎么做的？和同学交流。</a:t>
            </a:r>
            <a:endParaRPr lang="zh-CN" altLang="en-US" sz="2400" dirty="0"/>
          </a:p>
        </p:txBody>
      </p:sp>
      <p:sp>
        <p:nvSpPr>
          <p:cNvPr id="8" name="圆角矩形 7"/>
          <p:cNvSpPr/>
          <p:nvPr/>
        </p:nvSpPr>
        <p:spPr>
          <a:xfrm>
            <a:off x="868036" y="1409588"/>
            <a:ext cx="7398572" cy="2323652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3748564" y="1204913"/>
            <a:ext cx="5105400" cy="2691289"/>
          </a:xfrm>
          <a:prstGeom prst="rect">
            <a:avLst/>
          </a:prstGeom>
          <a:solidFill>
            <a:srgbClr val="99CD00"/>
          </a:solidFill>
          <a:ln>
            <a:noFill/>
          </a:ln>
        </p:spPr>
        <p:style>
          <a:lnRef idx="2">
            <a:srgbClr val="99CD00">
              <a:shade val="50000"/>
            </a:srgbClr>
          </a:lnRef>
          <a:fillRef idx="1">
            <a:srgbClr val="99CD00"/>
          </a:fillRef>
          <a:effectRef idx="0">
            <a:srgbClr val="99CD00"/>
          </a:effectRef>
          <a:fontRef idx="minor">
            <a:sysClr val="window" lastClr="FFFFFF"/>
          </a:fontRef>
        </p:style>
        <p:txBody>
          <a:bodyPr wrap="square" lIns="162000" tIns="34290" rIns="162000" bIns="34290" anchor="ctr"/>
          <a:lstStyle/>
          <a:p>
            <a:pPr marL="214630" indent="-214630" algn="just" fontAlgn="ctr">
              <a:lnSpc>
                <a:spcPct val="130000"/>
              </a:lnSpc>
              <a:spcBef>
                <a:spcPts val="750"/>
              </a:spcBef>
              <a:buSzPct val="100000"/>
              <a:buFont typeface="Wingdings" panose="05000000000000000000" charset="0"/>
              <a:buChar char="l"/>
              <a:defRPr/>
            </a:pPr>
            <a:r>
              <a:rPr lang="zh-CN" altLang="en-US" sz="1800" dirty="0">
                <a:solidFill>
                  <a:srgbClr val="FFFFFF"/>
                </a:solidFill>
                <a:sym typeface="+mn-ea"/>
              </a:rPr>
              <a:t>爸爸教育方式不当，使李刚畏惧考试。爸爸应该帮助他找出失败原因，鼓励他尽力在原有的基础上获得提高。</a:t>
            </a:r>
            <a:endParaRPr lang="zh-CN" altLang="en-US" sz="1800" dirty="0">
              <a:solidFill>
                <a:srgbClr val="FFFFFF"/>
              </a:solidFill>
              <a:sym typeface="+mn-ea"/>
            </a:endParaRPr>
          </a:p>
          <a:p>
            <a:pPr marL="214630" indent="-214630" algn="just" fontAlgn="ctr">
              <a:lnSpc>
                <a:spcPct val="130000"/>
              </a:lnSpc>
              <a:spcBef>
                <a:spcPts val="750"/>
              </a:spcBef>
              <a:buSzPct val="100000"/>
              <a:buFont typeface="Wingdings" panose="05000000000000000000" charset="0"/>
              <a:buChar char="l"/>
              <a:defRPr/>
            </a:pPr>
            <a:r>
              <a:rPr lang="en-US" altLang="zh-CN" sz="1800" dirty="0">
                <a:solidFill>
                  <a:srgbClr val="FFFFFF"/>
                </a:solidFill>
              </a:rPr>
              <a:t>2019年4月17日，上海卢浦大桥上，一名男孩突然跑下车后迅速跳桥，紧跟着的一名女子因没能抓住他跪地痛哭……</a:t>
            </a:r>
            <a:r>
              <a:rPr lang="en-US" altLang="zh-CN" sz="1800" dirty="0" err="1">
                <a:solidFill>
                  <a:srgbClr val="FFFFFF"/>
                </a:solidFill>
              </a:rPr>
              <a:t>相关视频上传网络后，引起广泛关注，并让很多人唏嘘不已</a:t>
            </a:r>
            <a:r>
              <a:rPr lang="en-US" altLang="zh-CN" sz="1800" dirty="0">
                <a:solidFill>
                  <a:srgbClr val="FFFFFF"/>
                </a:solidFill>
              </a:rPr>
              <a:t>。</a:t>
            </a:r>
            <a:endParaRPr lang="en-US" altLang="zh-CN" sz="1800" dirty="0">
              <a:solidFill>
                <a:srgbClr val="FFFFFF"/>
              </a:solidFill>
            </a:endParaRPr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335280" y="1204436"/>
            <a:ext cx="2999899" cy="2691765"/>
          </a:xfrm>
          <a:prstGeom prst="rect">
            <a:avLst/>
          </a:prstGeom>
          <a:blipFill rotWithShape="1">
            <a:blip r:embed="rId3" cstate="email"/>
            <a:srcRect/>
            <a:stretch>
              <a:fillRect l="-4808" r="-4808"/>
            </a:stretch>
          </a:blipFill>
          <a:ln>
            <a:noFill/>
          </a:ln>
        </p:spPr>
        <p:style>
          <a:lnRef idx="2">
            <a:srgbClr val="99CD00">
              <a:shade val="50000"/>
            </a:srgbClr>
          </a:lnRef>
          <a:fillRef idx="1">
            <a:srgbClr val="99CD00"/>
          </a:fillRef>
          <a:effectRef idx="0">
            <a:srgbClr val="99CD00"/>
          </a:effectRef>
          <a:fontRef idx="minor">
            <a:sysClr val="window" lastClr="FFFFFF"/>
          </a:fontRef>
        </p:style>
        <p:txBody>
          <a:bodyPr wrap="square" lIns="68580" tIns="34290" rIns="68580" bIns="34290" anchor="ctr">
            <a:normAutofit/>
          </a:bodyPr>
          <a:lstStyle/>
          <a:p>
            <a:pPr algn="ctr">
              <a:defRPr/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748564" y="269081"/>
            <a:ext cx="1637348" cy="69151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68580" tIns="34290" rIns="68580" bIns="34290" anchor="ctr">
            <a:normAutofit/>
          </a:bodyPr>
          <a:lstStyle>
            <a:lvl1pPr algn="ctr" rtl="0">
              <a:defRPr sz="3600"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>
              <a:defRPr sz="5800"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609600" algn="ctr" rtl="0">
              <a:defRPr sz="5865"/>
            </a:lvl6pPr>
            <a:lvl7pPr marL="1219200" algn="ctr" rtl="0">
              <a:defRPr sz="5865"/>
            </a:lvl7pPr>
            <a:lvl8pPr marL="1828800" algn="ctr" rtl="0">
              <a:defRPr sz="5865"/>
            </a:lvl8pPr>
            <a:lvl9pPr marL="2438400" algn="ctr" rtl="0">
              <a:defRPr sz="5865"/>
            </a:lvl9pPr>
          </a:lstStyle>
          <a:p>
            <a:r>
              <a:rPr lang="zh-CN" altLang="en-US" b="1"/>
              <a:t>故事一</a:t>
            </a:r>
            <a:endParaRPr lang="zh-CN" altLang="en-US" b="1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0.xml><?xml version="1.0" encoding="utf-8"?>
<p:tagLst xmlns:p="http://schemas.openxmlformats.org/presentationml/2006/main">
  <p:tag name="KSO_WM_UNIT_ISCONTENTSTITLE" val="0"/>
  <p:tag name="KSO_WM_UNIT_PRESET_TEXT" val="单击添加大标题"/>
  <p:tag name="KSO_WM_UNIT_TEXT_PART_ID" val="1-X"/>
  <p:tag name="KSO_WM_UNIT_TEXT_PART_SIZE" val="49.2*286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2899_1*a*1"/>
  <p:tag name="KSO_WM_TEMPLATE_CATEGORY" val="diagram"/>
  <p:tag name="KSO_WM_TEMPLATE_INDEX" val="20192899"/>
  <p:tag name="KSO_WM_UNIT_LAYERLEVEL" val="1"/>
  <p:tag name="KSO_WM_TAG_VERSION" val="1.0"/>
  <p:tag name="KSO_WM_BEAUTIFY_FLAG" val="#wm#"/>
  <p:tag name="KSO_WM_UNIT_COLOR_SCHEME_SHAPE_ID" val="8"/>
  <p:tag name="KSO_WM_UNIT_COLOR_SCHEME_PARENT_PAGE" val="0_1"/>
  <p:tag name="KSO_WM_UNIT_ADJUSTLAYOUT_ID" val="8"/>
  <p:tag name="KSO_WM_UNIT_TEXT_PART_ID_V2" val="a-1-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9"/>
  <p:tag name="KSO_WM_UNIT_ADJUSTLAYOUT_ID" val="29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0"/>
  <p:tag name="KSO_WM_UNIT_ADJUSTLAYOUT_ID" val="29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1"/>
  <p:tag name="KSO_WM_UNIT_ADJUSTLAYOUT_ID" val="293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2"/>
  <p:tag name="KSO_WM_UNIT_ADJUSTLAYOUT_ID" val="294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3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3"/>
  <p:tag name="KSO_WM_UNIT_ADJUSTLAYOUT_ID" val="295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4"/>
  <p:tag name="KSO_WM_UNIT_ADJUSTLAYOUT_ID" val="296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5"/>
  <p:tag name="KSO_WM_UNIT_ADJUSTLAYOUT_ID" val="297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6"/>
  <p:tag name="KSO_WM_UNIT_ADJUSTLAYOUT_ID" val="298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7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7"/>
  <p:tag name="KSO_WM_UNIT_ADJUSTLAYOUT_ID" val="299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8"/>
  <p:tag name="KSO_WM_UNIT_ADJUSTLAYOUT_ID" val="28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2899_1*i*5"/>
  <p:tag name="KSO_WM_TEMPLATE_CATEGORY" val="diagram"/>
  <p:tag name="KSO_WM_TEMPLATE_INDEX" val="20192899"/>
  <p:tag name="KSO_WM_UNIT_LAYERLEVEL" val="1"/>
  <p:tag name="KSO_WM_TAG_VERSION" val="1.0"/>
  <p:tag name="KSO_WM_BEAUTIFY_FLAG" val="#wm#"/>
  <p:tag name="KSO_WM_UNIT_COLOR_SCHEME_SHAPE_ID" val="21"/>
  <p:tag name="KSO_WM_UNIT_COLOR_SCHEME_PARENT_PAGE" val="0_1"/>
  <p:tag name="KSO_WM_UNIT_DECOLORIZATION" val="1"/>
  <p:tag name="KSO_WM_UNIT_ADJUSTLAYOUT_ID" val="2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9"/>
  <p:tag name="KSO_WM_UNIT_ADJUSTLAYOUT_ID" val="28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0"/>
  <p:tag name="KSO_WM_UNIT_ADJUSTLAYOUT_ID" val="28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1"/>
  <p:tag name="KSO_WM_UNIT_ADJUSTLAYOUT_ID" val="283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2"/>
  <p:tag name="KSO_WM_UNIT_ADJUSTLAYOUT_ID" val="284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3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3"/>
  <p:tag name="KSO_WM_UNIT_ADJUSTLAYOUT_ID" val="28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4"/>
  <p:tag name="KSO_WM_UNIT_ADJUSTLAYOUT_ID" val="286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5"/>
  <p:tag name="KSO_WM_UNIT_ADJUSTLAYOUT_ID" val="287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6"/>
  <p:tag name="KSO_WM_UNIT_ADJUSTLAYOUT_ID" val="288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7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7"/>
  <p:tag name="KSO_WM_UNIT_ADJUSTLAYOUT_ID" val="289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8"/>
  <p:tag name="KSO_WM_UNIT_ADJUSTLAYOUT_ID" val="260"/>
</p:tagLst>
</file>

<file path=ppt/tags/tag12.xml><?xml version="1.0" encoding="utf-8"?>
<p:tagLst xmlns:p="http://schemas.openxmlformats.org/presentationml/2006/main">
  <p:tag name="KSO_WM_UNIT_PRESET_TEXT" val="点击此处添加正文，文字是您思想的提炼，为了最终呈现发布的良好效果，请尽量言简意赅的阐述观点；根据需要可酌情增减文字，以便观者可以准确理解您所传达的信息。即便信息错综复杂，需要用更多的文字来表述，也请您尽可能提炼思想的精髓，恰如其分的表达观点，往往事半功倍。"/>
  <p:tag name="KSO_WM_UNIT_TEXT_PART_ID" val="4-b"/>
  <p:tag name="KSO_WM_UNIT_TEXT_PART_SIZE" val="84.88*854.5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192899_1*h_f*1_1"/>
  <p:tag name="KSO_WM_TEMPLATE_CATEGORY" val="diagram"/>
  <p:tag name="KSO_WM_TEMPLATE_INDEX" val="20192899"/>
  <p:tag name="KSO_WM_UNIT_LAYERLEVEL" val="1_1"/>
  <p:tag name="KSO_WM_TAG_VERSION" val="1.0"/>
  <p:tag name="KSO_WM_BEAUTIFY_FLAG" val="#wm#"/>
  <p:tag name="KSO_WM_UNIT_COLOR_SCHEME_SHAPE_ID" val="5"/>
  <p:tag name="KSO_WM_UNIT_COLOR_SCHEME_PARENT_PAGE" val="0_1"/>
  <p:tag name="KSO_WM_UNIT_ADJUSTLAYOUT_ID" val="5"/>
  <p:tag name="KSO_WM_UNIT_TEXT_PART_ID_V2" val="d-4-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9"/>
  <p:tag name="KSO_WM_UNIT_ADJUSTLAYOUT_ID" val="26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1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10"/>
  <p:tag name="KSO_WM_UNIT_ADJUSTLAYOUT_ID" val="513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d*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VALUE" val="972*1296"/>
  <p:tag name="KSO_WM_UNIT_TYPE" val="d"/>
  <p:tag name="KSO_WM_UNIT_INDEX" val="1"/>
  <p:tag name="KSO_WM_UNIT_ADJUSTLAYOUT_ID" val="512"/>
  <p:tag name="KSO_WM_UNIT_PICTURE_CLIP_FLAG" val="1"/>
</p:tagLst>
</file>

<file path=ppt/tags/tag123.xml><?xml version="1.0" encoding="utf-8"?>
<p:tagLst xmlns:p="http://schemas.openxmlformats.org/presentationml/2006/main">
  <p:tag name="KSO_WM_UNIT_TEXT_PART_ID_V2" val="b-3-1"/>
  <p:tag name="KSO_WM_UNIT_HIGHLIGHT" val="0"/>
  <p:tag name="KSO_WM_UNIT_COMPATIBLE" val="0"/>
  <p:tag name="KSO_WM_UNIT_DIAGRAM_ISNUMVISUAL" val="0"/>
  <p:tag name="KSO_WM_UNIT_DIAGRAM_ISREFERUNIT" val="0"/>
  <p:tag name="KSO_WM_UNIT_ID" val="diagram20198116_1*a*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9"/>
  <p:tag name="KSO_WM_UNIT_TYPE" val="a"/>
  <p:tag name="KSO_WM_UNIT_INDEX" val="1"/>
  <p:tag name="KSO_WM_UNIT_PRESET_TEXT" val="单击此处添加您的大标题"/>
  <p:tag name="KSO_WM_UNIT_ADJUSTLAYOUT_ID" val="514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1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11"/>
  <p:tag name="KSO_WM_UNIT_ADJUSTLAYOUT_ID" val="517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1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12"/>
  <p:tag name="KSO_WM_UNIT_ADJUSTLAYOUT_ID" val="262"/>
</p:tagLst>
</file>

<file path=ppt/tags/tag126.xml><?xml version="1.0" encoding="utf-8"?>
<p:tagLst xmlns:p="http://schemas.openxmlformats.org/presentationml/2006/main">
  <p:tag name="KSO_WM_UNIT_TEXT_PART_ID_V2" val="d-1-1"/>
  <p:tag name="KSO_WM_UNIT_HIGHLIGHT" val="0"/>
  <p:tag name="KSO_WM_UNIT_COMPATIBLE" val="0"/>
  <p:tag name="KSO_WM_UNIT_DIAGRAM_ISNUMVISUAL" val="0"/>
  <p:tag name="KSO_WM_UNIT_DIAGRAM_ISREFERUNIT" val="0"/>
  <p:tag name="KSO_WM_UNIT_ID" val="diagram20198116_1*f*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NOCLEAR" val="0"/>
  <p:tag name="KSO_WM_UNIT_VALUE" val="36"/>
  <p:tag name="KSO_WM_UNIT_TYPE" val="f"/>
  <p:tag name="KSO_WM_UNIT_INDEX" val="1"/>
  <p:tag name="KSO_WM_UNIT_PRESET_TEXT" val="点击此处添加正文，文字是您思想的提炼，请言简意赅的阐述观点。"/>
  <p:tag name="KSO_WM_UNIT_ADJUSTLAYOUT_ID" val="12"/>
</p:tagLst>
</file>

<file path=ppt/tags/tag127.xml><?xml version="1.0" encoding="utf-8"?>
<p:tagLst xmlns:p="http://schemas.openxmlformats.org/presentationml/2006/main">
  <p:tag name="KSO_WM_BEAUTIFY_FLAG" val="#wm#"/>
  <p:tag name="KSO_WM_TEMPLATE_CATEGORY" val="diagram"/>
  <p:tag name="KSO_WM_TEMPLATE_INDEX" val="20198116"/>
  <p:tag name="KSO_WM_SLIDE_ID" val="diagram20198116_1"/>
  <p:tag name="KSO_WM_TEMPLATE_SUBCATEGORY" val="8"/>
  <p:tag name="KSO_WM_SLIDE_TYPE" val="text"/>
  <p:tag name="KSO_WM_SLIDE_SUBTYPE" val="picTxt"/>
  <p:tag name="KSO_WM_SLIDE_ITEM_CNT" val="0"/>
  <p:tag name="KSO_WM_SLIDE_INDEX" val="1"/>
  <p:tag name="KSO_WM_SLIDE_SIZE" val="978*541"/>
  <p:tag name="KSO_WM_SLIDE_POSITION" val="-19*-1"/>
  <p:tag name="KSO_WM_TAG_VERSION" val="1.0"/>
  <p:tag name="KSO_WM_SLIDE_LAYOUT" val="a_d_f"/>
  <p:tag name="KSO_WM_SLIDE_LAYOUT_CNT" val="1_1_1"/>
  <p:tag name="KSO_WM_SLIDE_CONSTRAINT" val="%7b%22slideConstraint%22%3a%7b%22seriesAreas%22%3a%5b%5d%2c%22singleAreas%22%3a%5b%7b%22shapes%22%3a%5b512%5d%2c%22serialConstraintIndex%22%3a-1%2c%22areatextmark%22%3a0%2c%22pictureprocessmark%22%3a0%7d%5d%7d%7d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9519"/>
  <p:tag name="KSO_WM_UNIT_TYPE" val="f"/>
  <p:tag name="KSO_WM_UNIT_INDEX" val="1"/>
  <p:tag name="KSO_WM_UNIT_ID" val="custom160224_27*f*1"/>
  <p:tag name="KSO_WM_UNIT_CLEAR" val="1"/>
  <p:tag name="KSO_WM_UNIT_LAYERLEVEL" val="1"/>
  <p:tag name="KSO_WM_UNIT_VALUE" val="130"/>
  <p:tag name="KSO_WM_UNIT_HIGHLIGHT" val="0"/>
  <p:tag name="KSO_WM_UNIT_COMPATIBLE" val="0"/>
  <p:tag name="KSO_WM_UNIT_PRESET_TEXT_INDEX" val="5"/>
  <p:tag name="KSO_WM_UNIT_PRESET_TEXT_LEN" val="232"/>
</p:tagLst>
</file>

<file path=ppt/tags/tag13.xml><?xml version="1.0" encoding="utf-8"?>
<p:tagLst xmlns:p="http://schemas.openxmlformats.org/presentationml/2006/main">
  <p:tag name="KSO_WM_BEAUTIFY_FLAG" val="#wm#"/>
  <p:tag name="KSO_WM_TEMPLATE_CATEGORY" val="diagram"/>
  <p:tag name="KSO_WM_TEMPLATE_INDEX" val="20192899"/>
  <p:tag name="KSO_WM_SLIDE_SUBTYPE" val="pic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TYPE" val="text"/>
  <p:tag name="KSO_WM_SLIDE_LAYOUT_CNT" val="1_1_1"/>
  <p:tag name="KSO_WM_SLIDE_LAYOUT" val="a_d_h"/>
  <p:tag name="KSO_WM_SLIDE_ITEM_CNT" val="0"/>
  <p:tag name="KSO_WM_SLIDE_INDEX" val="1"/>
  <p:tag name="KSO_WM_SLIDE_ID" val="diagram20192899_1"/>
  <p:tag name="KSO_WM_TAG_VERSION" val="1.0"/>
  <p:tag name="KSO_WM_TEMPLATE_THUMBS_INDEX" val="1、6、10、14、20、26、27、28、29、31"/>
  <p:tag name="KSO_WM_SLIDE_SIZE" val="854.5*84.88"/>
  <p:tag name="KSO_WM_SLIDE_POSITION" val="52.7466*399.25"/>
  <p:tag name="KSO_WM_SLIDE_COLORSCHEME_VERSION" val="3.2"/>
  <p:tag name="KSO_WM_SLIDE_CONSTRAINT" val="%7b%22slideConstraint%22%3a%7b%22seriesAreas%22%3a%5b%5d%2c%22singleAreas%22%3a%5b%7b%22shapes%22%3a%5b7%5d%2c%22serialConstraintIndex%22%3a-1%2c%22areatextmark%22%3a0%2c%22pictureprocessmark%22%3a0%7d%5d%7d%7d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9519"/>
  <p:tag name="KSO_WM_UNIT_TYPE" val="d"/>
  <p:tag name="KSO_WM_UNIT_INDEX" val="1"/>
  <p:tag name="KSO_WM_UNIT_ID" val="custom160224_27*d*1"/>
  <p:tag name="KSO_WM_UNIT_CLEAR" val="0"/>
  <p:tag name="KSO_WM_UNIT_LAYERLEVEL" val="1"/>
  <p:tag name="KSO_WM_UNIT_VALUE" val="569*1083"/>
  <p:tag name="KSO_WM_UNIT_HIGHLIGHT" val="0"/>
  <p:tag name="KSO_WM_UNIT_COMPATIBLE" val="0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9519"/>
  <p:tag name="KSO_WM_UNIT_TYPE" val="a"/>
  <p:tag name="KSO_WM_UNIT_INDEX" val="1"/>
  <p:tag name="KSO_WM_UNIT_ID" val="custom160224_27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2.xml><?xml version="1.0" encoding="utf-8"?>
<p:tagLst xmlns:p="http://schemas.openxmlformats.org/presentationml/2006/main">
  <p:tag name="KSO_WM_BEAUTIFY_FLAG" val="#wm#"/>
  <p:tag name="KSO_WM_TEMPLATE_CATEGORY" val="diagram"/>
  <p:tag name="KSO_WM_TEMPLATE_INDEX" val="169519"/>
  <p:tag name="KSO_WM_TAG_VERSION" val="1.0"/>
  <p:tag name="KSO_WM_SLIDE_ID" val="diagram169519_1"/>
  <p:tag name="KSO_WM_SLIDE_INDEX" val="1"/>
  <p:tag name="KSO_WM_SLIDE_ITEM_CNT" val="2"/>
  <p:tag name="KSO_WM_SLIDE_LAYOUT" val="a_f_d"/>
  <p:tag name="KSO_WM_SLIDE_LAYOUT_CNT" val="1_1_1"/>
  <p:tag name="KSO_WM_SLIDE_TYPE" val="text"/>
  <p:tag name="KSO_WM_SLIDE_POSITION" val="83*208"/>
  <p:tag name="KSO_WM_SLIDE_SIZE" val="823*161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9519"/>
  <p:tag name="KSO_WM_UNIT_TYPE" val="a"/>
  <p:tag name="KSO_WM_UNIT_INDEX" val="1"/>
  <p:tag name="KSO_WM_UNIT_ID" val="custom160224_27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9519"/>
  <p:tag name="KSO_WM_UNIT_TYPE" val="a"/>
  <p:tag name="KSO_WM_UNIT_INDEX" val="1"/>
  <p:tag name="KSO_WM_UNIT_ID" val="custom160224_27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9.xml><?xml version="1.0" encoding="utf-8"?>
<p:tagLst xmlns:p="http://schemas.openxmlformats.org/presentationml/2006/main">
  <p:tag name="KSO_WM_DOC_GUID" val="{de9e77fd-3039-462b-b014-6f960b576bc7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"/>
  <p:tag name="KSO_WM_UNIT_ADJUSTLAYOUT_ID" val="263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"/>
  <p:tag name="KSO_WM_UNIT_ADJUSTLAYOUT_ID" val="26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"/>
  <p:tag name="KSO_WM_UNIT_ADJUSTLAYOUT_ID" val="266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"/>
  <p:tag name="KSO_WM_UNIT_ADJUSTLAYOUT_ID" val="267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"/>
  <p:tag name="KSO_WM_UNIT_ADJUSTLAYOUT_ID" val="268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"/>
  <p:tag name="KSO_WM_UNIT_ADJUSTLAYOUT_ID" val="370"/>
</p:tagLst>
</file>

<file path=ppt/tags/tag2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9"/>
  <p:tag name="KSO_WM_UNIT_ADJUSTLAYOUT_ID" val="37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0"/>
  <p:tag name="KSO_WM_UNIT_ADJUSTLAYOUT_ID" val="37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1"/>
  <p:tag name="KSO_WM_UNIT_ADJUSTLAYOUT_ID" val="373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2"/>
  <p:tag name="KSO_WM_UNIT_ADJUSTLAYOUT_ID" val="374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3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3"/>
  <p:tag name="KSO_WM_UNIT_ADJUSTLAYOUT_ID" val="375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4"/>
  <p:tag name="KSO_WM_UNIT_ADJUSTLAYOUT_ID" val="376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5"/>
  <p:tag name="KSO_WM_UNIT_ADJUSTLAYOUT_ID" val="377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6"/>
  <p:tag name="KSO_WM_UNIT_ADJUSTLAYOUT_ID" val="378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7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7"/>
  <p:tag name="KSO_WM_UNIT_ADJUSTLAYOUT_ID" val="379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8"/>
  <p:tag name="KSO_WM_UNIT_ADJUSTLAYOUT_ID" val="360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1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19"/>
  <p:tag name="KSO_WM_UNIT_ADJUSTLAYOUT_ID" val="36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0"/>
  <p:tag name="KSO_WM_UNIT_ADJUSTLAYOUT_ID" val="36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1"/>
  <p:tag name="KSO_WM_UNIT_ADJUSTLAYOUT_ID" val="363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2"/>
  <p:tag name="KSO_WM_UNIT_ADJUSTLAYOUT_ID" val="364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3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3"/>
  <p:tag name="KSO_WM_UNIT_ADJUSTLAYOUT_ID" val="365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4"/>
  <p:tag name="KSO_WM_UNIT_ADJUSTLAYOUT_ID" val="366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5"/>
  <p:tag name="KSO_WM_UNIT_ADJUSTLAYOUT_ID" val="367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6"/>
  <p:tag name="KSO_WM_UNIT_ADJUSTLAYOUT_ID" val="368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7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7"/>
  <p:tag name="KSO_WM_UNIT_ADJUSTLAYOUT_ID" val="369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8"/>
  <p:tag name="KSO_WM_UNIT_ADJUSTLAYOUT_ID" val="350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2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29"/>
  <p:tag name="KSO_WM_UNIT_ADJUSTLAYOUT_ID" val="35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3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30"/>
  <p:tag name="KSO_WM_UNIT_ADJUSTLAYOUT_ID" val="35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3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31"/>
  <p:tag name="KSO_WM_UNIT_ADJUSTLAYOUT_ID" val="353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3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32"/>
  <p:tag name="KSO_WM_UNIT_ADJUSTLAYOUT_ID" val="354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33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33"/>
  <p:tag name="KSO_WM_UNIT_ADJUSTLAYOUT_ID" val="355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3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34"/>
  <p:tag name="KSO_WM_UNIT_ADJUSTLAYOUT_ID" val="356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3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35"/>
  <p:tag name="KSO_WM_UNIT_ADJUSTLAYOUT_ID" val="357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3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36"/>
  <p:tag name="KSO_WM_UNIT_ADJUSTLAYOUT_ID" val="358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37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37"/>
  <p:tag name="KSO_WM_UNIT_ADJUSTLAYOUT_ID" val="359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3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38"/>
  <p:tag name="KSO_WM_UNIT_ADJUSTLAYOUT_ID" val="340"/>
</p:tagLst>
</file>

<file path=ppt/tags/tag5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3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39"/>
  <p:tag name="KSO_WM_UNIT_ADJUSTLAYOUT_ID" val="34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0"/>
  <p:tag name="KSO_WM_UNIT_ADJUSTLAYOUT_ID" val="34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1"/>
  <p:tag name="KSO_WM_UNIT_ADJUSTLAYOUT_ID" val="343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2"/>
  <p:tag name="KSO_WM_UNIT_ADJUSTLAYOUT_ID" val="344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3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3"/>
  <p:tag name="KSO_WM_UNIT_ADJUSTLAYOUT_ID" val="34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4"/>
  <p:tag name="KSO_WM_UNIT_ADJUSTLAYOUT_ID" val="346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5"/>
  <p:tag name="KSO_WM_UNIT_ADJUSTLAYOUT_ID" val="347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6"/>
  <p:tag name="KSO_WM_UNIT_ADJUSTLAYOUT_ID" val="34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7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7"/>
  <p:tag name="KSO_WM_UNIT_ADJUSTLAYOUT_ID" val="349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8"/>
  <p:tag name="KSO_WM_UNIT_ADJUSTLAYOUT_ID" val="33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2899_1*i*1"/>
  <p:tag name="KSO_WM_TEMPLATE_CATEGORY" val="diagram"/>
  <p:tag name="KSO_WM_TEMPLATE_INDEX" val="20192899"/>
  <p:tag name="KSO_WM_UNIT_LAYERLEVEL" val="1"/>
  <p:tag name="KSO_WM_TAG_VERSION" val="1.0"/>
  <p:tag name="KSO_WM_BEAUTIFY_FLAG" val="#wm#"/>
  <p:tag name="KSO_WM_UNIT_COLOR_SCHEME_SHAPE_ID" val="19"/>
  <p:tag name="KSO_WM_UNIT_COLOR_SCHEME_PARENT_PAGE" val="0_1"/>
  <p:tag name="KSO_WM_UNIT_FOIL_COLOR" val="1"/>
  <p:tag name="KSO_WM_UNIT_ADJUSTLAYOUT_ID" val="19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4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49"/>
  <p:tag name="KSO_WM_UNIT_ADJUSTLAYOUT_ID" val="33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0"/>
  <p:tag name="KSO_WM_UNIT_ADJUSTLAYOUT_ID" val="33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1"/>
  <p:tag name="KSO_WM_UNIT_ADJUSTLAYOUT_ID" val="333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2"/>
  <p:tag name="KSO_WM_UNIT_ADJUSTLAYOUT_ID" val="33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3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3"/>
  <p:tag name="KSO_WM_UNIT_ADJUSTLAYOUT_ID" val="335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4"/>
  <p:tag name="KSO_WM_UNIT_ADJUSTLAYOUT_ID" val="336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5"/>
  <p:tag name="KSO_WM_UNIT_ADJUSTLAYOUT_ID" val="337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6"/>
  <p:tag name="KSO_WM_UNIT_ADJUSTLAYOUT_ID" val="338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7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7"/>
  <p:tag name="KSO_WM_UNIT_ADJUSTLAYOUT_ID" val="339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8"/>
  <p:tag name="KSO_WM_UNIT_ADJUSTLAYOUT_ID" val="320"/>
</p:tagLst>
</file>

<file path=ppt/tags/tag7.xml><?xml version="1.0" encoding="utf-8"?>
<p:tagLst xmlns:p="http://schemas.openxmlformats.org/presentationml/2006/main">
  <p:tag name="KSO_WM_UNIT_VALUE" val="815*108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2899_1*d*1"/>
  <p:tag name="KSO_WM_TEMPLATE_CATEGORY" val="diagram"/>
  <p:tag name="KSO_WM_TEMPLATE_INDEX" val="20192899"/>
  <p:tag name="KSO_WM_UNIT_LAYERLEVEL" val="1"/>
  <p:tag name="KSO_WM_TAG_VERSION" val="1.0"/>
  <p:tag name="KSO_WM_BEAUTIFY_FLAG" val="#wm#"/>
  <p:tag name="KSO_WM_UNIT_COLOR_SCHEME_SHAPE_ID" val="7"/>
  <p:tag name="KSO_WM_UNIT_COLOR_SCHEME_PARENT_PAGE" val="0_1"/>
  <p:tag name="KSO_WM_UNIT_ADJUSTLAYOUT_ID" val="7"/>
  <p:tag name="KSO_WM_UNIT_PICTURE_CLIP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5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59"/>
  <p:tag name="KSO_WM_UNIT_ADJUSTLAYOUT_ID" val="32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0"/>
  <p:tag name="KSO_WM_UNIT_ADJUSTLAYOUT_ID" val="32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1"/>
  <p:tag name="KSO_WM_UNIT_ADJUSTLAYOUT_ID" val="323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2"/>
  <p:tag name="KSO_WM_UNIT_ADJUSTLAYOUT_ID" val="324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3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3"/>
  <p:tag name="KSO_WM_UNIT_ADJUSTLAYOUT_ID" val="325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4"/>
  <p:tag name="KSO_WM_UNIT_ADJUSTLAYOUT_ID" val="326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5"/>
  <p:tag name="KSO_WM_UNIT_ADJUSTLAYOUT_ID" val="327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6"/>
  <p:tag name="KSO_WM_UNIT_ADJUSTLAYOUT_ID" val="328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7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7"/>
  <p:tag name="KSO_WM_UNIT_ADJUSTLAYOUT_ID" val="329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8"/>
  <p:tag name="KSO_WM_UNIT_ADJUSTLAYOUT_ID" val="31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2899_1*i*3"/>
  <p:tag name="KSO_WM_TEMPLATE_CATEGORY" val="diagram"/>
  <p:tag name="KSO_WM_TEMPLATE_INDEX" val="20192899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ADJUSTLAYOUT_ID" val="16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6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69"/>
  <p:tag name="KSO_WM_UNIT_ADJUSTLAYOUT_ID" val="31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7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70"/>
  <p:tag name="KSO_WM_UNIT_ADJUSTLAYOUT_ID" val="31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7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71"/>
  <p:tag name="KSO_WM_UNIT_ADJUSTLAYOUT_ID" val="313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7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72"/>
  <p:tag name="KSO_WM_UNIT_ADJUSTLAYOUT_ID" val="314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73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73"/>
  <p:tag name="KSO_WM_UNIT_ADJUSTLAYOUT_ID" val="315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7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74"/>
  <p:tag name="KSO_WM_UNIT_ADJUSTLAYOUT_ID" val="316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7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75"/>
  <p:tag name="KSO_WM_UNIT_ADJUSTLAYOUT_ID" val="317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7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76"/>
  <p:tag name="KSO_WM_UNIT_ADJUSTLAYOUT_ID" val="318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77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77"/>
  <p:tag name="KSO_WM_UNIT_ADJUSTLAYOUT_ID" val="319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7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78"/>
  <p:tag name="KSO_WM_UNIT_ADJUSTLAYOUT_ID" val="30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2899_1*i*4"/>
  <p:tag name="KSO_WM_TEMPLATE_CATEGORY" val="diagram"/>
  <p:tag name="KSO_WM_TEMPLATE_INDEX" val="20192899"/>
  <p:tag name="KSO_WM_UNIT_LAYERLEVEL" val="1"/>
  <p:tag name="KSO_WM_TAG_VERSION" val="1.0"/>
  <p:tag name="KSO_WM_BEAUTIFY_FLAG" val="#wm#"/>
  <p:tag name="KSO_WM_UNIT_COLOR_SCHEME_SHAPE_ID" val="17"/>
  <p:tag name="KSO_WM_UNIT_COLOR_SCHEME_PARENT_PAGE" val="0_1"/>
  <p:tag name="KSO_WM_UNIT_ADJUSTLAYOUT_ID" val="17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79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79"/>
  <p:tag name="KSO_WM_UNIT_ADJUSTLAYOUT_ID" val="30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0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0"/>
  <p:tag name="KSO_WM_UNIT_ADJUSTLAYOUT_ID" val="30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1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1"/>
  <p:tag name="KSO_WM_UNIT_ADJUSTLAYOUT_ID" val="303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2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2"/>
  <p:tag name="KSO_WM_UNIT_ADJUSTLAYOUT_ID" val="304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3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3"/>
  <p:tag name="KSO_WM_UNIT_ADJUSTLAYOUT_ID" val="305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4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4"/>
  <p:tag name="KSO_WM_UNIT_ADJUSTLAYOUT_ID" val="306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5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5"/>
  <p:tag name="KSO_WM_UNIT_ADJUSTLAYOUT_ID" val="307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6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6"/>
  <p:tag name="KSO_WM_UNIT_ADJUSTLAYOUT_ID" val="308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7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7"/>
  <p:tag name="KSO_WM_UNIT_ADJUSTLAYOUT_ID" val="309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116_1*i*88"/>
  <p:tag name="KSO_WM_TEMPLATE_CATEGORY" val="diagram"/>
  <p:tag name="KSO_WM_TEMPLATE_INDEX" val="20198116"/>
  <p:tag name="KSO_WM_UNIT_LAYERLEVEL" val="1"/>
  <p:tag name="KSO_WM_TAG_VERSION" val="1.0"/>
  <p:tag name="KSO_WM_BEAUTIFY_FLAG" val="#wm#"/>
  <p:tag name="KSO_WM_UNIT_TYPE" val="i"/>
  <p:tag name="KSO_WM_UNIT_INDEX" val="88"/>
  <p:tag name="KSO_WM_UNIT_ADJUSTLAYOUT_ID" val="29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</Words>
  <Application>WPS 演示</Application>
  <PresentationFormat>全屏显示(16:9)</PresentationFormat>
  <Paragraphs>63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楷体</vt:lpstr>
      <vt:lpstr>微软雅黑</vt:lpstr>
      <vt:lpstr>Wingdings</vt:lpstr>
      <vt:lpstr>华文新魏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2654</cp:revision>
  <dcterms:created xsi:type="dcterms:W3CDTF">2015-04-02T07:05:00Z</dcterms:created>
  <dcterms:modified xsi:type="dcterms:W3CDTF">2020-10-22T03:19:44Z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