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小青蛙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3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3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3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3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" y="2336800"/>
            <a:ext cx="9024620" cy="218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295" y="2827655"/>
            <a:ext cx="1583055" cy="55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25" y="2827655"/>
            <a:ext cx="1583055" cy="55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7775" y="2827655"/>
            <a:ext cx="1583055" cy="55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1255" y="2827655"/>
            <a:ext cx="1583055" cy="55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0" y="3872865"/>
            <a:ext cx="1583055" cy="55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4285" y="3776980"/>
            <a:ext cx="1583055" cy="55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7775" y="3872865"/>
            <a:ext cx="1583055" cy="559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小青蛙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" y="2336800"/>
            <a:ext cx="9024620" cy="218440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2016-12-29T07:28:21Z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