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8" r:id="rId25"/>
    <p:sldId id="277" r:id="rId26"/>
  </p:sldIdLst>
  <p:sldSz cx="9144000" cy="6858000" type="screen4x3"/>
  <p:notesSz cx="6858000" cy="9144000"/>
  <p:defaultTextStyle>
    <a:defPPr>
      <a:defRPr lang="zh-CN"/>
    </a:defPPr>
    <a:lvl1pPr marL="0" algn="l" defTabSz="914321" rtl="0" eaLnBrk="1" latinLnBrk="0" hangingPunct="1">
      <a:defRPr sz="1800" kern="1200">
        <a:solidFill>
          <a:schemeClr val="tx1"/>
        </a:solidFill>
        <a:latin typeface="+mn-lt"/>
        <a:ea typeface="+mn-ea"/>
        <a:cs typeface="+mn-cs"/>
      </a:defRPr>
    </a:lvl1pPr>
    <a:lvl2pPr marL="457160" algn="l" defTabSz="914321" rtl="0" eaLnBrk="1" latinLnBrk="0" hangingPunct="1">
      <a:defRPr sz="1800" kern="1200">
        <a:solidFill>
          <a:schemeClr val="tx1"/>
        </a:solidFill>
        <a:latin typeface="+mn-lt"/>
        <a:ea typeface="+mn-ea"/>
        <a:cs typeface="+mn-cs"/>
      </a:defRPr>
    </a:lvl2pPr>
    <a:lvl3pPr marL="914321" algn="l" defTabSz="914321" rtl="0" eaLnBrk="1" latinLnBrk="0" hangingPunct="1">
      <a:defRPr sz="1800" kern="1200">
        <a:solidFill>
          <a:schemeClr val="tx1"/>
        </a:solidFill>
        <a:latin typeface="+mn-lt"/>
        <a:ea typeface="+mn-ea"/>
        <a:cs typeface="+mn-cs"/>
      </a:defRPr>
    </a:lvl3pPr>
    <a:lvl4pPr marL="1371481" algn="l" defTabSz="914321" rtl="0" eaLnBrk="1" latinLnBrk="0" hangingPunct="1">
      <a:defRPr sz="1800" kern="1200">
        <a:solidFill>
          <a:schemeClr val="tx1"/>
        </a:solidFill>
        <a:latin typeface="+mn-lt"/>
        <a:ea typeface="+mn-ea"/>
        <a:cs typeface="+mn-cs"/>
      </a:defRPr>
    </a:lvl4pPr>
    <a:lvl5pPr marL="1828642" algn="l" defTabSz="914321" rtl="0" eaLnBrk="1" latinLnBrk="0" hangingPunct="1">
      <a:defRPr sz="1800" kern="1200">
        <a:solidFill>
          <a:schemeClr val="tx1"/>
        </a:solidFill>
        <a:latin typeface="+mn-lt"/>
        <a:ea typeface="+mn-ea"/>
        <a:cs typeface="+mn-cs"/>
      </a:defRPr>
    </a:lvl5pPr>
    <a:lvl6pPr marL="2285802" algn="l" defTabSz="914321" rtl="0" eaLnBrk="1" latinLnBrk="0" hangingPunct="1">
      <a:defRPr sz="1800" kern="1200">
        <a:solidFill>
          <a:schemeClr val="tx1"/>
        </a:solidFill>
        <a:latin typeface="+mn-lt"/>
        <a:ea typeface="+mn-ea"/>
        <a:cs typeface="+mn-cs"/>
      </a:defRPr>
    </a:lvl6pPr>
    <a:lvl7pPr marL="2742963" algn="l" defTabSz="914321" rtl="0" eaLnBrk="1" latinLnBrk="0" hangingPunct="1">
      <a:defRPr sz="1800" kern="1200">
        <a:solidFill>
          <a:schemeClr val="tx1"/>
        </a:solidFill>
        <a:latin typeface="+mn-lt"/>
        <a:ea typeface="+mn-ea"/>
        <a:cs typeface="+mn-cs"/>
      </a:defRPr>
    </a:lvl7pPr>
    <a:lvl8pPr marL="3200123" algn="l" defTabSz="914321" rtl="0" eaLnBrk="1" latinLnBrk="0" hangingPunct="1">
      <a:defRPr sz="1800" kern="1200">
        <a:solidFill>
          <a:schemeClr val="tx1"/>
        </a:solidFill>
        <a:latin typeface="+mn-lt"/>
        <a:ea typeface="+mn-ea"/>
        <a:cs typeface="+mn-cs"/>
      </a:defRPr>
    </a:lvl8pPr>
    <a:lvl9pPr marL="3657284" algn="l" defTabSz="914321"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480" autoAdjust="0"/>
    <p:restoredTop sz="94660"/>
  </p:normalViewPr>
  <p:slideViewPr>
    <p:cSldViewPr>
      <p:cViewPr varScale="1">
        <p:scale>
          <a:sx n="84" d="100"/>
          <a:sy n="84" d="100"/>
        </p:scale>
        <p:origin x="-49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1"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60" indent="0" algn="ctr">
              <a:buNone/>
              <a:defRPr>
                <a:solidFill>
                  <a:schemeClr val="tx1">
                    <a:tint val="75000"/>
                  </a:schemeClr>
                </a:solidFill>
              </a:defRPr>
            </a:lvl2pPr>
            <a:lvl3pPr marL="914321" indent="0" algn="ctr">
              <a:buNone/>
              <a:defRPr>
                <a:solidFill>
                  <a:schemeClr val="tx1">
                    <a:tint val="75000"/>
                  </a:schemeClr>
                </a:solidFill>
              </a:defRPr>
            </a:lvl3pPr>
            <a:lvl4pPr marL="1371481" indent="0" algn="ctr">
              <a:buNone/>
              <a:defRPr>
                <a:solidFill>
                  <a:schemeClr val="tx1">
                    <a:tint val="75000"/>
                  </a:schemeClr>
                </a:solidFill>
              </a:defRPr>
            </a:lvl4pPr>
            <a:lvl5pPr marL="1828642" indent="0" algn="ctr">
              <a:buNone/>
              <a:defRPr>
                <a:solidFill>
                  <a:schemeClr val="tx1">
                    <a:tint val="75000"/>
                  </a:schemeClr>
                </a:solidFill>
              </a:defRPr>
            </a:lvl5pPr>
            <a:lvl6pPr marL="2285802" indent="0" algn="ctr">
              <a:buNone/>
              <a:defRPr>
                <a:solidFill>
                  <a:schemeClr val="tx1">
                    <a:tint val="75000"/>
                  </a:schemeClr>
                </a:solidFill>
              </a:defRPr>
            </a:lvl6pPr>
            <a:lvl7pPr marL="2742963" indent="0" algn="ctr">
              <a:buNone/>
              <a:defRPr>
                <a:solidFill>
                  <a:schemeClr val="tx1">
                    <a:tint val="75000"/>
                  </a:schemeClr>
                </a:solidFill>
              </a:defRPr>
            </a:lvl7pPr>
            <a:lvl8pPr marL="3200123" indent="0" algn="ctr">
              <a:buNone/>
              <a:defRPr>
                <a:solidFill>
                  <a:schemeClr val="tx1">
                    <a:tint val="75000"/>
                  </a:schemeClr>
                </a:solidFill>
              </a:defRPr>
            </a:lvl8pPr>
            <a:lvl9pPr marL="365728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374" y="2130275"/>
            <a:ext cx="7773253" cy="146957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2298" y="3885596"/>
            <a:ext cx="6399404" cy="1753810"/>
          </a:xfrm>
        </p:spPr>
        <p:txBody>
          <a:bodyPr/>
          <a:lstStyle>
            <a:lvl1pPr marL="0" indent="0" algn="ctr">
              <a:buNone/>
              <a:defRPr/>
            </a:lvl1pPr>
            <a:lvl2pPr marL="441663" indent="0" algn="ctr">
              <a:buNone/>
              <a:defRPr/>
            </a:lvl2pPr>
            <a:lvl3pPr marL="883326" indent="0" algn="ctr">
              <a:buNone/>
              <a:defRPr/>
            </a:lvl3pPr>
            <a:lvl4pPr marL="1324989" indent="0" algn="ctr">
              <a:buNone/>
              <a:defRPr/>
            </a:lvl4pPr>
            <a:lvl5pPr marL="1766651" indent="0" algn="ctr">
              <a:buNone/>
              <a:defRPr/>
            </a:lvl5pPr>
            <a:lvl6pPr marL="2208314" indent="0" algn="ctr">
              <a:buNone/>
              <a:defRPr/>
            </a:lvl6pPr>
            <a:lvl7pPr marL="2649977" indent="0" algn="ctr">
              <a:buNone/>
              <a:defRPr/>
            </a:lvl7pPr>
            <a:lvl8pPr marL="3091639" indent="0" algn="ctr">
              <a:buNone/>
              <a:defRPr/>
            </a:lvl8pPr>
            <a:lvl9pPr marL="3533301"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5" name="页脚占位符 4"/>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6" name="灯片编号占位符 5"/>
          <p:cNvSpPr>
            <a:spLocks noGrp="1"/>
          </p:cNvSpPr>
          <p:nvPr>
            <p:ph type="sldNum" sz="quarter" idx="12"/>
          </p:nvPr>
        </p:nvSpPr>
        <p:spPr/>
        <p:txBody>
          <a:bodyPr/>
          <a:lstStyle>
            <a:lvl1pPr algn="r" defTabSz="913997" rtl="0" fontAlgn="base">
              <a:spcBef>
                <a:spcPct val="0"/>
              </a:spcBef>
              <a:spcAft>
                <a:spcPct val="0"/>
              </a:spcAft>
              <a:defRPr/>
            </a:lvl1pPr>
          </a:lstStyle>
          <a:p>
            <a:fld id="{8C508195-359A-4890-8CB0-15CD640CE2AD}"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5" name="页脚占位符 4"/>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6" name="灯片编号占位符 5"/>
          <p:cNvSpPr>
            <a:spLocks noGrp="1"/>
          </p:cNvSpPr>
          <p:nvPr>
            <p:ph type="sldNum" sz="quarter" idx="12"/>
          </p:nvPr>
        </p:nvSpPr>
        <p:spPr/>
        <p:txBody>
          <a:bodyPr/>
          <a:lstStyle>
            <a:lvl1pPr algn="r" defTabSz="913997" rtl="0" fontAlgn="base">
              <a:spcBef>
                <a:spcPct val="0"/>
              </a:spcBef>
              <a:spcAft>
                <a:spcPct val="0"/>
              </a:spcAft>
              <a:defRPr/>
            </a:lvl1pPr>
          </a:lstStyle>
          <a:p>
            <a:fld id="{7AF9E7C3-D823-4CE5-810F-9A572A092C0C}"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588" y="4407203"/>
            <a:ext cx="7771702" cy="1362226"/>
          </a:xfrm>
        </p:spPr>
        <p:txBody>
          <a:bodyPr anchor="t"/>
          <a:lstStyle>
            <a:lvl1pPr algn="l">
              <a:defRPr sz="39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588" y="2907393"/>
            <a:ext cx="7771702" cy="1499810"/>
          </a:xfrm>
        </p:spPr>
        <p:txBody>
          <a:bodyPr anchor="b"/>
          <a:lstStyle>
            <a:lvl1pPr marL="0" indent="0">
              <a:buNone/>
              <a:defRPr sz="1900"/>
            </a:lvl1pPr>
            <a:lvl2pPr marL="441663" indent="0">
              <a:buNone/>
              <a:defRPr sz="1700"/>
            </a:lvl2pPr>
            <a:lvl3pPr marL="883326" indent="0">
              <a:buNone/>
              <a:defRPr sz="1500"/>
            </a:lvl3pPr>
            <a:lvl4pPr marL="1324989" indent="0">
              <a:buNone/>
              <a:defRPr sz="1400"/>
            </a:lvl4pPr>
            <a:lvl5pPr marL="1766651" indent="0">
              <a:buNone/>
              <a:defRPr sz="1400"/>
            </a:lvl5pPr>
            <a:lvl6pPr marL="2208314" indent="0">
              <a:buNone/>
              <a:defRPr sz="1400"/>
            </a:lvl6pPr>
            <a:lvl7pPr marL="2649977" indent="0">
              <a:buNone/>
              <a:defRPr sz="1400"/>
            </a:lvl7pPr>
            <a:lvl8pPr marL="3091639" indent="0">
              <a:buNone/>
              <a:defRPr sz="1400"/>
            </a:lvl8pPr>
            <a:lvl9pPr marL="3533301"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5" name="页脚占位符 4"/>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6" name="灯片编号占位符 5"/>
          <p:cNvSpPr>
            <a:spLocks noGrp="1"/>
          </p:cNvSpPr>
          <p:nvPr>
            <p:ph type="sldNum" sz="quarter" idx="12"/>
          </p:nvPr>
        </p:nvSpPr>
        <p:spPr/>
        <p:txBody>
          <a:bodyPr/>
          <a:lstStyle>
            <a:lvl1pPr algn="r" defTabSz="913997" rtl="0" fontAlgn="base">
              <a:spcBef>
                <a:spcPct val="0"/>
              </a:spcBef>
              <a:spcAft>
                <a:spcPct val="0"/>
              </a:spcAft>
              <a:defRPr/>
            </a:lvl1pPr>
          </a:lstStyle>
          <a:p>
            <a:fld id="{7605741F-5DBB-42CF-ABC0-2B796ACE6050}"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374" y="1829405"/>
            <a:ext cx="3774206" cy="3657298"/>
          </a:xfrm>
        </p:spPr>
        <p:txBody>
          <a:bodyPr/>
          <a:lstStyle>
            <a:lvl1pPr>
              <a:defRPr sz="27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08441" y="1829405"/>
            <a:ext cx="3774206" cy="3657298"/>
          </a:xfrm>
        </p:spPr>
        <p:txBody>
          <a:bodyPr/>
          <a:lstStyle>
            <a:lvl1pPr>
              <a:defRPr sz="27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6" name="页脚占位符 5"/>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7" name="灯片编号占位符 6"/>
          <p:cNvSpPr>
            <a:spLocks noGrp="1"/>
          </p:cNvSpPr>
          <p:nvPr>
            <p:ph type="sldNum" sz="quarter" idx="12"/>
          </p:nvPr>
        </p:nvSpPr>
        <p:spPr/>
        <p:txBody>
          <a:bodyPr/>
          <a:lstStyle>
            <a:lvl1pPr algn="r" defTabSz="913997" rtl="0" fontAlgn="base">
              <a:spcBef>
                <a:spcPct val="0"/>
              </a:spcBef>
              <a:spcAft>
                <a:spcPct val="0"/>
              </a:spcAft>
              <a:defRPr/>
            </a:lvl1pPr>
          </a:lstStyle>
          <a:p>
            <a:fld id="{CCBB2136-8A04-428F-A0F0-1C69C270E8A6}"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433" y="275167"/>
            <a:ext cx="8229134"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433" y="1534584"/>
            <a:ext cx="4039362" cy="641048"/>
          </a:xfrm>
        </p:spPr>
        <p:txBody>
          <a:bodyPr anchor="b"/>
          <a:lstStyle>
            <a:lvl1pPr marL="0" indent="0">
              <a:buNone/>
              <a:defRPr sz="2300" b="1"/>
            </a:lvl1pPr>
            <a:lvl2pPr marL="441663" indent="0">
              <a:buNone/>
              <a:defRPr sz="1900" b="1"/>
            </a:lvl2pPr>
            <a:lvl3pPr marL="883326" indent="0">
              <a:buNone/>
              <a:defRPr sz="1700" b="1"/>
            </a:lvl3pPr>
            <a:lvl4pPr marL="1324989" indent="0">
              <a:buNone/>
              <a:defRPr sz="1500" b="1"/>
            </a:lvl4pPr>
            <a:lvl5pPr marL="1766651" indent="0">
              <a:buNone/>
              <a:defRPr sz="1500" b="1"/>
            </a:lvl5pPr>
            <a:lvl6pPr marL="2208314" indent="0">
              <a:buNone/>
              <a:defRPr sz="1500" b="1"/>
            </a:lvl6pPr>
            <a:lvl7pPr marL="2649977" indent="0">
              <a:buNone/>
              <a:defRPr sz="1500" b="1"/>
            </a:lvl7pPr>
            <a:lvl8pPr marL="3091639" indent="0">
              <a:buNone/>
              <a:defRPr sz="1500" b="1"/>
            </a:lvl8pPr>
            <a:lvl9pPr marL="3533301" indent="0">
              <a:buNone/>
              <a:defRPr sz="1500" b="1"/>
            </a:lvl9pPr>
          </a:lstStyle>
          <a:p>
            <a:pPr lvl="0"/>
            <a:r>
              <a:rPr lang="zh-CN" altLang="en-US" smtClean="0"/>
              <a:t>单击此处编辑母版文本样式</a:t>
            </a:r>
          </a:p>
        </p:txBody>
      </p:sp>
      <p:sp>
        <p:nvSpPr>
          <p:cNvPr id="4" name="内容占位符 3"/>
          <p:cNvSpPr>
            <a:spLocks noGrp="1"/>
          </p:cNvSpPr>
          <p:nvPr>
            <p:ph sz="half" idx="2"/>
          </p:nvPr>
        </p:nvSpPr>
        <p:spPr>
          <a:xfrm>
            <a:off x="457433" y="2175633"/>
            <a:ext cx="4039362" cy="3950607"/>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656" y="1534584"/>
            <a:ext cx="4040913" cy="641048"/>
          </a:xfrm>
        </p:spPr>
        <p:txBody>
          <a:bodyPr anchor="b"/>
          <a:lstStyle>
            <a:lvl1pPr marL="0" indent="0">
              <a:buNone/>
              <a:defRPr sz="2300" b="1"/>
            </a:lvl1pPr>
            <a:lvl2pPr marL="441663" indent="0">
              <a:buNone/>
              <a:defRPr sz="1900" b="1"/>
            </a:lvl2pPr>
            <a:lvl3pPr marL="883326" indent="0">
              <a:buNone/>
              <a:defRPr sz="1700" b="1"/>
            </a:lvl3pPr>
            <a:lvl4pPr marL="1324989" indent="0">
              <a:buNone/>
              <a:defRPr sz="1500" b="1"/>
            </a:lvl4pPr>
            <a:lvl5pPr marL="1766651" indent="0">
              <a:buNone/>
              <a:defRPr sz="1500" b="1"/>
            </a:lvl5pPr>
            <a:lvl6pPr marL="2208314" indent="0">
              <a:buNone/>
              <a:defRPr sz="1500" b="1"/>
            </a:lvl6pPr>
            <a:lvl7pPr marL="2649977" indent="0">
              <a:buNone/>
              <a:defRPr sz="1500" b="1"/>
            </a:lvl7pPr>
            <a:lvl8pPr marL="3091639" indent="0">
              <a:buNone/>
              <a:defRPr sz="1500" b="1"/>
            </a:lvl8pPr>
            <a:lvl9pPr marL="3533301" indent="0">
              <a:buNone/>
              <a:defRPr sz="1500" b="1"/>
            </a:lvl9pPr>
          </a:lstStyle>
          <a:p>
            <a:pPr lvl="0"/>
            <a:r>
              <a:rPr lang="zh-CN" altLang="en-US" smtClean="0"/>
              <a:t>单击此处编辑母版文本样式</a:t>
            </a:r>
          </a:p>
        </p:txBody>
      </p:sp>
      <p:sp>
        <p:nvSpPr>
          <p:cNvPr id="6" name="内容占位符 5"/>
          <p:cNvSpPr>
            <a:spLocks noGrp="1"/>
          </p:cNvSpPr>
          <p:nvPr>
            <p:ph sz="quarter" idx="4"/>
          </p:nvPr>
        </p:nvSpPr>
        <p:spPr>
          <a:xfrm>
            <a:off x="4645656" y="2175633"/>
            <a:ext cx="4040913" cy="3950607"/>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8" name="页脚占位符 7"/>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9" name="灯片编号占位符 8"/>
          <p:cNvSpPr>
            <a:spLocks noGrp="1"/>
          </p:cNvSpPr>
          <p:nvPr>
            <p:ph type="sldNum" sz="quarter" idx="12"/>
          </p:nvPr>
        </p:nvSpPr>
        <p:spPr/>
        <p:txBody>
          <a:bodyPr/>
          <a:lstStyle>
            <a:lvl1pPr algn="r" defTabSz="913997" rtl="0" fontAlgn="base">
              <a:spcBef>
                <a:spcPct val="0"/>
              </a:spcBef>
              <a:spcAft>
                <a:spcPct val="0"/>
              </a:spcAft>
              <a:defRPr/>
            </a:lvl1pPr>
          </a:lstStyle>
          <a:p>
            <a:fld id="{CFE72EED-9944-4214-80A2-DD9B246E3EAD}"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4" name="页脚占位符 3"/>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5" name="灯片编号占位符 4"/>
          <p:cNvSpPr>
            <a:spLocks noGrp="1"/>
          </p:cNvSpPr>
          <p:nvPr>
            <p:ph type="sldNum" sz="quarter" idx="12"/>
          </p:nvPr>
        </p:nvSpPr>
        <p:spPr/>
        <p:txBody>
          <a:bodyPr/>
          <a:lstStyle>
            <a:lvl1pPr algn="r" defTabSz="913997" rtl="0" fontAlgn="base">
              <a:spcBef>
                <a:spcPct val="0"/>
              </a:spcBef>
              <a:spcAft>
                <a:spcPct val="0"/>
              </a:spcAft>
              <a:defRPr/>
            </a:lvl1pPr>
          </a:lstStyle>
          <a:p>
            <a:fld id="{FE720CC4-4C3D-414A-9D3F-2D57C5EA4A09}"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3" name="页脚占位符 2"/>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4" name="灯片编号占位符 3"/>
          <p:cNvSpPr>
            <a:spLocks noGrp="1"/>
          </p:cNvSpPr>
          <p:nvPr>
            <p:ph type="sldNum" sz="quarter" idx="12"/>
          </p:nvPr>
        </p:nvSpPr>
        <p:spPr/>
        <p:txBody>
          <a:bodyPr/>
          <a:lstStyle>
            <a:lvl1pPr algn="r" defTabSz="913997" rtl="0" fontAlgn="base">
              <a:spcBef>
                <a:spcPct val="0"/>
              </a:spcBef>
              <a:spcAft>
                <a:spcPct val="0"/>
              </a:spcAft>
              <a:defRPr/>
            </a:lvl1pPr>
          </a:lstStyle>
          <a:p>
            <a:fld id="{F04C76F0-861B-4CC9-9AC5-903F951D6DD9}"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434" y="273655"/>
            <a:ext cx="3008201" cy="1161143"/>
          </a:xfrm>
        </p:spPr>
        <p:txBody>
          <a:bodyPr/>
          <a:lstStyle>
            <a:lvl1pPr algn="l">
              <a:defRPr sz="1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727" y="273655"/>
            <a:ext cx="5110840" cy="5852583"/>
          </a:xfrm>
        </p:spPr>
        <p:txBody>
          <a:bodyPr/>
          <a:lstStyle>
            <a:lvl1pPr>
              <a:defRPr sz="3100"/>
            </a:lvl1pPr>
            <a:lvl2pPr>
              <a:defRPr sz="2700"/>
            </a:lvl2pPr>
            <a:lvl3pPr>
              <a:defRPr sz="23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434" y="1434798"/>
            <a:ext cx="3008201" cy="4691440"/>
          </a:xfrm>
        </p:spPr>
        <p:txBody>
          <a:bodyPr/>
          <a:lstStyle>
            <a:lvl1pPr marL="0" indent="0">
              <a:buNone/>
              <a:defRPr sz="1400"/>
            </a:lvl1pPr>
            <a:lvl2pPr marL="441663" indent="0">
              <a:buNone/>
              <a:defRPr sz="1200"/>
            </a:lvl2pPr>
            <a:lvl3pPr marL="883326" indent="0">
              <a:buNone/>
              <a:defRPr sz="1000"/>
            </a:lvl3pPr>
            <a:lvl4pPr marL="1324989" indent="0">
              <a:buNone/>
              <a:defRPr sz="900"/>
            </a:lvl4pPr>
            <a:lvl5pPr marL="1766651" indent="0">
              <a:buNone/>
              <a:defRPr sz="900"/>
            </a:lvl5pPr>
            <a:lvl6pPr marL="2208314" indent="0">
              <a:buNone/>
              <a:defRPr sz="900"/>
            </a:lvl6pPr>
            <a:lvl7pPr marL="2649977" indent="0">
              <a:buNone/>
              <a:defRPr sz="900"/>
            </a:lvl7pPr>
            <a:lvl8pPr marL="3091639" indent="0">
              <a:buNone/>
              <a:defRPr sz="900"/>
            </a:lvl8pPr>
            <a:lvl9pPr marL="3533301"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6" name="页脚占位符 5"/>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7" name="灯片编号占位符 6"/>
          <p:cNvSpPr>
            <a:spLocks noGrp="1"/>
          </p:cNvSpPr>
          <p:nvPr>
            <p:ph type="sldNum" sz="quarter" idx="12"/>
          </p:nvPr>
        </p:nvSpPr>
        <p:spPr/>
        <p:txBody>
          <a:bodyPr/>
          <a:lstStyle>
            <a:lvl1pPr algn="r" defTabSz="913997" rtl="0" fontAlgn="base">
              <a:spcBef>
                <a:spcPct val="0"/>
              </a:spcBef>
              <a:spcAft>
                <a:spcPct val="0"/>
              </a:spcAft>
              <a:defRPr/>
            </a:lvl1pPr>
          </a:lstStyle>
          <a:p>
            <a:fld id="{15485855-EADA-4A10-B6F1-B29340A2557D}"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517" y="4800298"/>
            <a:ext cx="5486090" cy="566964"/>
          </a:xfrm>
        </p:spPr>
        <p:txBody>
          <a:bodyPr/>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517" y="612323"/>
            <a:ext cx="5486090" cy="4115405"/>
          </a:xfrm>
        </p:spPr>
        <p:txBody>
          <a:bodyPr/>
          <a:lstStyle>
            <a:lvl1pPr marL="0" indent="0">
              <a:buNone/>
              <a:defRPr sz="3100"/>
            </a:lvl1pPr>
            <a:lvl2pPr marL="441663" indent="0">
              <a:buNone/>
              <a:defRPr sz="2700"/>
            </a:lvl2pPr>
            <a:lvl3pPr marL="883326" indent="0">
              <a:buNone/>
              <a:defRPr sz="2300"/>
            </a:lvl3pPr>
            <a:lvl4pPr marL="1324989" indent="0">
              <a:buNone/>
              <a:defRPr sz="1900"/>
            </a:lvl4pPr>
            <a:lvl5pPr marL="1766651" indent="0">
              <a:buNone/>
              <a:defRPr sz="1900"/>
            </a:lvl5pPr>
            <a:lvl6pPr marL="2208314" indent="0">
              <a:buNone/>
              <a:defRPr sz="1900"/>
            </a:lvl6pPr>
            <a:lvl7pPr marL="2649977" indent="0">
              <a:buNone/>
              <a:defRPr sz="1900"/>
            </a:lvl7pPr>
            <a:lvl8pPr marL="3091639" indent="0">
              <a:buNone/>
              <a:defRPr sz="1900"/>
            </a:lvl8pPr>
            <a:lvl9pPr marL="3533301" indent="0">
              <a:buNone/>
              <a:defRPr sz="1900"/>
            </a:lvl9pPr>
          </a:lstStyle>
          <a:p>
            <a:endParaRPr lang="zh-CN" altLang="en-US"/>
          </a:p>
        </p:txBody>
      </p:sp>
      <p:sp>
        <p:nvSpPr>
          <p:cNvPr id="4" name="文本占位符 3"/>
          <p:cNvSpPr>
            <a:spLocks noGrp="1"/>
          </p:cNvSpPr>
          <p:nvPr>
            <p:ph type="body" sz="half" idx="2"/>
          </p:nvPr>
        </p:nvSpPr>
        <p:spPr>
          <a:xfrm>
            <a:off x="1792517" y="5367262"/>
            <a:ext cx="5486090" cy="804333"/>
          </a:xfrm>
        </p:spPr>
        <p:txBody>
          <a:bodyPr/>
          <a:lstStyle>
            <a:lvl1pPr marL="0" indent="0">
              <a:buNone/>
              <a:defRPr sz="1400"/>
            </a:lvl1pPr>
            <a:lvl2pPr marL="441663" indent="0">
              <a:buNone/>
              <a:defRPr sz="1200"/>
            </a:lvl2pPr>
            <a:lvl3pPr marL="883326" indent="0">
              <a:buNone/>
              <a:defRPr sz="1000"/>
            </a:lvl3pPr>
            <a:lvl4pPr marL="1324989" indent="0">
              <a:buNone/>
              <a:defRPr sz="900"/>
            </a:lvl4pPr>
            <a:lvl5pPr marL="1766651" indent="0">
              <a:buNone/>
              <a:defRPr sz="900"/>
            </a:lvl5pPr>
            <a:lvl6pPr marL="2208314" indent="0">
              <a:buNone/>
              <a:defRPr sz="900"/>
            </a:lvl6pPr>
            <a:lvl7pPr marL="2649977" indent="0">
              <a:buNone/>
              <a:defRPr sz="900"/>
            </a:lvl7pPr>
            <a:lvl8pPr marL="3091639" indent="0">
              <a:buNone/>
              <a:defRPr sz="900"/>
            </a:lvl8pPr>
            <a:lvl9pPr marL="3533301"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6" name="页脚占位符 5"/>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7" name="灯片编号占位符 6"/>
          <p:cNvSpPr>
            <a:spLocks noGrp="1"/>
          </p:cNvSpPr>
          <p:nvPr>
            <p:ph type="sldNum" sz="quarter" idx="12"/>
          </p:nvPr>
        </p:nvSpPr>
        <p:spPr/>
        <p:txBody>
          <a:bodyPr/>
          <a:lstStyle>
            <a:lvl1pPr algn="r" defTabSz="913997" rtl="0" fontAlgn="base">
              <a:spcBef>
                <a:spcPct val="0"/>
              </a:spcBef>
              <a:spcAft>
                <a:spcPct val="0"/>
              </a:spcAft>
              <a:defRPr/>
            </a:lvl1pPr>
          </a:lstStyle>
          <a:p>
            <a:fld id="{51B7493D-76B8-4CDF-B6A0-EB96430346E5}"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5" name="页脚占位符 4"/>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6" name="灯片编号占位符 5"/>
          <p:cNvSpPr>
            <a:spLocks noGrp="1"/>
          </p:cNvSpPr>
          <p:nvPr>
            <p:ph type="sldNum" sz="quarter" idx="12"/>
          </p:nvPr>
        </p:nvSpPr>
        <p:spPr/>
        <p:txBody>
          <a:bodyPr/>
          <a:lstStyle>
            <a:lvl1pPr algn="r" defTabSz="913997" rtl="0" fontAlgn="base">
              <a:spcBef>
                <a:spcPct val="0"/>
              </a:spcBef>
              <a:spcAft>
                <a:spcPct val="0"/>
              </a:spcAft>
              <a:defRPr/>
            </a:lvl1pPr>
          </a:lstStyle>
          <a:p>
            <a:fld id="{BDFCC069-1C5E-436A-A911-0D80FDC7CAC4}"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8328" y="152703"/>
            <a:ext cx="1924318"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375" y="152703"/>
            <a:ext cx="5624095" cy="533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lgn="l" defTabSz="913997" rtl="0" fontAlgn="base">
              <a:spcBef>
                <a:spcPct val="0"/>
              </a:spcBef>
              <a:spcAft>
                <a:spcPct val="0"/>
              </a:spcAft>
              <a:defRPr/>
            </a:lvl1pPr>
          </a:lstStyle>
          <a:p>
            <a:endParaRPr lang="en-US" altLang="zh-CN" dirty="0">
              <a:solidFill>
                <a:srgbClr val="000000"/>
              </a:solidFill>
            </a:endParaRPr>
          </a:p>
        </p:txBody>
      </p:sp>
      <p:sp>
        <p:nvSpPr>
          <p:cNvPr id="5" name="页脚占位符 4"/>
          <p:cNvSpPr>
            <a:spLocks noGrp="1"/>
          </p:cNvSpPr>
          <p:nvPr>
            <p:ph type="ftr" sz="quarter" idx="11"/>
          </p:nvPr>
        </p:nvSpPr>
        <p:spPr/>
        <p:txBody>
          <a:bodyPr/>
          <a:lstStyle>
            <a:lvl1pPr algn="ctr" defTabSz="913997" rtl="0" fontAlgn="base">
              <a:spcBef>
                <a:spcPct val="0"/>
              </a:spcBef>
              <a:spcAft>
                <a:spcPct val="0"/>
              </a:spcAft>
              <a:defRPr/>
            </a:lvl1pPr>
          </a:lstStyle>
          <a:p>
            <a:endParaRPr lang="en-US" altLang="zh-CN" dirty="0">
              <a:solidFill>
                <a:srgbClr val="000000"/>
              </a:solidFill>
            </a:endParaRPr>
          </a:p>
        </p:txBody>
      </p:sp>
      <p:sp>
        <p:nvSpPr>
          <p:cNvPr id="6" name="灯片编号占位符 5"/>
          <p:cNvSpPr>
            <a:spLocks noGrp="1"/>
          </p:cNvSpPr>
          <p:nvPr>
            <p:ph type="sldNum" sz="quarter" idx="12"/>
          </p:nvPr>
        </p:nvSpPr>
        <p:spPr/>
        <p:txBody>
          <a:bodyPr/>
          <a:lstStyle>
            <a:lvl1pPr algn="r" defTabSz="913997" rtl="0" fontAlgn="base">
              <a:spcBef>
                <a:spcPct val="0"/>
              </a:spcBef>
              <a:spcAft>
                <a:spcPct val="0"/>
              </a:spcAft>
              <a:defRPr/>
            </a:lvl1pPr>
          </a:lstStyle>
          <a:p>
            <a:fld id="{632CCB8E-6A3B-4205-B720-2B2080520D93}" type="slidenum">
              <a:rPr lang="en-US" altLang="zh-CN" smtClean="0">
                <a:solidFill>
                  <a:srgbClr val="000000"/>
                </a:solidFill>
              </a:rPr>
              <a:pPr/>
              <a:t>‹#›</a:t>
            </a:fld>
            <a:endParaRPr lang="en-US" altLang="zh-CN" dirty="0">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374" y="2130275"/>
            <a:ext cx="7773253" cy="146957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2298" y="3885595"/>
            <a:ext cx="6399404" cy="1753810"/>
          </a:xfrm>
        </p:spPr>
        <p:txBody>
          <a:bodyPr/>
          <a:lstStyle>
            <a:lvl1pPr marL="0" indent="0" algn="ctr">
              <a:buNone/>
              <a:defRPr/>
            </a:lvl1pPr>
            <a:lvl2pPr marL="441701" indent="0" algn="ctr">
              <a:buNone/>
              <a:defRPr/>
            </a:lvl2pPr>
            <a:lvl3pPr marL="883402" indent="0" algn="ctr">
              <a:buNone/>
              <a:defRPr/>
            </a:lvl3pPr>
            <a:lvl4pPr marL="1325103" indent="0" algn="ctr">
              <a:buNone/>
              <a:defRPr/>
            </a:lvl4pPr>
            <a:lvl5pPr marL="1766804" indent="0" algn="ctr">
              <a:buNone/>
              <a:defRPr/>
            </a:lvl5pPr>
            <a:lvl6pPr marL="2208505" indent="0" algn="ctr">
              <a:buNone/>
              <a:defRPr/>
            </a:lvl6pPr>
            <a:lvl7pPr marL="2650206" indent="0" algn="ctr">
              <a:buNone/>
              <a:defRPr/>
            </a:lvl7pPr>
            <a:lvl8pPr marL="3091906" indent="0" algn="ctr">
              <a:buNone/>
              <a:defRPr/>
            </a:lvl8pPr>
            <a:lvl9pPr marL="3533607"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5" name="页脚占位符 4"/>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6" name="灯片编号占位符 5"/>
          <p:cNvSpPr>
            <a:spLocks noGrp="1"/>
          </p:cNvSpPr>
          <p:nvPr>
            <p:ph type="sldNum" sz="quarter" idx="12"/>
          </p:nvPr>
        </p:nvSpPr>
        <p:spPr/>
        <p:txBody>
          <a:bodyPr/>
          <a:lstStyle>
            <a:lvl1pPr>
              <a:defRPr/>
            </a:lvl1pPr>
          </a:lstStyle>
          <a:p>
            <a:pPr algn="r" defTabSz="914076" rtl="0" fontAlgn="base">
              <a:spcBef>
                <a:spcPct val="0"/>
              </a:spcBef>
              <a:spcAft>
                <a:spcPct val="0"/>
              </a:spcAft>
            </a:pPr>
            <a:fld id="{8C508195-359A-4890-8CB0-15CD640CE2AD}"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5" name="页脚占位符 4"/>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6" name="灯片编号占位符 5"/>
          <p:cNvSpPr>
            <a:spLocks noGrp="1"/>
          </p:cNvSpPr>
          <p:nvPr>
            <p:ph type="sldNum" sz="quarter" idx="12"/>
          </p:nvPr>
        </p:nvSpPr>
        <p:spPr/>
        <p:txBody>
          <a:bodyPr/>
          <a:lstStyle>
            <a:lvl1pPr>
              <a:defRPr/>
            </a:lvl1pPr>
          </a:lstStyle>
          <a:p>
            <a:pPr algn="r" defTabSz="914076" rtl="0" fontAlgn="base">
              <a:spcBef>
                <a:spcPct val="0"/>
              </a:spcBef>
              <a:spcAft>
                <a:spcPct val="0"/>
              </a:spcAft>
            </a:pPr>
            <a:fld id="{7AF9E7C3-D823-4CE5-810F-9A572A092C0C}"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588" y="4407203"/>
            <a:ext cx="7771702" cy="1362226"/>
          </a:xfrm>
        </p:spPr>
        <p:txBody>
          <a:bodyPr anchor="t"/>
          <a:lstStyle>
            <a:lvl1pPr algn="l">
              <a:defRPr sz="39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588" y="2907393"/>
            <a:ext cx="7771702" cy="1499810"/>
          </a:xfrm>
        </p:spPr>
        <p:txBody>
          <a:bodyPr anchor="b"/>
          <a:lstStyle>
            <a:lvl1pPr marL="0" indent="0">
              <a:buNone/>
              <a:defRPr sz="1900"/>
            </a:lvl1pPr>
            <a:lvl2pPr marL="441701" indent="0">
              <a:buNone/>
              <a:defRPr sz="1700"/>
            </a:lvl2pPr>
            <a:lvl3pPr marL="883402" indent="0">
              <a:buNone/>
              <a:defRPr sz="1500"/>
            </a:lvl3pPr>
            <a:lvl4pPr marL="1325103" indent="0">
              <a:buNone/>
              <a:defRPr sz="1400"/>
            </a:lvl4pPr>
            <a:lvl5pPr marL="1766804" indent="0">
              <a:buNone/>
              <a:defRPr sz="1400"/>
            </a:lvl5pPr>
            <a:lvl6pPr marL="2208505" indent="0">
              <a:buNone/>
              <a:defRPr sz="1400"/>
            </a:lvl6pPr>
            <a:lvl7pPr marL="2650206" indent="0">
              <a:buNone/>
              <a:defRPr sz="1400"/>
            </a:lvl7pPr>
            <a:lvl8pPr marL="3091906" indent="0">
              <a:buNone/>
              <a:defRPr sz="1400"/>
            </a:lvl8pPr>
            <a:lvl9pPr marL="3533607"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5" name="页脚占位符 4"/>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6" name="灯片编号占位符 5"/>
          <p:cNvSpPr>
            <a:spLocks noGrp="1"/>
          </p:cNvSpPr>
          <p:nvPr>
            <p:ph type="sldNum" sz="quarter" idx="12"/>
          </p:nvPr>
        </p:nvSpPr>
        <p:spPr/>
        <p:txBody>
          <a:bodyPr/>
          <a:lstStyle>
            <a:lvl1pPr>
              <a:defRPr/>
            </a:lvl1pPr>
          </a:lstStyle>
          <a:p>
            <a:pPr algn="r" defTabSz="914076" rtl="0" fontAlgn="base">
              <a:spcBef>
                <a:spcPct val="0"/>
              </a:spcBef>
              <a:spcAft>
                <a:spcPct val="0"/>
              </a:spcAft>
            </a:pPr>
            <a:fld id="{7605741F-5DBB-42CF-ABC0-2B796ACE6050}"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374" y="1829405"/>
            <a:ext cx="3774206" cy="3657298"/>
          </a:xfrm>
        </p:spPr>
        <p:txBody>
          <a:bodyPr/>
          <a:lstStyle>
            <a:lvl1pPr>
              <a:defRPr sz="27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08440" y="1829405"/>
            <a:ext cx="3774206" cy="3657298"/>
          </a:xfrm>
        </p:spPr>
        <p:txBody>
          <a:bodyPr/>
          <a:lstStyle>
            <a:lvl1pPr>
              <a:defRPr sz="27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6" name="页脚占位符 5"/>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7" name="灯片编号占位符 6"/>
          <p:cNvSpPr>
            <a:spLocks noGrp="1"/>
          </p:cNvSpPr>
          <p:nvPr>
            <p:ph type="sldNum" sz="quarter" idx="12"/>
          </p:nvPr>
        </p:nvSpPr>
        <p:spPr/>
        <p:txBody>
          <a:bodyPr/>
          <a:lstStyle>
            <a:lvl1pPr>
              <a:defRPr/>
            </a:lvl1pPr>
          </a:lstStyle>
          <a:p>
            <a:pPr algn="r" defTabSz="914076" rtl="0" fontAlgn="base">
              <a:spcBef>
                <a:spcPct val="0"/>
              </a:spcBef>
              <a:spcAft>
                <a:spcPct val="0"/>
              </a:spcAft>
            </a:pPr>
            <a:fld id="{CCBB2136-8A04-428F-A0F0-1C69C270E8A6}"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433" y="275167"/>
            <a:ext cx="8229134"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433" y="1534584"/>
            <a:ext cx="4039362" cy="641048"/>
          </a:xfrm>
        </p:spPr>
        <p:txBody>
          <a:bodyPr anchor="b"/>
          <a:lstStyle>
            <a:lvl1pPr marL="0" indent="0">
              <a:buNone/>
              <a:defRPr sz="2300" b="1"/>
            </a:lvl1pPr>
            <a:lvl2pPr marL="441701" indent="0">
              <a:buNone/>
              <a:defRPr sz="1900" b="1"/>
            </a:lvl2pPr>
            <a:lvl3pPr marL="883402" indent="0">
              <a:buNone/>
              <a:defRPr sz="1700" b="1"/>
            </a:lvl3pPr>
            <a:lvl4pPr marL="1325103" indent="0">
              <a:buNone/>
              <a:defRPr sz="1500" b="1"/>
            </a:lvl4pPr>
            <a:lvl5pPr marL="1766804" indent="0">
              <a:buNone/>
              <a:defRPr sz="1500" b="1"/>
            </a:lvl5pPr>
            <a:lvl6pPr marL="2208505" indent="0">
              <a:buNone/>
              <a:defRPr sz="1500" b="1"/>
            </a:lvl6pPr>
            <a:lvl7pPr marL="2650206" indent="0">
              <a:buNone/>
              <a:defRPr sz="1500" b="1"/>
            </a:lvl7pPr>
            <a:lvl8pPr marL="3091906" indent="0">
              <a:buNone/>
              <a:defRPr sz="1500" b="1"/>
            </a:lvl8pPr>
            <a:lvl9pPr marL="3533607" indent="0">
              <a:buNone/>
              <a:defRPr sz="1500" b="1"/>
            </a:lvl9pPr>
          </a:lstStyle>
          <a:p>
            <a:pPr lvl="0"/>
            <a:r>
              <a:rPr lang="zh-CN" altLang="en-US" smtClean="0"/>
              <a:t>单击此处编辑母版文本样式</a:t>
            </a:r>
          </a:p>
        </p:txBody>
      </p:sp>
      <p:sp>
        <p:nvSpPr>
          <p:cNvPr id="4" name="内容占位符 3"/>
          <p:cNvSpPr>
            <a:spLocks noGrp="1"/>
          </p:cNvSpPr>
          <p:nvPr>
            <p:ph sz="half" idx="2"/>
          </p:nvPr>
        </p:nvSpPr>
        <p:spPr>
          <a:xfrm>
            <a:off x="457433" y="2175632"/>
            <a:ext cx="4039362" cy="3950607"/>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655" y="1534584"/>
            <a:ext cx="4040913" cy="641048"/>
          </a:xfrm>
        </p:spPr>
        <p:txBody>
          <a:bodyPr anchor="b"/>
          <a:lstStyle>
            <a:lvl1pPr marL="0" indent="0">
              <a:buNone/>
              <a:defRPr sz="2300" b="1"/>
            </a:lvl1pPr>
            <a:lvl2pPr marL="441701" indent="0">
              <a:buNone/>
              <a:defRPr sz="1900" b="1"/>
            </a:lvl2pPr>
            <a:lvl3pPr marL="883402" indent="0">
              <a:buNone/>
              <a:defRPr sz="1700" b="1"/>
            </a:lvl3pPr>
            <a:lvl4pPr marL="1325103" indent="0">
              <a:buNone/>
              <a:defRPr sz="1500" b="1"/>
            </a:lvl4pPr>
            <a:lvl5pPr marL="1766804" indent="0">
              <a:buNone/>
              <a:defRPr sz="1500" b="1"/>
            </a:lvl5pPr>
            <a:lvl6pPr marL="2208505" indent="0">
              <a:buNone/>
              <a:defRPr sz="1500" b="1"/>
            </a:lvl6pPr>
            <a:lvl7pPr marL="2650206" indent="0">
              <a:buNone/>
              <a:defRPr sz="1500" b="1"/>
            </a:lvl7pPr>
            <a:lvl8pPr marL="3091906" indent="0">
              <a:buNone/>
              <a:defRPr sz="1500" b="1"/>
            </a:lvl8pPr>
            <a:lvl9pPr marL="3533607" indent="0">
              <a:buNone/>
              <a:defRPr sz="1500" b="1"/>
            </a:lvl9pPr>
          </a:lstStyle>
          <a:p>
            <a:pPr lvl="0"/>
            <a:r>
              <a:rPr lang="zh-CN" altLang="en-US" smtClean="0"/>
              <a:t>单击此处编辑母版文本样式</a:t>
            </a:r>
          </a:p>
        </p:txBody>
      </p:sp>
      <p:sp>
        <p:nvSpPr>
          <p:cNvPr id="6" name="内容占位符 5"/>
          <p:cNvSpPr>
            <a:spLocks noGrp="1"/>
          </p:cNvSpPr>
          <p:nvPr>
            <p:ph sz="quarter" idx="4"/>
          </p:nvPr>
        </p:nvSpPr>
        <p:spPr>
          <a:xfrm>
            <a:off x="4645655" y="2175632"/>
            <a:ext cx="4040913" cy="3950607"/>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8" name="页脚占位符 7"/>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9" name="灯片编号占位符 8"/>
          <p:cNvSpPr>
            <a:spLocks noGrp="1"/>
          </p:cNvSpPr>
          <p:nvPr>
            <p:ph type="sldNum" sz="quarter" idx="12"/>
          </p:nvPr>
        </p:nvSpPr>
        <p:spPr/>
        <p:txBody>
          <a:bodyPr/>
          <a:lstStyle>
            <a:lvl1pPr>
              <a:defRPr/>
            </a:lvl1pPr>
          </a:lstStyle>
          <a:p>
            <a:pPr algn="r" defTabSz="914076" rtl="0" fontAlgn="base">
              <a:spcBef>
                <a:spcPct val="0"/>
              </a:spcBef>
              <a:spcAft>
                <a:spcPct val="0"/>
              </a:spcAft>
            </a:pPr>
            <a:fld id="{CFE72EED-9944-4214-80A2-DD9B246E3EAD}"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4" name="页脚占位符 3"/>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5" name="灯片编号占位符 4"/>
          <p:cNvSpPr>
            <a:spLocks noGrp="1"/>
          </p:cNvSpPr>
          <p:nvPr>
            <p:ph type="sldNum" sz="quarter" idx="12"/>
          </p:nvPr>
        </p:nvSpPr>
        <p:spPr/>
        <p:txBody>
          <a:bodyPr/>
          <a:lstStyle>
            <a:lvl1pPr>
              <a:defRPr/>
            </a:lvl1pPr>
          </a:lstStyle>
          <a:p>
            <a:pPr algn="r" defTabSz="914076" rtl="0" fontAlgn="base">
              <a:spcBef>
                <a:spcPct val="0"/>
              </a:spcBef>
              <a:spcAft>
                <a:spcPct val="0"/>
              </a:spcAft>
            </a:pPr>
            <a:fld id="{FE720CC4-4C3D-414A-9D3F-2D57C5EA4A09}"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3" name="页脚占位符 2"/>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4" name="灯片编号占位符 3"/>
          <p:cNvSpPr>
            <a:spLocks noGrp="1"/>
          </p:cNvSpPr>
          <p:nvPr>
            <p:ph type="sldNum" sz="quarter" idx="12"/>
          </p:nvPr>
        </p:nvSpPr>
        <p:spPr/>
        <p:txBody>
          <a:bodyPr/>
          <a:lstStyle>
            <a:lvl1pPr>
              <a:defRPr/>
            </a:lvl1pPr>
          </a:lstStyle>
          <a:p>
            <a:pPr algn="r" defTabSz="914076" rtl="0" fontAlgn="base">
              <a:spcBef>
                <a:spcPct val="0"/>
              </a:spcBef>
              <a:spcAft>
                <a:spcPct val="0"/>
              </a:spcAft>
            </a:pPr>
            <a:fld id="{F04C76F0-861B-4CC9-9AC5-903F951D6DD9}"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4" y="2906713"/>
            <a:ext cx="7772400" cy="1500187"/>
          </a:xfrm>
        </p:spPr>
        <p:txBody>
          <a:bodyPr anchor="b"/>
          <a:lstStyle>
            <a:lvl1pPr marL="0" indent="0">
              <a:buNone/>
              <a:defRPr sz="2000">
                <a:solidFill>
                  <a:schemeClr val="tx1">
                    <a:tint val="75000"/>
                  </a:schemeClr>
                </a:solidFill>
              </a:defRPr>
            </a:lvl1pPr>
            <a:lvl2pPr marL="457160" indent="0">
              <a:buNone/>
              <a:defRPr sz="1800">
                <a:solidFill>
                  <a:schemeClr val="tx1">
                    <a:tint val="75000"/>
                  </a:schemeClr>
                </a:solidFill>
              </a:defRPr>
            </a:lvl2pPr>
            <a:lvl3pPr marL="914321" indent="0">
              <a:buNone/>
              <a:defRPr sz="1600">
                <a:solidFill>
                  <a:schemeClr val="tx1">
                    <a:tint val="75000"/>
                  </a:schemeClr>
                </a:solidFill>
              </a:defRPr>
            </a:lvl3pPr>
            <a:lvl4pPr marL="1371481" indent="0">
              <a:buNone/>
              <a:defRPr sz="1400">
                <a:solidFill>
                  <a:schemeClr val="tx1">
                    <a:tint val="75000"/>
                  </a:schemeClr>
                </a:solidFill>
              </a:defRPr>
            </a:lvl4pPr>
            <a:lvl5pPr marL="1828642" indent="0">
              <a:buNone/>
              <a:defRPr sz="1400">
                <a:solidFill>
                  <a:schemeClr val="tx1">
                    <a:tint val="75000"/>
                  </a:schemeClr>
                </a:solidFill>
              </a:defRPr>
            </a:lvl5pPr>
            <a:lvl6pPr marL="2285802" indent="0">
              <a:buNone/>
              <a:defRPr sz="1400">
                <a:solidFill>
                  <a:schemeClr val="tx1">
                    <a:tint val="75000"/>
                  </a:schemeClr>
                </a:solidFill>
              </a:defRPr>
            </a:lvl6pPr>
            <a:lvl7pPr marL="2742963" indent="0">
              <a:buNone/>
              <a:defRPr sz="1400">
                <a:solidFill>
                  <a:schemeClr val="tx1">
                    <a:tint val="75000"/>
                  </a:schemeClr>
                </a:solidFill>
              </a:defRPr>
            </a:lvl7pPr>
            <a:lvl8pPr marL="3200123" indent="0">
              <a:buNone/>
              <a:defRPr sz="1400">
                <a:solidFill>
                  <a:schemeClr val="tx1">
                    <a:tint val="75000"/>
                  </a:schemeClr>
                </a:solidFill>
              </a:defRPr>
            </a:lvl8pPr>
            <a:lvl9pPr marL="3657284"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433" y="273655"/>
            <a:ext cx="3008201" cy="1161143"/>
          </a:xfrm>
        </p:spPr>
        <p:txBody>
          <a:bodyPr/>
          <a:lstStyle>
            <a:lvl1pPr algn="l">
              <a:defRPr sz="1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727" y="273655"/>
            <a:ext cx="5110840" cy="5852583"/>
          </a:xfrm>
        </p:spPr>
        <p:txBody>
          <a:bodyPr/>
          <a:lstStyle>
            <a:lvl1pPr>
              <a:defRPr sz="3100"/>
            </a:lvl1pPr>
            <a:lvl2pPr>
              <a:defRPr sz="2700"/>
            </a:lvl2pPr>
            <a:lvl3pPr>
              <a:defRPr sz="23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433" y="1434798"/>
            <a:ext cx="3008201" cy="4691440"/>
          </a:xfrm>
        </p:spPr>
        <p:txBody>
          <a:bodyPr/>
          <a:lstStyle>
            <a:lvl1pPr marL="0" indent="0">
              <a:buNone/>
              <a:defRPr sz="1400"/>
            </a:lvl1pPr>
            <a:lvl2pPr marL="441701" indent="0">
              <a:buNone/>
              <a:defRPr sz="1200"/>
            </a:lvl2pPr>
            <a:lvl3pPr marL="883402" indent="0">
              <a:buNone/>
              <a:defRPr sz="1000"/>
            </a:lvl3pPr>
            <a:lvl4pPr marL="1325103" indent="0">
              <a:buNone/>
              <a:defRPr sz="900"/>
            </a:lvl4pPr>
            <a:lvl5pPr marL="1766804" indent="0">
              <a:buNone/>
              <a:defRPr sz="900"/>
            </a:lvl5pPr>
            <a:lvl6pPr marL="2208505" indent="0">
              <a:buNone/>
              <a:defRPr sz="900"/>
            </a:lvl6pPr>
            <a:lvl7pPr marL="2650206" indent="0">
              <a:buNone/>
              <a:defRPr sz="900"/>
            </a:lvl7pPr>
            <a:lvl8pPr marL="3091906" indent="0">
              <a:buNone/>
              <a:defRPr sz="900"/>
            </a:lvl8pPr>
            <a:lvl9pPr marL="3533607"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6" name="页脚占位符 5"/>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7" name="灯片编号占位符 6"/>
          <p:cNvSpPr>
            <a:spLocks noGrp="1"/>
          </p:cNvSpPr>
          <p:nvPr>
            <p:ph type="sldNum" sz="quarter" idx="12"/>
          </p:nvPr>
        </p:nvSpPr>
        <p:spPr/>
        <p:txBody>
          <a:bodyPr/>
          <a:lstStyle>
            <a:lvl1pPr>
              <a:defRPr/>
            </a:lvl1pPr>
          </a:lstStyle>
          <a:p>
            <a:pPr algn="r" defTabSz="914076" rtl="0" fontAlgn="base">
              <a:spcBef>
                <a:spcPct val="0"/>
              </a:spcBef>
              <a:spcAft>
                <a:spcPct val="0"/>
              </a:spcAft>
            </a:pPr>
            <a:fld id="{15485855-EADA-4A10-B6F1-B29340A2557D}"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516" y="4800298"/>
            <a:ext cx="5486090" cy="566964"/>
          </a:xfrm>
        </p:spPr>
        <p:txBody>
          <a:bodyPr/>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516" y="612322"/>
            <a:ext cx="5486090" cy="4115405"/>
          </a:xfrm>
        </p:spPr>
        <p:txBody>
          <a:bodyPr/>
          <a:lstStyle>
            <a:lvl1pPr marL="0" indent="0">
              <a:buNone/>
              <a:defRPr sz="3100"/>
            </a:lvl1pPr>
            <a:lvl2pPr marL="441701" indent="0">
              <a:buNone/>
              <a:defRPr sz="2700"/>
            </a:lvl2pPr>
            <a:lvl3pPr marL="883402" indent="0">
              <a:buNone/>
              <a:defRPr sz="2300"/>
            </a:lvl3pPr>
            <a:lvl4pPr marL="1325103" indent="0">
              <a:buNone/>
              <a:defRPr sz="1900"/>
            </a:lvl4pPr>
            <a:lvl5pPr marL="1766804" indent="0">
              <a:buNone/>
              <a:defRPr sz="1900"/>
            </a:lvl5pPr>
            <a:lvl6pPr marL="2208505" indent="0">
              <a:buNone/>
              <a:defRPr sz="1900"/>
            </a:lvl6pPr>
            <a:lvl7pPr marL="2650206" indent="0">
              <a:buNone/>
              <a:defRPr sz="1900"/>
            </a:lvl7pPr>
            <a:lvl8pPr marL="3091906" indent="0">
              <a:buNone/>
              <a:defRPr sz="1900"/>
            </a:lvl8pPr>
            <a:lvl9pPr marL="3533607" indent="0">
              <a:buNone/>
              <a:defRPr sz="1900"/>
            </a:lvl9pPr>
          </a:lstStyle>
          <a:p>
            <a:endParaRPr lang="zh-CN" altLang="en-US"/>
          </a:p>
        </p:txBody>
      </p:sp>
      <p:sp>
        <p:nvSpPr>
          <p:cNvPr id="4" name="文本占位符 3"/>
          <p:cNvSpPr>
            <a:spLocks noGrp="1"/>
          </p:cNvSpPr>
          <p:nvPr>
            <p:ph type="body" sz="half" idx="2"/>
          </p:nvPr>
        </p:nvSpPr>
        <p:spPr>
          <a:xfrm>
            <a:off x="1792516" y="5367262"/>
            <a:ext cx="5486090" cy="804333"/>
          </a:xfrm>
        </p:spPr>
        <p:txBody>
          <a:bodyPr/>
          <a:lstStyle>
            <a:lvl1pPr marL="0" indent="0">
              <a:buNone/>
              <a:defRPr sz="1400"/>
            </a:lvl1pPr>
            <a:lvl2pPr marL="441701" indent="0">
              <a:buNone/>
              <a:defRPr sz="1200"/>
            </a:lvl2pPr>
            <a:lvl3pPr marL="883402" indent="0">
              <a:buNone/>
              <a:defRPr sz="1000"/>
            </a:lvl3pPr>
            <a:lvl4pPr marL="1325103" indent="0">
              <a:buNone/>
              <a:defRPr sz="900"/>
            </a:lvl4pPr>
            <a:lvl5pPr marL="1766804" indent="0">
              <a:buNone/>
              <a:defRPr sz="900"/>
            </a:lvl5pPr>
            <a:lvl6pPr marL="2208505" indent="0">
              <a:buNone/>
              <a:defRPr sz="900"/>
            </a:lvl6pPr>
            <a:lvl7pPr marL="2650206" indent="0">
              <a:buNone/>
              <a:defRPr sz="900"/>
            </a:lvl7pPr>
            <a:lvl8pPr marL="3091906" indent="0">
              <a:buNone/>
              <a:defRPr sz="900"/>
            </a:lvl8pPr>
            <a:lvl9pPr marL="3533607"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6" name="页脚占位符 5"/>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7" name="灯片编号占位符 6"/>
          <p:cNvSpPr>
            <a:spLocks noGrp="1"/>
          </p:cNvSpPr>
          <p:nvPr>
            <p:ph type="sldNum" sz="quarter" idx="12"/>
          </p:nvPr>
        </p:nvSpPr>
        <p:spPr/>
        <p:txBody>
          <a:bodyPr/>
          <a:lstStyle>
            <a:lvl1pPr>
              <a:defRPr/>
            </a:lvl1pPr>
          </a:lstStyle>
          <a:p>
            <a:pPr algn="r" defTabSz="914076" rtl="0" fontAlgn="base">
              <a:spcBef>
                <a:spcPct val="0"/>
              </a:spcBef>
              <a:spcAft>
                <a:spcPct val="0"/>
              </a:spcAft>
            </a:pPr>
            <a:fld id="{51B7493D-76B8-4CDF-B6A0-EB96430346E5}"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5" name="页脚占位符 4"/>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6" name="灯片编号占位符 5"/>
          <p:cNvSpPr>
            <a:spLocks noGrp="1"/>
          </p:cNvSpPr>
          <p:nvPr>
            <p:ph type="sldNum" sz="quarter" idx="12"/>
          </p:nvPr>
        </p:nvSpPr>
        <p:spPr/>
        <p:txBody>
          <a:bodyPr/>
          <a:lstStyle>
            <a:lvl1pPr>
              <a:defRPr/>
            </a:lvl1pPr>
          </a:lstStyle>
          <a:p>
            <a:pPr algn="r" defTabSz="914076" rtl="0" fontAlgn="base">
              <a:spcBef>
                <a:spcPct val="0"/>
              </a:spcBef>
              <a:spcAft>
                <a:spcPct val="0"/>
              </a:spcAft>
            </a:pPr>
            <a:fld id="{BDFCC069-1C5E-436A-A911-0D80FDC7CAC4}"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8328" y="152703"/>
            <a:ext cx="1924318"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374" y="152703"/>
            <a:ext cx="5624095" cy="533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lgn="l"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5" name="页脚占位符 4"/>
          <p:cNvSpPr>
            <a:spLocks noGrp="1"/>
          </p:cNvSpPr>
          <p:nvPr>
            <p:ph type="ftr" sz="quarter" idx="11"/>
          </p:nvPr>
        </p:nvSpPr>
        <p:spPr/>
        <p:txBody>
          <a:bodyPr/>
          <a:lstStyle>
            <a:lvl1pPr>
              <a:defRPr/>
            </a:lvl1pPr>
          </a:lstStyle>
          <a:p>
            <a:pPr algn="ctr" defTabSz="914076" rtl="0" fontAlgn="base">
              <a:spcBef>
                <a:spcPct val="0"/>
              </a:spcBef>
              <a:spcAft>
                <a:spcPct val="0"/>
              </a:spcAft>
            </a:pPr>
            <a:endParaRPr lang="en-US" altLang="zh-CN" sz="1400" kern="1200">
              <a:solidFill>
                <a:srgbClr val="000000"/>
              </a:solidFill>
              <a:latin typeface="Comic Sans MS" pitchFamily="66" charset="0"/>
              <a:ea typeface="宋体" pitchFamily="2" charset="-122"/>
              <a:cs typeface="+mn-cs"/>
            </a:endParaRPr>
          </a:p>
        </p:txBody>
      </p:sp>
      <p:sp>
        <p:nvSpPr>
          <p:cNvPr id="6" name="灯片编号占位符 5"/>
          <p:cNvSpPr>
            <a:spLocks noGrp="1"/>
          </p:cNvSpPr>
          <p:nvPr>
            <p:ph type="sldNum" sz="quarter" idx="12"/>
          </p:nvPr>
        </p:nvSpPr>
        <p:spPr/>
        <p:txBody>
          <a:bodyPr/>
          <a:lstStyle>
            <a:lvl1pPr>
              <a:defRPr/>
            </a:lvl1pPr>
          </a:lstStyle>
          <a:p>
            <a:pPr algn="r" defTabSz="914076" rtl="0" fontAlgn="base">
              <a:spcBef>
                <a:spcPct val="0"/>
              </a:spcBef>
              <a:spcAft>
                <a:spcPct val="0"/>
              </a:spcAft>
            </a:pPr>
            <a:fld id="{632CCB8E-6A3B-4205-B720-2B2080520D93}" type="slidenum">
              <a:rPr lang="en-US" altLang="zh-CN" sz="1400" kern="1200">
                <a:solidFill>
                  <a:srgbClr val="000000"/>
                </a:solidFill>
                <a:latin typeface="Comic Sans MS" pitchFamily="66" charset="0"/>
                <a:ea typeface="宋体" pitchFamily="2" charset="-122"/>
                <a:cs typeface="+mn-cs"/>
              </a:rPr>
              <a:pPr algn="r" defTabSz="914076" rtl="0" fontAlgn="base">
                <a:spcBef>
                  <a:spcPct val="0"/>
                </a:spcBef>
                <a:spcAft>
                  <a:spcPct val="0"/>
                </a:spcAft>
              </a:pPr>
              <a:t>‹#›</a:t>
            </a:fld>
            <a:endParaRPr lang="en-US" altLang="zh-CN" sz="1400" kern="1200">
              <a:solidFill>
                <a:srgbClr val="000000"/>
              </a:solidFill>
              <a:latin typeface="Comic Sans MS" pitchFamily="66" charset="0"/>
              <a:ea typeface="宋体"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1"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160" indent="0">
              <a:buNone/>
              <a:defRPr sz="2000" b="1"/>
            </a:lvl2pPr>
            <a:lvl3pPr marL="914321" indent="0">
              <a:buNone/>
              <a:defRPr sz="1800" b="1"/>
            </a:lvl3pPr>
            <a:lvl4pPr marL="1371481" indent="0">
              <a:buNone/>
              <a:defRPr sz="1600" b="1"/>
            </a:lvl4pPr>
            <a:lvl5pPr marL="1828642" indent="0">
              <a:buNone/>
              <a:defRPr sz="1600" b="1"/>
            </a:lvl5pPr>
            <a:lvl6pPr marL="2285802" indent="0">
              <a:buNone/>
              <a:defRPr sz="1600" b="1"/>
            </a:lvl6pPr>
            <a:lvl7pPr marL="2742963" indent="0">
              <a:buNone/>
              <a:defRPr sz="1600" b="1"/>
            </a:lvl7pPr>
            <a:lvl8pPr marL="3200123" indent="0">
              <a:buNone/>
              <a:defRPr sz="1600" b="1"/>
            </a:lvl8pPr>
            <a:lvl9pPr marL="3657284"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160" indent="0">
              <a:buNone/>
              <a:defRPr sz="2000" b="1"/>
            </a:lvl2pPr>
            <a:lvl3pPr marL="914321" indent="0">
              <a:buNone/>
              <a:defRPr sz="1800" b="1"/>
            </a:lvl3pPr>
            <a:lvl4pPr marL="1371481" indent="0">
              <a:buNone/>
              <a:defRPr sz="1600" b="1"/>
            </a:lvl4pPr>
            <a:lvl5pPr marL="1828642" indent="0">
              <a:buNone/>
              <a:defRPr sz="1600" b="1"/>
            </a:lvl5pPr>
            <a:lvl6pPr marL="2285802" indent="0">
              <a:buNone/>
              <a:defRPr sz="1600" b="1"/>
            </a:lvl6pPr>
            <a:lvl7pPr marL="2742963" indent="0">
              <a:buNone/>
              <a:defRPr sz="1600" b="1"/>
            </a:lvl7pPr>
            <a:lvl8pPr marL="3200123" indent="0">
              <a:buNone/>
              <a:defRPr sz="1600" b="1"/>
            </a:lvl8pPr>
            <a:lvl9pPr marL="3657284"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1"/>
            <a:ext cx="3008313" cy="4691063"/>
          </a:xfrm>
        </p:spPr>
        <p:txBody>
          <a:bodyPr/>
          <a:lstStyle>
            <a:lvl1pPr marL="0" indent="0">
              <a:buNone/>
              <a:defRPr sz="1400"/>
            </a:lvl1pPr>
            <a:lvl2pPr marL="457160" indent="0">
              <a:buNone/>
              <a:defRPr sz="1200"/>
            </a:lvl2pPr>
            <a:lvl3pPr marL="914321" indent="0">
              <a:buNone/>
              <a:defRPr sz="1000"/>
            </a:lvl3pPr>
            <a:lvl4pPr marL="1371481" indent="0">
              <a:buNone/>
              <a:defRPr sz="900"/>
            </a:lvl4pPr>
            <a:lvl5pPr marL="1828642" indent="0">
              <a:buNone/>
              <a:defRPr sz="900"/>
            </a:lvl5pPr>
            <a:lvl6pPr marL="2285802" indent="0">
              <a:buNone/>
              <a:defRPr sz="900"/>
            </a:lvl6pPr>
            <a:lvl7pPr marL="2742963" indent="0">
              <a:buNone/>
              <a:defRPr sz="900"/>
            </a:lvl7pPr>
            <a:lvl8pPr marL="3200123" indent="0">
              <a:buNone/>
              <a:defRPr sz="900"/>
            </a:lvl8pPr>
            <a:lvl9pPr marL="3657284"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160" indent="0">
              <a:buNone/>
              <a:defRPr sz="2800"/>
            </a:lvl2pPr>
            <a:lvl3pPr marL="914321" indent="0">
              <a:buNone/>
              <a:defRPr sz="2400"/>
            </a:lvl3pPr>
            <a:lvl4pPr marL="1371481" indent="0">
              <a:buNone/>
              <a:defRPr sz="2000"/>
            </a:lvl4pPr>
            <a:lvl5pPr marL="1828642" indent="0">
              <a:buNone/>
              <a:defRPr sz="2000"/>
            </a:lvl5pPr>
            <a:lvl6pPr marL="2285802" indent="0">
              <a:buNone/>
              <a:defRPr sz="2000"/>
            </a:lvl6pPr>
            <a:lvl7pPr marL="2742963" indent="0">
              <a:buNone/>
              <a:defRPr sz="2000"/>
            </a:lvl7pPr>
            <a:lvl8pPr marL="3200123" indent="0">
              <a:buNone/>
              <a:defRPr sz="2000"/>
            </a:lvl8pPr>
            <a:lvl9pPr marL="3657284" indent="0">
              <a:buNone/>
              <a:defRPr sz="2000"/>
            </a:lvl9pPr>
          </a:lstStyle>
          <a:p>
            <a:endParaRPr lang="zh-CN" altLang="en-US"/>
          </a:p>
        </p:txBody>
      </p:sp>
      <p:sp>
        <p:nvSpPr>
          <p:cNvPr id="4" name="文本占位符 3"/>
          <p:cNvSpPr>
            <a:spLocks noGrp="1"/>
          </p:cNvSpPr>
          <p:nvPr>
            <p:ph type="body" sz="half" idx="2"/>
          </p:nvPr>
        </p:nvSpPr>
        <p:spPr>
          <a:xfrm>
            <a:off x="1792288" y="5367339"/>
            <a:ext cx="5486400" cy="804862"/>
          </a:xfrm>
        </p:spPr>
        <p:txBody>
          <a:bodyPr/>
          <a:lstStyle>
            <a:lvl1pPr marL="0" indent="0">
              <a:buNone/>
              <a:defRPr sz="1400"/>
            </a:lvl1pPr>
            <a:lvl2pPr marL="457160" indent="0">
              <a:buNone/>
              <a:defRPr sz="1200"/>
            </a:lvl2pPr>
            <a:lvl3pPr marL="914321" indent="0">
              <a:buNone/>
              <a:defRPr sz="1000"/>
            </a:lvl3pPr>
            <a:lvl4pPr marL="1371481" indent="0">
              <a:buNone/>
              <a:defRPr sz="900"/>
            </a:lvl4pPr>
            <a:lvl5pPr marL="1828642" indent="0">
              <a:buNone/>
              <a:defRPr sz="900"/>
            </a:lvl5pPr>
            <a:lvl6pPr marL="2285802" indent="0">
              <a:buNone/>
              <a:defRPr sz="900"/>
            </a:lvl6pPr>
            <a:lvl7pPr marL="2742963" indent="0">
              <a:buNone/>
              <a:defRPr sz="900"/>
            </a:lvl7pPr>
            <a:lvl8pPr marL="3200123" indent="0">
              <a:buNone/>
              <a:defRPr sz="900"/>
            </a:lvl8pPr>
            <a:lvl9pPr marL="3657284"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387342-FAC1-4B73-B735-A984D20882BD}" type="datetimeFigureOut">
              <a:rPr lang="zh-CN" altLang="en-US" smtClean="0"/>
              <a:pPr/>
              <a:t>2015/12/14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B0FDEC-47A4-47B3-9943-93B24D1E19C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audio" Target="../media/audio1.wav"/><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1.wmf"/><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audio" Target="../media/audio2.wav"/><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 Target="../slides/slide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audio" Target="../media/audio1.wav"/><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1.wmf"/><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audio" Target="../media/audio2.wav"/><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74638"/>
            <a:ext cx="8229600" cy="1143000"/>
          </a:xfrm>
          <a:prstGeom prst="rect">
            <a:avLst/>
          </a:prstGeom>
        </p:spPr>
        <p:txBody>
          <a:bodyPr vert="horz" lIns="91432" tIns="45716" rIns="91432" bIns="45716"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600201"/>
            <a:ext cx="8229600" cy="4525963"/>
          </a:xfrm>
          <a:prstGeom prst="rect">
            <a:avLst/>
          </a:prstGeom>
        </p:spPr>
        <p:txBody>
          <a:bodyPr vert="horz" lIns="91432" tIns="45716" rIns="91432" bIns="45716"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6356351"/>
            <a:ext cx="2133600" cy="365125"/>
          </a:xfrm>
          <a:prstGeom prst="rect">
            <a:avLst/>
          </a:prstGeom>
        </p:spPr>
        <p:txBody>
          <a:bodyPr vert="horz" lIns="91432" tIns="45716" rIns="91432" bIns="45716" rtlCol="0" anchor="ctr"/>
          <a:lstStyle>
            <a:lvl1pPr algn="l">
              <a:defRPr sz="1200">
                <a:solidFill>
                  <a:schemeClr val="tx1">
                    <a:tint val="75000"/>
                  </a:schemeClr>
                </a:solidFill>
              </a:defRPr>
            </a:lvl1pPr>
          </a:lstStyle>
          <a:p>
            <a:fld id="{BE387342-FAC1-4B73-B735-A984D20882BD}" type="datetimeFigureOut">
              <a:rPr lang="zh-CN" altLang="en-US" smtClean="0"/>
              <a:pPr/>
              <a:t>2015/12/14 Monday</a:t>
            </a:fld>
            <a:endParaRPr lang="zh-CN" altLang="en-US"/>
          </a:p>
        </p:txBody>
      </p:sp>
      <p:sp>
        <p:nvSpPr>
          <p:cNvPr id="5" name="页脚占位符 4"/>
          <p:cNvSpPr>
            <a:spLocks noGrp="1"/>
          </p:cNvSpPr>
          <p:nvPr>
            <p:ph type="ftr" sz="quarter" idx="3"/>
          </p:nvPr>
        </p:nvSpPr>
        <p:spPr>
          <a:xfrm>
            <a:off x="3124201" y="6356351"/>
            <a:ext cx="2895600" cy="365125"/>
          </a:xfrm>
          <a:prstGeom prst="rect">
            <a:avLst/>
          </a:prstGeom>
        </p:spPr>
        <p:txBody>
          <a:bodyPr vert="horz" lIns="91432" tIns="45716" rIns="91432" bIns="45716"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6356351"/>
            <a:ext cx="2133600" cy="365125"/>
          </a:xfrm>
          <a:prstGeom prst="rect">
            <a:avLst/>
          </a:prstGeom>
        </p:spPr>
        <p:txBody>
          <a:bodyPr vert="horz" lIns="91432" tIns="45716" rIns="91432" bIns="45716" rtlCol="0" anchor="ctr"/>
          <a:lstStyle>
            <a:lvl1pPr algn="r">
              <a:defRPr sz="1200">
                <a:solidFill>
                  <a:schemeClr val="tx1">
                    <a:tint val="75000"/>
                  </a:schemeClr>
                </a:solidFill>
              </a:defRPr>
            </a:lvl1pPr>
          </a:lstStyle>
          <a:p>
            <a:fld id="{0DB0FDEC-47A4-47B3-9943-93B24D1E19C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321" rtl="0" eaLnBrk="1" latinLnBrk="0" hangingPunct="1">
        <a:spcBef>
          <a:spcPct val="0"/>
        </a:spcBef>
        <a:buNone/>
        <a:defRPr sz="4400" kern="1200">
          <a:solidFill>
            <a:schemeClr val="tx1"/>
          </a:solidFill>
          <a:latin typeface="+mj-lt"/>
          <a:ea typeface="+mj-ea"/>
          <a:cs typeface="+mj-cs"/>
        </a:defRPr>
      </a:lvl1pPr>
    </p:titleStyle>
    <p:bodyStyle>
      <a:lvl1pPr marL="342871" indent="-342871" algn="l" defTabSz="914321"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85" indent="-285725" algn="l" defTabSz="914321"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01" indent="-228580" algn="l" defTabSz="914321"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62" indent="-228580" algn="l" defTabSz="914321"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22" indent="-228580" algn="l" defTabSz="914321"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382" indent="-228580" algn="l" defTabSz="9143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43" indent="-228580" algn="l" defTabSz="9143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03" indent="-228580" algn="l" defTabSz="9143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64" indent="-228580" algn="l" defTabSz="9143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21" rtl="0" eaLnBrk="1" latinLnBrk="0" hangingPunct="1">
        <a:defRPr sz="1800" kern="1200">
          <a:solidFill>
            <a:schemeClr val="tx1"/>
          </a:solidFill>
          <a:latin typeface="+mn-lt"/>
          <a:ea typeface="+mn-ea"/>
          <a:cs typeface="+mn-cs"/>
        </a:defRPr>
      </a:lvl1pPr>
      <a:lvl2pPr marL="457160" algn="l" defTabSz="914321" rtl="0" eaLnBrk="1" latinLnBrk="0" hangingPunct="1">
        <a:defRPr sz="1800" kern="1200">
          <a:solidFill>
            <a:schemeClr val="tx1"/>
          </a:solidFill>
          <a:latin typeface="+mn-lt"/>
          <a:ea typeface="+mn-ea"/>
          <a:cs typeface="+mn-cs"/>
        </a:defRPr>
      </a:lvl2pPr>
      <a:lvl3pPr marL="914321" algn="l" defTabSz="914321" rtl="0" eaLnBrk="1" latinLnBrk="0" hangingPunct="1">
        <a:defRPr sz="1800" kern="1200">
          <a:solidFill>
            <a:schemeClr val="tx1"/>
          </a:solidFill>
          <a:latin typeface="+mn-lt"/>
          <a:ea typeface="+mn-ea"/>
          <a:cs typeface="+mn-cs"/>
        </a:defRPr>
      </a:lvl3pPr>
      <a:lvl4pPr marL="1371481" algn="l" defTabSz="914321" rtl="0" eaLnBrk="1" latinLnBrk="0" hangingPunct="1">
        <a:defRPr sz="1800" kern="1200">
          <a:solidFill>
            <a:schemeClr val="tx1"/>
          </a:solidFill>
          <a:latin typeface="+mn-lt"/>
          <a:ea typeface="+mn-ea"/>
          <a:cs typeface="+mn-cs"/>
        </a:defRPr>
      </a:lvl4pPr>
      <a:lvl5pPr marL="1828642" algn="l" defTabSz="914321" rtl="0" eaLnBrk="1" latinLnBrk="0" hangingPunct="1">
        <a:defRPr sz="1800" kern="1200">
          <a:solidFill>
            <a:schemeClr val="tx1"/>
          </a:solidFill>
          <a:latin typeface="+mn-lt"/>
          <a:ea typeface="+mn-ea"/>
          <a:cs typeface="+mn-cs"/>
        </a:defRPr>
      </a:lvl5pPr>
      <a:lvl6pPr marL="2285802" algn="l" defTabSz="914321" rtl="0" eaLnBrk="1" latinLnBrk="0" hangingPunct="1">
        <a:defRPr sz="1800" kern="1200">
          <a:solidFill>
            <a:schemeClr val="tx1"/>
          </a:solidFill>
          <a:latin typeface="+mn-lt"/>
          <a:ea typeface="+mn-ea"/>
          <a:cs typeface="+mn-cs"/>
        </a:defRPr>
      </a:lvl6pPr>
      <a:lvl7pPr marL="2742963" algn="l" defTabSz="914321" rtl="0" eaLnBrk="1" latinLnBrk="0" hangingPunct="1">
        <a:defRPr sz="1800" kern="1200">
          <a:solidFill>
            <a:schemeClr val="tx1"/>
          </a:solidFill>
          <a:latin typeface="+mn-lt"/>
          <a:ea typeface="+mn-ea"/>
          <a:cs typeface="+mn-cs"/>
        </a:defRPr>
      </a:lvl7pPr>
      <a:lvl8pPr marL="3200123" algn="l" defTabSz="914321" rtl="0" eaLnBrk="1" latinLnBrk="0" hangingPunct="1">
        <a:defRPr sz="1800" kern="1200">
          <a:solidFill>
            <a:schemeClr val="tx1"/>
          </a:solidFill>
          <a:latin typeface="+mn-lt"/>
          <a:ea typeface="+mn-ea"/>
          <a:cs typeface="+mn-cs"/>
        </a:defRPr>
      </a:lvl8pPr>
      <a:lvl9pPr marL="3657284" algn="l" defTabSz="91432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Freeform 2"/>
          <p:cNvSpPr>
            <a:spLocks/>
          </p:cNvSpPr>
          <p:nvPr/>
        </p:nvSpPr>
        <p:spPr bwMode="auto">
          <a:xfrm rot="-3172564">
            <a:off x="7778061" y="-14676"/>
            <a:ext cx="1162654" cy="2084032"/>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lIns="88332" tIns="44166" rIns="88332" bIns="44166"/>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47" name="Rectangle 3"/>
          <p:cNvSpPr>
            <a:spLocks noGrp="1" noChangeArrowheads="1"/>
          </p:cNvSpPr>
          <p:nvPr>
            <p:ph type="title"/>
          </p:nvPr>
        </p:nvSpPr>
        <p:spPr bwMode="auto">
          <a:xfrm>
            <a:off x="685375" y="152704"/>
            <a:ext cx="6870793" cy="1599595"/>
          </a:xfrm>
          <a:prstGeom prst="rect">
            <a:avLst/>
          </a:prstGeom>
          <a:noFill/>
          <a:ln w="9525">
            <a:noFill/>
            <a:miter lim="800000"/>
            <a:headEnd/>
            <a:tailEnd/>
          </a:ln>
        </p:spPr>
        <p:txBody>
          <a:bodyPr vert="horz" wrap="square" lIns="91424" tIns="45712" rIns="91424" bIns="45712" numCol="1" anchor="b" anchorCtr="0" compatLnSpc="1">
            <a:prstTxWarp prst="textNoShape">
              <a:avLst/>
            </a:prstTxWarp>
          </a:bodyPr>
          <a:lstStyle/>
          <a:p>
            <a:pPr lvl="0"/>
            <a:r>
              <a:rPr lang="zh-CN" altLang="en-US" smtClean="0"/>
              <a:t>单击此处编辑母版标题样式</a:t>
            </a:r>
          </a:p>
        </p:txBody>
      </p:sp>
      <p:sp>
        <p:nvSpPr>
          <p:cNvPr id="31748" name="Rectangle 4"/>
          <p:cNvSpPr>
            <a:spLocks noGrp="1" noChangeArrowheads="1"/>
          </p:cNvSpPr>
          <p:nvPr>
            <p:ph type="body" idx="1"/>
          </p:nvPr>
        </p:nvSpPr>
        <p:spPr bwMode="auto">
          <a:xfrm>
            <a:off x="685374" y="1829405"/>
            <a:ext cx="7697272" cy="3657298"/>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endParaRPr lang="zh-CN" altLang="zh-CN" smtClean="0"/>
          </a:p>
        </p:txBody>
      </p:sp>
      <p:sp>
        <p:nvSpPr>
          <p:cNvPr id="31749" name="Rectangle 5"/>
          <p:cNvSpPr>
            <a:spLocks noGrp="1" noChangeArrowheads="1"/>
          </p:cNvSpPr>
          <p:nvPr>
            <p:ph type="dt" sz="half" idx="2"/>
          </p:nvPr>
        </p:nvSpPr>
        <p:spPr bwMode="auto">
          <a:xfrm>
            <a:off x="1372298" y="6248704"/>
            <a:ext cx="1904160" cy="45659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lvl1pPr defTabSz="913997">
              <a:defRPr sz="1400"/>
            </a:lvl1pPr>
          </a:lstStyle>
          <a:p>
            <a:pPr algn="l" rtl="0" fontAlgn="base">
              <a:spcBef>
                <a:spcPct val="0"/>
              </a:spcBef>
              <a:spcAft>
                <a:spcPct val="0"/>
              </a:spcAft>
            </a:pPr>
            <a:endParaRPr lang="en-US" altLang="zh-CN" kern="1200">
              <a:solidFill>
                <a:srgbClr val="000000"/>
              </a:solidFill>
              <a:latin typeface="Comic Sans MS" pitchFamily="66" charset="0"/>
              <a:ea typeface="宋体" pitchFamily="2" charset="-122"/>
              <a:cs typeface="+mn-cs"/>
            </a:endParaRPr>
          </a:p>
        </p:txBody>
      </p:sp>
      <p:sp>
        <p:nvSpPr>
          <p:cNvPr id="31750" name="Rectangle 6"/>
          <p:cNvSpPr>
            <a:spLocks noGrp="1" noChangeArrowheads="1"/>
          </p:cNvSpPr>
          <p:nvPr>
            <p:ph type="ftr" sz="quarter" idx="3"/>
          </p:nvPr>
        </p:nvSpPr>
        <p:spPr bwMode="auto">
          <a:xfrm>
            <a:off x="3555570" y="6248704"/>
            <a:ext cx="2896556" cy="45659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lvl1pPr algn="ctr" defTabSz="913997">
              <a:defRPr sz="1400"/>
            </a:lvl1pPr>
          </a:lstStyle>
          <a:p>
            <a:pPr rtl="0" fontAlgn="base">
              <a:spcBef>
                <a:spcPct val="0"/>
              </a:spcBef>
              <a:spcAft>
                <a:spcPct val="0"/>
              </a:spcAft>
            </a:pPr>
            <a:endParaRPr lang="en-US" altLang="zh-CN" kern="1200">
              <a:solidFill>
                <a:srgbClr val="000000"/>
              </a:solidFill>
              <a:latin typeface="Comic Sans MS" pitchFamily="66" charset="0"/>
              <a:ea typeface="宋体" pitchFamily="2" charset="-122"/>
              <a:cs typeface="+mn-cs"/>
            </a:endParaRPr>
          </a:p>
        </p:txBody>
      </p:sp>
      <p:sp>
        <p:nvSpPr>
          <p:cNvPr id="31751" name="Rectangle 7"/>
          <p:cNvSpPr>
            <a:spLocks noGrp="1" noChangeArrowheads="1"/>
          </p:cNvSpPr>
          <p:nvPr>
            <p:ph type="sldNum" sz="quarter" idx="4"/>
          </p:nvPr>
        </p:nvSpPr>
        <p:spPr bwMode="auto">
          <a:xfrm>
            <a:off x="6718832" y="6248704"/>
            <a:ext cx="1904160" cy="45659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lvl1pPr algn="r" defTabSz="913997">
              <a:defRPr sz="1400"/>
            </a:lvl1pPr>
          </a:lstStyle>
          <a:p>
            <a:pPr rtl="0" fontAlgn="base">
              <a:spcBef>
                <a:spcPct val="0"/>
              </a:spcBef>
              <a:spcAft>
                <a:spcPct val="0"/>
              </a:spcAft>
            </a:pPr>
            <a:fld id="{399CA930-DF07-45ED-8FDB-B9740DF1E486}" type="slidenum">
              <a:rPr lang="en-US" altLang="zh-CN" kern="1200">
                <a:solidFill>
                  <a:srgbClr val="000000"/>
                </a:solidFill>
                <a:latin typeface="Comic Sans MS" pitchFamily="66" charset="0"/>
                <a:ea typeface="宋体" pitchFamily="2" charset="-122"/>
                <a:cs typeface="+mn-cs"/>
              </a:rPr>
              <a:pPr rtl="0" fontAlgn="base">
                <a:spcBef>
                  <a:spcPct val="0"/>
                </a:spcBef>
                <a:spcAft>
                  <a:spcPct val="0"/>
                </a:spcAft>
              </a:pPr>
              <a:t>‹#›</a:t>
            </a:fld>
            <a:endParaRPr lang="en-US" altLang="zh-CN" kern="1200">
              <a:solidFill>
                <a:srgbClr val="000000"/>
              </a:solidFill>
              <a:latin typeface="Comic Sans MS" pitchFamily="66" charset="0"/>
              <a:ea typeface="宋体" pitchFamily="2" charset="-122"/>
              <a:cs typeface="+mn-cs"/>
            </a:endParaRPr>
          </a:p>
        </p:txBody>
      </p:sp>
      <p:sp>
        <p:nvSpPr>
          <p:cNvPr id="31752" name="Freeform 8"/>
          <p:cNvSpPr>
            <a:spLocks/>
          </p:cNvSpPr>
          <p:nvPr/>
        </p:nvSpPr>
        <p:spPr bwMode="auto">
          <a:xfrm rot="-3172564">
            <a:off x="7864933" y="24480"/>
            <a:ext cx="1165679" cy="209643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lIns="88332" tIns="44166" rIns="88332" bIns="44166"/>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53" name="Freeform 9"/>
          <p:cNvSpPr>
            <a:spLocks/>
          </p:cNvSpPr>
          <p:nvPr/>
        </p:nvSpPr>
        <p:spPr bwMode="auto">
          <a:xfrm rot="-3172564">
            <a:off x="7831346" y="192040"/>
            <a:ext cx="1025071" cy="1572328"/>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lIns="88332" tIns="44166" rIns="88332" bIns="44166"/>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grpSp>
        <p:nvGrpSpPr>
          <p:cNvPr id="2" name="Group 10"/>
          <p:cNvGrpSpPr>
            <a:grpSpLocks/>
          </p:cNvGrpSpPr>
          <p:nvPr/>
        </p:nvGrpSpPr>
        <p:grpSpPr bwMode="auto">
          <a:xfrm>
            <a:off x="7754" y="5539619"/>
            <a:ext cx="1784762" cy="1247322"/>
            <a:chOff x="5" y="3490"/>
            <a:chExt cx="1124" cy="785"/>
          </a:xfrm>
        </p:grpSpPr>
        <p:sp>
          <p:nvSpPr>
            <p:cNvPr id="31755"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56"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57"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58"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59"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60"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61"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62"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63"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grpSp>
          <p:nvGrpSpPr>
            <p:cNvPr id="3" name="Group 20"/>
            <p:cNvGrpSpPr>
              <a:grpSpLocks/>
            </p:cNvGrpSpPr>
            <p:nvPr userDrawn="1"/>
          </p:nvGrpSpPr>
          <p:grpSpPr bwMode="auto">
            <a:xfrm>
              <a:off x="5" y="3490"/>
              <a:ext cx="1124" cy="780"/>
              <a:chOff x="5" y="3490"/>
              <a:chExt cx="1124" cy="780"/>
            </a:xfrm>
          </p:grpSpPr>
          <p:grpSp>
            <p:nvGrpSpPr>
              <p:cNvPr id="4" name="Group 21"/>
              <p:cNvGrpSpPr>
                <a:grpSpLocks/>
              </p:cNvGrpSpPr>
              <p:nvPr userDrawn="1"/>
            </p:nvGrpSpPr>
            <p:grpSpPr bwMode="auto">
              <a:xfrm>
                <a:off x="499" y="3562"/>
                <a:ext cx="548" cy="708"/>
                <a:chOff x="499" y="3562"/>
                <a:chExt cx="548" cy="708"/>
              </a:xfrm>
            </p:grpSpPr>
            <p:sp>
              <p:nvSpPr>
                <p:cNvPr id="31766"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67"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68"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grpSp>
          <p:sp>
            <p:nvSpPr>
              <p:cNvPr id="31769"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70"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71"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grpSp>
            <p:nvGrpSpPr>
              <p:cNvPr id="5" name="Group 28"/>
              <p:cNvGrpSpPr>
                <a:grpSpLocks/>
              </p:cNvGrpSpPr>
              <p:nvPr userDrawn="1"/>
            </p:nvGrpSpPr>
            <p:grpSpPr bwMode="auto">
              <a:xfrm>
                <a:off x="5" y="3490"/>
                <a:ext cx="1124" cy="678"/>
                <a:chOff x="5" y="3490"/>
                <a:chExt cx="1124" cy="678"/>
              </a:xfrm>
            </p:grpSpPr>
            <p:sp>
              <p:nvSpPr>
                <p:cNvPr id="31773"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74"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75"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76"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77"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78"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79"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80"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grpSp>
        </p:grpSp>
      </p:grpSp>
      <p:grpSp>
        <p:nvGrpSpPr>
          <p:cNvPr id="6" name="Group 37"/>
          <p:cNvGrpSpPr>
            <a:grpSpLocks/>
          </p:cNvGrpSpPr>
          <p:nvPr/>
        </p:nvGrpSpPr>
        <p:grpSpPr bwMode="auto">
          <a:xfrm>
            <a:off x="8680364" y="2116668"/>
            <a:ext cx="386105" cy="4307417"/>
            <a:chOff x="5468" y="1333"/>
            <a:chExt cx="243" cy="2714"/>
          </a:xfrm>
        </p:grpSpPr>
        <p:sp>
          <p:nvSpPr>
            <p:cNvPr id="31782"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83"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grpSp>
      <p:grpSp>
        <p:nvGrpSpPr>
          <p:cNvPr id="7" name="Group 40"/>
          <p:cNvGrpSpPr>
            <a:grpSpLocks/>
          </p:cNvGrpSpPr>
          <p:nvPr/>
        </p:nvGrpSpPr>
        <p:grpSpPr bwMode="auto">
          <a:xfrm>
            <a:off x="7318921" y="90714"/>
            <a:ext cx="2133652" cy="1911048"/>
            <a:chOff x="4610" y="57"/>
            <a:chExt cx="1344" cy="1204"/>
          </a:xfrm>
        </p:grpSpPr>
        <p:grpSp>
          <p:nvGrpSpPr>
            <p:cNvPr id="8" name="Group 41"/>
            <p:cNvGrpSpPr>
              <a:grpSpLocks/>
            </p:cNvGrpSpPr>
            <p:nvPr userDrawn="1"/>
          </p:nvGrpSpPr>
          <p:grpSpPr bwMode="auto">
            <a:xfrm>
              <a:off x="4610" y="57"/>
              <a:ext cx="1344" cy="1204"/>
              <a:chOff x="4610" y="57"/>
              <a:chExt cx="1344" cy="1204"/>
            </a:xfrm>
          </p:grpSpPr>
          <p:sp>
            <p:nvSpPr>
              <p:cNvPr id="31786"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grpSp>
            <p:nvGrpSpPr>
              <p:cNvPr id="9" name="Group 43"/>
              <p:cNvGrpSpPr>
                <a:grpSpLocks/>
              </p:cNvGrpSpPr>
              <p:nvPr userDrawn="1"/>
            </p:nvGrpSpPr>
            <p:grpSpPr bwMode="auto">
              <a:xfrm>
                <a:off x="4610" y="57"/>
                <a:ext cx="1344" cy="985"/>
                <a:chOff x="4610" y="57"/>
                <a:chExt cx="1344" cy="985"/>
              </a:xfrm>
            </p:grpSpPr>
            <p:sp>
              <p:nvSpPr>
                <p:cNvPr id="31788"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89" name="Freeform 45"/>
                <p:cNvSpPr>
                  <a:spLocks/>
                </p:cNvSpPr>
                <p:nvPr userDrawn="1"/>
              </p:nvSpPr>
              <p:spPr bwMode="auto">
                <a:xfrm rot="-3172564">
                  <a:off x="5048" y="332"/>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90" name="Freeform 46"/>
                <p:cNvSpPr>
                  <a:spLocks/>
                </p:cNvSpPr>
                <p:nvPr userDrawn="1"/>
              </p:nvSpPr>
              <p:spPr bwMode="auto">
                <a:xfrm rot="-3172564">
                  <a:off x="4858" y="182"/>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91"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92" name="Freeform 48"/>
                <p:cNvSpPr>
                  <a:spLocks/>
                </p:cNvSpPr>
                <p:nvPr userDrawn="1"/>
              </p:nvSpPr>
              <p:spPr bwMode="auto">
                <a:xfrm rot="-3172564">
                  <a:off x="5297" y="897"/>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93" name="Freeform 49"/>
                <p:cNvSpPr>
                  <a:spLocks/>
                </p:cNvSpPr>
                <p:nvPr userDrawn="1"/>
              </p:nvSpPr>
              <p:spPr bwMode="auto">
                <a:xfrm rot="-3172564">
                  <a:off x="5253" y="806"/>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94"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95" name="Freeform 51"/>
                <p:cNvSpPr>
                  <a:spLocks/>
                </p:cNvSpPr>
                <p:nvPr userDrawn="1"/>
              </p:nvSpPr>
              <p:spPr bwMode="auto">
                <a:xfrm rot="-3172564">
                  <a:off x="4948" y="142"/>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grpSp>
        </p:grpSp>
        <p:sp>
          <p:nvSpPr>
            <p:cNvPr id="3179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grpSp>
      <p:sp>
        <p:nvSpPr>
          <p:cNvPr id="31798" name="AutoShape 54">
            <a:hlinkClick r:id="" action="ppaction://hlinkshowjump?jump=nextslide" highlightClick="1">
              <a:snd r:embed="rId13" name="cashreg.wav" builtIn="1"/>
            </a:hlinkClick>
          </p:cNvPr>
          <p:cNvSpPr>
            <a:spLocks noChangeArrowheads="1"/>
          </p:cNvSpPr>
          <p:nvPr userDrawn="1"/>
        </p:nvSpPr>
        <p:spPr bwMode="auto">
          <a:xfrm>
            <a:off x="6582378" y="5896429"/>
            <a:ext cx="446578" cy="381000"/>
          </a:xfrm>
          <a:prstGeom prst="actionButtonForwardNext">
            <a:avLst/>
          </a:prstGeom>
          <a:solidFill>
            <a:schemeClr val="accent1"/>
          </a:solidFill>
          <a:ln w="9525">
            <a:noFill/>
            <a:miter lim="800000"/>
            <a:headEnd/>
            <a:tailEnd/>
          </a:ln>
          <a:effectLst/>
        </p:spPr>
        <p:txBody>
          <a:bodyPr wrap="none" lIns="88332" tIns="44166" rIns="88332" bIns="44166" anchor="ct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sp>
        <p:nvSpPr>
          <p:cNvPr id="31799" name="AutoShape 55">
            <a:hlinkClick r:id="" action="ppaction://hlinkshowjump?jump=previousslide" highlightClick="1">
              <a:snd r:embed="rId13" name="cashreg.wav" builtIn="1"/>
            </a:hlinkClick>
          </p:cNvPr>
          <p:cNvSpPr>
            <a:spLocks noChangeArrowheads="1"/>
          </p:cNvSpPr>
          <p:nvPr userDrawn="1"/>
        </p:nvSpPr>
        <p:spPr bwMode="auto">
          <a:xfrm>
            <a:off x="5912510" y="5896429"/>
            <a:ext cx="457432" cy="381000"/>
          </a:xfrm>
          <a:prstGeom prst="actionButtonBackPrevious">
            <a:avLst/>
          </a:prstGeom>
          <a:solidFill>
            <a:schemeClr val="accent1"/>
          </a:solidFill>
          <a:ln w="9525">
            <a:noFill/>
            <a:miter lim="800000"/>
            <a:headEnd/>
            <a:tailEnd/>
          </a:ln>
          <a:effectLst/>
        </p:spPr>
        <p:txBody>
          <a:bodyPr wrap="none" lIns="88332" tIns="44166" rIns="88332" bIns="44166" anchor="ctr"/>
          <a:lstStyle/>
          <a:p>
            <a:pPr algn="l" rtl="0" fontAlgn="base">
              <a:spcBef>
                <a:spcPct val="0"/>
              </a:spcBef>
              <a:spcAft>
                <a:spcPct val="0"/>
              </a:spcAft>
            </a:pPr>
            <a:endParaRPr lang="zh-CN" altLang="en-US" sz="2700" kern="1200" dirty="0">
              <a:solidFill>
                <a:srgbClr val="000000"/>
              </a:solidFill>
              <a:latin typeface="Comic Sans MS" pitchFamily="66" charset="0"/>
              <a:ea typeface="宋体" pitchFamily="2" charset="-122"/>
              <a:cs typeface="+mn-cs"/>
            </a:endParaRPr>
          </a:p>
        </p:txBody>
      </p:sp>
      <p:pic>
        <p:nvPicPr>
          <p:cNvPr id="31800" name="Picture 56" descr="j0293236">
            <a:hlinkClick r:id="rId14" action="ppaction://hlinksldjump" highlightClick="1">
              <a:snd r:embed="rId15" name="chimes.wav" builtIn="1"/>
            </a:hlinkClick>
          </p:cNvPr>
          <p:cNvPicPr>
            <a:picLocks noChangeAspect="1" noChangeArrowheads="1"/>
          </p:cNvPicPr>
          <p:nvPr userDrawn="1"/>
        </p:nvPicPr>
        <p:blipFill>
          <a:blip r:embed="rId16"/>
          <a:srcRect/>
          <a:stretch>
            <a:fillRect/>
          </a:stretch>
        </p:blipFill>
        <p:spPr bwMode="auto">
          <a:xfrm>
            <a:off x="7103385" y="5823859"/>
            <a:ext cx="686924" cy="456595"/>
          </a:xfrm>
          <a:prstGeom prst="rect">
            <a:avLst/>
          </a:prstGeom>
          <a:noFill/>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3997" rtl="0" fontAlgn="base">
        <a:spcBef>
          <a:spcPct val="0"/>
        </a:spcBef>
        <a:spcAft>
          <a:spcPct val="0"/>
        </a:spcAft>
        <a:defRPr sz="4400">
          <a:solidFill>
            <a:schemeClr val="tx1"/>
          </a:solidFill>
          <a:latin typeface="+mj-lt"/>
          <a:ea typeface="+mj-ea"/>
          <a:cs typeface="+mj-cs"/>
        </a:defRPr>
      </a:lvl1pPr>
      <a:lvl2pPr algn="ctr" defTabSz="913997" rtl="0" fontAlgn="base">
        <a:spcBef>
          <a:spcPct val="0"/>
        </a:spcBef>
        <a:spcAft>
          <a:spcPct val="0"/>
        </a:spcAft>
        <a:defRPr sz="4400">
          <a:solidFill>
            <a:schemeClr val="tx1"/>
          </a:solidFill>
          <a:latin typeface="Comic Sans MS" pitchFamily="66" charset="0"/>
          <a:ea typeface="宋体" pitchFamily="2" charset="-122"/>
        </a:defRPr>
      </a:lvl2pPr>
      <a:lvl3pPr algn="ctr" defTabSz="913997" rtl="0" fontAlgn="base">
        <a:spcBef>
          <a:spcPct val="0"/>
        </a:spcBef>
        <a:spcAft>
          <a:spcPct val="0"/>
        </a:spcAft>
        <a:defRPr sz="4400">
          <a:solidFill>
            <a:schemeClr val="tx1"/>
          </a:solidFill>
          <a:latin typeface="Comic Sans MS" pitchFamily="66" charset="0"/>
          <a:ea typeface="宋体" pitchFamily="2" charset="-122"/>
        </a:defRPr>
      </a:lvl3pPr>
      <a:lvl4pPr algn="ctr" defTabSz="913997" rtl="0" fontAlgn="base">
        <a:spcBef>
          <a:spcPct val="0"/>
        </a:spcBef>
        <a:spcAft>
          <a:spcPct val="0"/>
        </a:spcAft>
        <a:defRPr sz="4400">
          <a:solidFill>
            <a:schemeClr val="tx1"/>
          </a:solidFill>
          <a:latin typeface="Comic Sans MS" pitchFamily="66" charset="0"/>
          <a:ea typeface="宋体" pitchFamily="2" charset="-122"/>
        </a:defRPr>
      </a:lvl4pPr>
      <a:lvl5pPr algn="ctr" defTabSz="913997" rtl="0" fontAlgn="base">
        <a:spcBef>
          <a:spcPct val="0"/>
        </a:spcBef>
        <a:spcAft>
          <a:spcPct val="0"/>
        </a:spcAft>
        <a:defRPr sz="4400">
          <a:solidFill>
            <a:schemeClr val="tx1"/>
          </a:solidFill>
          <a:latin typeface="Comic Sans MS" pitchFamily="66" charset="0"/>
          <a:ea typeface="宋体" pitchFamily="2" charset="-122"/>
        </a:defRPr>
      </a:lvl5pPr>
      <a:lvl6pPr marL="441663" algn="ctr" defTabSz="913997" rtl="0" fontAlgn="base">
        <a:spcBef>
          <a:spcPct val="0"/>
        </a:spcBef>
        <a:spcAft>
          <a:spcPct val="0"/>
        </a:spcAft>
        <a:defRPr sz="4400">
          <a:solidFill>
            <a:schemeClr val="tx1"/>
          </a:solidFill>
          <a:latin typeface="Comic Sans MS" pitchFamily="66" charset="0"/>
          <a:ea typeface="宋体" pitchFamily="2" charset="-122"/>
        </a:defRPr>
      </a:lvl6pPr>
      <a:lvl7pPr marL="883326" algn="ctr" defTabSz="913997" rtl="0" fontAlgn="base">
        <a:spcBef>
          <a:spcPct val="0"/>
        </a:spcBef>
        <a:spcAft>
          <a:spcPct val="0"/>
        </a:spcAft>
        <a:defRPr sz="4400">
          <a:solidFill>
            <a:schemeClr val="tx1"/>
          </a:solidFill>
          <a:latin typeface="Comic Sans MS" pitchFamily="66" charset="0"/>
          <a:ea typeface="宋体" pitchFamily="2" charset="-122"/>
        </a:defRPr>
      </a:lvl7pPr>
      <a:lvl8pPr marL="1324989" algn="ctr" defTabSz="913997" rtl="0" fontAlgn="base">
        <a:spcBef>
          <a:spcPct val="0"/>
        </a:spcBef>
        <a:spcAft>
          <a:spcPct val="0"/>
        </a:spcAft>
        <a:defRPr sz="4400">
          <a:solidFill>
            <a:schemeClr val="tx1"/>
          </a:solidFill>
          <a:latin typeface="Comic Sans MS" pitchFamily="66" charset="0"/>
          <a:ea typeface="宋体" pitchFamily="2" charset="-122"/>
        </a:defRPr>
      </a:lvl8pPr>
      <a:lvl9pPr marL="1766651" algn="ctr" defTabSz="913997" rtl="0" fontAlgn="base">
        <a:spcBef>
          <a:spcPct val="0"/>
        </a:spcBef>
        <a:spcAft>
          <a:spcPct val="0"/>
        </a:spcAft>
        <a:defRPr sz="4400">
          <a:solidFill>
            <a:schemeClr val="tx1"/>
          </a:solidFill>
          <a:latin typeface="Comic Sans MS" pitchFamily="66" charset="0"/>
          <a:ea typeface="宋体" pitchFamily="2" charset="-122"/>
        </a:defRPr>
      </a:lvl9pPr>
    </p:titleStyle>
    <p:bodyStyle>
      <a:lvl1pPr marL="343515" indent="-343515" algn="l" defTabSz="913997" rtl="0" fontAlgn="base">
        <a:spcBef>
          <a:spcPct val="20000"/>
        </a:spcBef>
        <a:spcAft>
          <a:spcPct val="0"/>
        </a:spcAft>
        <a:buChar char="•"/>
        <a:defRPr sz="3200">
          <a:solidFill>
            <a:schemeClr val="tx1"/>
          </a:solidFill>
          <a:latin typeface="+mn-lt"/>
          <a:ea typeface="+mn-ea"/>
          <a:cs typeface="+mn-cs"/>
        </a:defRPr>
      </a:lvl1pPr>
      <a:lvl2pPr marL="742239" indent="-742239" algn="just" defTabSz="913997" rtl="0" fontAlgn="base">
        <a:spcBef>
          <a:spcPct val="20000"/>
        </a:spcBef>
        <a:spcAft>
          <a:spcPct val="0"/>
        </a:spcAft>
        <a:buChar char="–"/>
        <a:defRPr sz="1400">
          <a:solidFill>
            <a:srgbClr val="000000"/>
          </a:solidFill>
          <a:latin typeface="Times New Roman" pitchFamily="18" charset="0"/>
          <a:ea typeface="+mn-ea"/>
          <a:cs typeface="Times New Roman" pitchFamily="18" charset="0"/>
        </a:defRPr>
      </a:lvl2pPr>
      <a:lvl3pPr marL="1142496" indent="-228499" algn="l" defTabSz="913997" rtl="0" fontAlgn="base">
        <a:spcBef>
          <a:spcPct val="20000"/>
        </a:spcBef>
        <a:spcAft>
          <a:spcPct val="0"/>
        </a:spcAft>
        <a:buChar char="•"/>
        <a:defRPr sz="2400">
          <a:solidFill>
            <a:schemeClr val="tx1"/>
          </a:solidFill>
          <a:latin typeface="+mn-lt"/>
          <a:ea typeface="+mn-ea"/>
          <a:cs typeface="Times New Roman" pitchFamily="18" charset="0"/>
        </a:defRPr>
      </a:lvl3pPr>
      <a:lvl4pPr marL="1599494" indent="-228499" algn="l" defTabSz="913997" rtl="0" fontAlgn="base">
        <a:spcBef>
          <a:spcPct val="20000"/>
        </a:spcBef>
        <a:spcAft>
          <a:spcPct val="0"/>
        </a:spcAft>
        <a:buChar char="–"/>
        <a:defRPr sz="2000">
          <a:solidFill>
            <a:schemeClr val="tx1"/>
          </a:solidFill>
          <a:latin typeface="+mn-lt"/>
          <a:ea typeface="+mn-ea"/>
          <a:cs typeface="Times New Roman" pitchFamily="18" charset="0"/>
        </a:defRPr>
      </a:lvl4pPr>
      <a:lvl5pPr marL="2056492" indent="-228499" algn="l" defTabSz="913997" rtl="0" fontAlgn="base">
        <a:spcBef>
          <a:spcPct val="20000"/>
        </a:spcBef>
        <a:spcAft>
          <a:spcPct val="0"/>
        </a:spcAft>
        <a:buChar char="»"/>
        <a:defRPr sz="2000">
          <a:solidFill>
            <a:schemeClr val="tx1"/>
          </a:solidFill>
          <a:latin typeface="+mn-lt"/>
          <a:ea typeface="+mn-ea"/>
          <a:cs typeface="Times New Roman" pitchFamily="18" charset="0"/>
        </a:defRPr>
      </a:lvl5pPr>
      <a:lvl6pPr marL="2498155" indent="-228499" algn="l" defTabSz="913997" rtl="0" fontAlgn="base">
        <a:spcBef>
          <a:spcPct val="20000"/>
        </a:spcBef>
        <a:spcAft>
          <a:spcPct val="0"/>
        </a:spcAft>
        <a:buChar char="»"/>
        <a:defRPr sz="2000">
          <a:solidFill>
            <a:schemeClr val="tx1"/>
          </a:solidFill>
          <a:latin typeface="+mn-lt"/>
          <a:ea typeface="+mn-ea"/>
          <a:cs typeface="Times New Roman" pitchFamily="18" charset="0"/>
        </a:defRPr>
      </a:lvl6pPr>
      <a:lvl7pPr marL="2939818" indent="-228499" algn="l" defTabSz="913997" rtl="0" fontAlgn="base">
        <a:spcBef>
          <a:spcPct val="20000"/>
        </a:spcBef>
        <a:spcAft>
          <a:spcPct val="0"/>
        </a:spcAft>
        <a:buChar char="»"/>
        <a:defRPr sz="2000">
          <a:solidFill>
            <a:schemeClr val="tx1"/>
          </a:solidFill>
          <a:latin typeface="+mn-lt"/>
          <a:ea typeface="+mn-ea"/>
          <a:cs typeface="Times New Roman" pitchFamily="18" charset="0"/>
        </a:defRPr>
      </a:lvl7pPr>
      <a:lvl8pPr marL="3381480" indent="-228499" algn="l" defTabSz="913997" rtl="0" fontAlgn="base">
        <a:spcBef>
          <a:spcPct val="20000"/>
        </a:spcBef>
        <a:spcAft>
          <a:spcPct val="0"/>
        </a:spcAft>
        <a:buChar char="»"/>
        <a:defRPr sz="2000">
          <a:solidFill>
            <a:schemeClr val="tx1"/>
          </a:solidFill>
          <a:latin typeface="+mn-lt"/>
          <a:ea typeface="+mn-ea"/>
          <a:cs typeface="Times New Roman" pitchFamily="18" charset="0"/>
        </a:defRPr>
      </a:lvl8pPr>
      <a:lvl9pPr marL="3823144" indent="-228499" algn="l" defTabSz="913997" rtl="0" fontAlgn="base">
        <a:spcBef>
          <a:spcPct val="20000"/>
        </a:spcBef>
        <a:spcAft>
          <a:spcPct val="0"/>
        </a:spcAft>
        <a:buChar char="»"/>
        <a:defRPr sz="2000">
          <a:solidFill>
            <a:schemeClr val="tx1"/>
          </a:solidFill>
          <a:latin typeface="+mn-lt"/>
          <a:ea typeface="+mn-ea"/>
          <a:cs typeface="Times New Roman" pitchFamily="18" charset="0"/>
        </a:defRPr>
      </a:lvl9pPr>
    </p:bodyStyle>
    <p:otherStyle>
      <a:defPPr>
        <a:defRPr lang="zh-CN"/>
      </a:defPPr>
      <a:lvl1pPr marL="0" algn="l" defTabSz="883326" rtl="0" eaLnBrk="1" latinLnBrk="0" hangingPunct="1">
        <a:defRPr sz="1700" kern="1200">
          <a:solidFill>
            <a:schemeClr val="tx1"/>
          </a:solidFill>
          <a:latin typeface="+mn-lt"/>
          <a:ea typeface="+mn-ea"/>
          <a:cs typeface="+mn-cs"/>
        </a:defRPr>
      </a:lvl1pPr>
      <a:lvl2pPr marL="441663" algn="l" defTabSz="883326" rtl="0" eaLnBrk="1" latinLnBrk="0" hangingPunct="1">
        <a:defRPr sz="1700" kern="1200">
          <a:solidFill>
            <a:schemeClr val="tx1"/>
          </a:solidFill>
          <a:latin typeface="+mn-lt"/>
          <a:ea typeface="+mn-ea"/>
          <a:cs typeface="+mn-cs"/>
        </a:defRPr>
      </a:lvl2pPr>
      <a:lvl3pPr marL="883326" algn="l" defTabSz="883326" rtl="0" eaLnBrk="1" latinLnBrk="0" hangingPunct="1">
        <a:defRPr sz="1700" kern="1200">
          <a:solidFill>
            <a:schemeClr val="tx1"/>
          </a:solidFill>
          <a:latin typeface="+mn-lt"/>
          <a:ea typeface="+mn-ea"/>
          <a:cs typeface="+mn-cs"/>
        </a:defRPr>
      </a:lvl3pPr>
      <a:lvl4pPr marL="1324989" algn="l" defTabSz="883326" rtl="0" eaLnBrk="1" latinLnBrk="0" hangingPunct="1">
        <a:defRPr sz="1700" kern="1200">
          <a:solidFill>
            <a:schemeClr val="tx1"/>
          </a:solidFill>
          <a:latin typeface="+mn-lt"/>
          <a:ea typeface="+mn-ea"/>
          <a:cs typeface="+mn-cs"/>
        </a:defRPr>
      </a:lvl4pPr>
      <a:lvl5pPr marL="1766651" algn="l" defTabSz="883326" rtl="0" eaLnBrk="1" latinLnBrk="0" hangingPunct="1">
        <a:defRPr sz="1700" kern="1200">
          <a:solidFill>
            <a:schemeClr val="tx1"/>
          </a:solidFill>
          <a:latin typeface="+mn-lt"/>
          <a:ea typeface="+mn-ea"/>
          <a:cs typeface="+mn-cs"/>
        </a:defRPr>
      </a:lvl5pPr>
      <a:lvl6pPr marL="2208314" algn="l" defTabSz="883326" rtl="0" eaLnBrk="1" latinLnBrk="0" hangingPunct="1">
        <a:defRPr sz="1700" kern="1200">
          <a:solidFill>
            <a:schemeClr val="tx1"/>
          </a:solidFill>
          <a:latin typeface="+mn-lt"/>
          <a:ea typeface="+mn-ea"/>
          <a:cs typeface="+mn-cs"/>
        </a:defRPr>
      </a:lvl6pPr>
      <a:lvl7pPr marL="2649977" algn="l" defTabSz="883326" rtl="0" eaLnBrk="1" latinLnBrk="0" hangingPunct="1">
        <a:defRPr sz="1700" kern="1200">
          <a:solidFill>
            <a:schemeClr val="tx1"/>
          </a:solidFill>
          <a:latin typeface="+mn-lt"/>
          <a:ea typeface="+mn-ea"/>
          <a:cs typeface="+mn-cs"/>
        </a:defRPr>
      </a:lvl7pPr>
      <a:lvl8pPr marL="3091639" algn="l" defTabSz="883326" rtl="0" eaLnBrk="1" latinLnBrk="0" hangingPunct="1">
        <a:defRPr sz="1700" kern="1200">
          <a:solidFill>
            <a:schemeClr val="tx1"/>
          </a:solidFill>
          <a:latin typeface="+mn-lt"/>
          <a:ea typeface="+mn-ea"/>
          <a:cs typeface="+mn-cs"/>
        </a:defRPr>
      </a:lvl8pPr>
      <a:lvl9pPr marL="3533301" algn="l" defTabSz="883326"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Freeform 2"/>
          <p:cNvSpPr>
            <a:spLocks/>
          </p:cNvSpPr>
          <p:nvPr/>
        </p:nvSpPr>
        <p:spPr bwMode="auto">
          <a:xfrm rot="-3172564">
            <a:off x="7778060" y="-14676"/>
            <a:ext cx="1162654" cy="2084032"/>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lIns="88340" tIns="44170" rIns="88340" bIns="44170"/>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47" name="Rectangle 3"/>
          <p:cNvSpPr>
            <a:spLocks noGrp="1" noChangeArrowheads="1"/>
          </p:cNvSpPr>
          <p:nvPr>
            <p:ph type="title"/>
          </p:nvPr>
        </p:nvSpPr>
        <p:spPr bwMode="auto">
          <a:xfrm>
            <a:off x="685374" y="152703"/>
            <a:ext cx="6870793" cy="1599595"/>
          </a:xfrm>
          <a:prstGeom prst="rect">
            <a:avLst/>
          </a:prstGeom>
          <a:noFill/>
          <a:ln w="9525">
            <a:noFill/>
            <a:miter lim="800000"/>
            <a:headEnd/>
            <a:tailEnd/>
          </a:ln>
        </p:spPr>
        <p:txBody>
          <a:bodyPr vert="horz" wrap="square" lIns="91432" tIns="45716" rIns="91432" bIns="45716" numCol="1" anchor="b" anchorCtr="0" compatLnSpc="1">
            <a:prstTxWarp prst="textNoShape">
              <a:avLst/>
            </a:prstTxWarp>
          </a:bodyPr>
          <a:lstStyle/>
          <a:p>
            <a:pPr lvl="0"/>
            <a:r>
              <a:rPr lang="zh-CN" altLang="en-US" smtClean="0"/>
              <a:t>单击此处编辑母版标题样式</a:t>
            </a:r>
          </a:p>
        </p:txBody>
      </p:sp>
      <p:sp>
        <p:nvSpPr>
          <p:cNvPr id="31748" name="Rectangle 4"/>
          <p:cNvSpPr>
            <a:spLocks noGrp="1" noChangeArrowheads="1"/>
          </p:cNvSpPr>
          <p:nvPr>
            <p:ph type="body" idx="1"/>
          </p:nvPr>
        </p:nvSpPr>
        <p:spPr bwMode="auto">
          <a:xfrm>
            <a:off x="685374" y="1829405"/>
            <a:ext cx="7697272" cy="3657298"/>
          </a:xfrm>
          <a:prstGeom prst="rect">
            <a:avLst/>
          </a:prstGeom>
          <a:noFill/>
          <a:ln w="9525">
            <a:noFill/>
            <a:miter lim="800000"/>
            <a:headEnd/>
            <a:tailEnd/>
          </a:ln>
        </p:spPr>
        <p:txBody>
          <a:bodyPr vert="horz" wrap="square" lIns="91432" tIns="45716" rIns="91432" bIns="45716" numCol="1" anchor="t" anchorCtr="0" compatLnSpc="1">
            <a:prstTxWarp prst="textNoShape">
              <a:avLst/>
            </a:prstTxWarp>
          </a:bodyPr>
          <a:lstStyle/>
          <a:p>
            <a:pPr lvl="0"/>
            <a:endParaRPr lang="zh-CN" altLang="zh-CN" smtClean="0"/>
          </a:p>
        </p:txBody>
      </p:sp>
      <p:sp>
        <p:nvSpPr>
          <p:cNvPr id="31749" name="Rectangle 5"/>
          <p:cNvSpPr>
            <a:spLocks noGrp="1" noChangeArrowheads="1"/>
          </p:cNvSpPr>
          <p:nvPr>
            <p:ph type="dt" sz="half" idx="2"/>
          </p:nvPr>
        </p:nvSpPr>
        <p:spPr bwMode="auto">
          <a:xfrm>
            <a:off x="1372298" y="6248703"/>
            <a:ext cx="1904160" cy="456595"/>
          </a:xfrm>
          <a:prstGeom prst="rect">
            <a:avLst/>
          </a:prstGeom>
          <a:noFill/>
          <a:ln w="9525">
            <a:noFill/>
            <a:miter lim="800000"/>
            <a:headEnd/>
            <a:tailEnd/>
          </a:ln>
        </p:spPr>
        <p:txBody>
          <a:bodyPr vert="horz" wrap="square" lIns="91432" tIns="45716" rIns="91432" bIns="45716" numCol="1" anchor="t" anchorCtr="0" compatLnSpc="1">
            <a:prstTxWarp prst="textNoShape">
              <a:avLst/>
            </a:prstTxWarp>
          </a:bodyPr>
          <a:lstStyle>
            <a:lvl1pPr defTabSz="914076">
              <a:defRPr sz="1400"/>
            </a:lvl1pPr>
          </a:lstStyle>
          <a:p>
            <a:pPr algn="l" rtl="0" fontAlgn="base">
              <a:spcBef>
                <a:spcPct val="0"/>
              </a:spcBef>
              <a:spcAft>
                <a:spcPct val="0"/>
              </a:spcAft>
            </a:pPr>
            <a:endParaRPr lang="en-US" altLang="zh-CN" kern="1200">
              <a:solidFill>
                <a:srgbClr val="000000"/>
              </a:solidFill>
              <a:latin typeface="Comic Sans MS" pitchFamily="66" charset="0"/>
              <a:ea typeface="宋体" pitchFamily="2" charset="-122"/>
              <a:cs typeface="+mn-cs"/>
            </a:endParaRPr>
          </a:p>
        </p:txBody>
      </p:sp>
      <p:sp>
        <p:nvSpPr>
          <p:cNvPr id="31750" name="Rectangle 6"/>
          <p:cNvSpPr>
            <a:spLocks noGrp="1" noChangeArrowheads="1"/>
          </p:cNvSpPr>
          <p:nvPr>
            <p:ph type="ftr" sz="quarter" idx="3"/>
          </p:nvPr>
        </p:nvSpPr>
        <p:spPr bwMode="auto">
          <a:xfrm>
            <a:off x="3555570" y="6248703"/>
            <a:ext cx="2896556" cy="456595"/>
          </a:xfrm>
          <a:prstGeom prst="rect">
            <a:avLst/>
          </a:prstGeom>
          <a:noFill/>
          <a:ln w="9525">
            <a:noFill/>
            <a:miter lim="800000"/>
            <a:headEnd/>
            <a:tailEnd/>
          </a:ln>
        </p:spPr>
        <p:txBody>
          <a:bodyPr vert="horz" wrap="square" lIns="91432" tIns="45716" rIns="91432" bIns="45716" numCol="1" anchor="t" anchorCtr="0" compatLnSpc="1">
            <a:prstTxWarp prst="textNoShape">
              <a:avLst/>
            </a:prstTxWarp>
          </a:bodyPr>
          <a:lstStyle>
            <a:lvl1pPr algn="ctr" defTabSz="914076">
              <a:defRPr sz="1400"/>
            </a:lvl1pPr>
          </a:lstStyle>
          <a:p>
            <a:pPr rtl="0" fontAlgn="base">
              <a:spcBef>
                <a:spcPct val="0"/>
              </a:spcBef>
              <a:spcAft>
                <a:spcPct val="0"/>
              </a:spcAft>
            </a:pPr>
            <a:endParaRPr lang="en-US" altLang="zh-CN" kern="1200">
              <a:solidFill>
                <a:srgbClr val="000000"/>
              </a:solidFill>
              <a:latin typeface="Comic Sans MS" pitchFamily="66" charset="0"/>
              <a:ea typeface="宋体" pitchFamily="2" charset="-122"/>
              <a:cs typeface="+mn-cs"/>
            </a:endParaRPr>
          </a:p>
        </p:txBody>
      </p:sp>
      <p:sp>
        <p:nvSpPr>
          <p:cNvPr id="31751" name="Rectangle 7"/>
          <p:cNvSpPr>
            <a:spLocks noGrp="1" noChangeArrowheads="1"/>
          </p:cNvSpPr>
          <p:nvPr>
            <p:ph type="sldNum" sz="quarter" idx="4"/>
          </p:nvPr>
        </p:nvSpPr>
        <p:spPr bwMode="auto">
          <a:xfrm>
            <a:off x="6718832" y="6248703"/>
            <a:ext cx="1904160" cy="456595"/>
          </a:xfrm>
          <a:prstGeom prst="rect">
            <a:avLst/>
          </a:prstGeom>
          <a:noFill/>
          <a:ln w="9525">
            <a:noFill/>
            <a:miter lim="800000"/>
            <a:headEnd/>
            <a:tailEnd/>
          </a:ln>
        </p:spPr>
        <p:txBody>
          <a:bodyPr vert="horz" wrap="square" lIns="91432" tIns="45716" rIns="91432" bIns="45716" numCol="1" anchor="t" anchorCtr="0" compatLnSpc="1">
            <a:prstTxWarp prst="textNoShape">
              <a:avLst/>
            </a:prstTxWarp>
          </a:bodyPr>
          <a:lstStyle>
            <a:lvl1pPr algn="r" defTabSz="914076">
              <a:defRPr sz="1400"/>
            </a:lvl1pPr>
          </a:lstStyle>
          <a:p>
            <a:pPr rtl="0" fontAlgn="base">
              <a:spcBef>
                <a:spcPct val="0"/>
              </a:spcBef>
              <a:spcAft>
                <a:spcPct val="0"/>
              </a:spcAft>
            </a:pPr>
            <a:fld id="{399CA930-DF07-45ED-8FDB-B9740DF1E486}" type="slidenum">
              <a:rPr lang="en-US" altLang="zh-CN" kern="1200">
                <a:solidFill>
                  <a:srgbClr val="000000"/>
                </a:solidFill>
                <a:latin typeface="Comic Sans MS" pitchFamily="66" charset="0"/>
                <a:ea typeface="宋体" pitchFamily="2" charset="-122"/>
                <a:cs typeface="+mn-cs"/>
              </a:rPr>
              <a:pPr rtl="0" fontAlgn="base">
                <a:spcBef>
                  <a:spcPct val="0"/>
                </a:spcBef>
                <a:spcAft>
                  <a:spcPct val="0"/>
                </a:spcAft>
              </a:pPr>
              <a:t>‹#›</a:t>
            </a:fld>
            <a:endParaRPr lang="en-US" altLang="zh-CN" kern="1200">
              <a:solidFill>
                <a:srgbClr val="000000"/>
              </a:solidFill>
              <a:latin typeface="Comic Sans MS" pitchFamily="66" charset="0"/>
              <a:ea typeface="宋体" pitchFamily="2" charset="-122"/>
              <a:cs typeface="+mn-cs"/>
            </a:endParaRPr>
          </a:p>
        </p:txBody>
      </p:sp>
      <p:sp>
        <p:nvSpPr>
          <p:cNvPr id="31752" name="Freeform 8"/>
          <p:cNvSpPr>
            <a:spLocks/>
          </p:cNvSpPr>
          <p:nvPr/>
        </p:nvSpPr>
        <p:spPr bwMode="auto">
          <a:xfrm rot="-3172564">
            <a:off x="7864932" y="24479"/>
            <a:ext cx="1165679" cy="209643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lIns="88340" tIns="44170" rIns="88340" bIns="44170"/>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53" name="Freeform 9"/>
          <p:cNvSpPr>
            <a:spLocks/>
          </p:cNvSpPr>
          <p:nvPr/>
        </p:nvSpPr>
        <p:spPr bwMode="auto">
          <a:xfrm rot="-3172564">
            <a:off x="7831345" y="192039"/>
            <a:ext cx="1025071" cy="1572328"/>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lIns="88340" tIns="44170" rIns="88340" bIns="44170"/>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grpSp>
        <p:nvGrpSpPr>
          <p:cNvPr id="2" name="Group 10"/>
          <p:cNvGrpSpPr>
            <a:grpSpLocks/>
          </p:cNvGrpSpPr>
          <p:nvPr/>
        </p:nvGrpSpPr>
        <p:grpSpPr bwMode="auto">
          <a:xfrm>
            <a:off x="7754" y="5539619"/>
            <a:ext cx="1784762" cy="1247322"/>
            <a:chOff x="5" y="3490"/>
            <a:chExt cx="1124" cy="785"/>
          </a:xfrm>
        </p:grpSpPr>
        <p:sp>
          <p:nvSpPr>
            <p:cNvPr id="31755"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56"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57"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58"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59"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60"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61"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62"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63"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grpSp>
          <p:nvGrpSpPr>
            <p:cNvPr id="3" name="Group 20"/>
            <p:cNvGrpSpPr>
              <a:grpSpLocks/>
            </p:cNvGrpSpPr>
            <p:nvPr userDrawn="1"/>
          </p:nvGrpSpPr>
          <p:grpSpPr bwMode="auto">
            <a:xfrm>
              <a:off x="5" y="3490"/>
              <a:ext cx="1124" cy="780"/>
              <a:chOff x="5" y="3490"/>
              <a:chExt cx="1124" cy="780"/>
            </a:xfrm>
          </p:grpSpPr>
          <p:grpSp>
            <p:nvGrpSpPr>
              <p:cNvPr id="4" name="Group 21"/>
              <p:cNvGrpSpPr>
                <a:grpSpLocks/>
              </p:cNvGrpSpPr>
              <p:nvPr userDrawn="1"/>
            </p:nvGrpSpPr>
            <p:grpSpPr bwMode="auto">
              <a:xfrm>
                <a:off x="499" y="3562"/>
                <a:ext cx="548" cy="708"/>
                <a:chOff x="499" y="3562"/>
                <a:chExt cx="548" cy="708"/>
              </a:xfrm>
            </p:grpSpPr>
            <p:sp>
              <p:nvSpPr>
                <p:cNvPr id="31766"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67"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68"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grpSp>
          <p:sp>
            <p:nvSpPr>
              <p:cNvPr id="31769"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70"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71"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grpSp>
            <p:nvGrpSpPr>
              <p:cNvPr id="5" name="Group 28"/>
              <p:cNvGrpSpPr>
                <a:grpSpLocks/>
              </p:cNvGrpSpPr>
              <p:nvPr userDrawn="1"/>
            </p:nvGrpSpPr>
            <p:grpSpPr bwMode="auto">
              <a:xfrm>
                <a:off x="5" y="3490"/>
                <a:ext cx="1124" cy="678"/>
                <a:chOff x="5" y="3490"/>
                <a:chExt cx="1124" cy="678"/>
              </a:xfrm>
            </p:grpSpPr>
            <p:sp>
              <p:nvSpPr>
                <p:cNvPr id="31773"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74"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75"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76"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77"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78"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79"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80"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grpSp>
        </p:grpSp>
      </p:grpSp>
      <p:grpSp>
        <p:nvGrpSpPr>
          <p:cNvPr id="6" name="Group 37"/>
          <p:cNvGrpSpPr>
            <a:grpSpLocks/>
          </p:cNvGrpSpPr>
          <p:nvPr/>
        </p:nvGrpSpPr>
        <p:grpSpPr bwMode="auto">
          <a:xfrm>
            <a:off x="8680364" y="2116667"/>
            <a:ext cx="386105" cy="4307417"/>
            <a:chOff x="5468" y="1333"/>
            <a:chExt cx="243" cy="2714"/>
          </a:xfrm>
        </p:grpSpPr>
        <p:sp>
          <p:nvSpPr>
            <p:cNvPr id="31782"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83"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grpSp>
      <p:grpSp>
        <p:nvGrpSpPr>
          <p:cNvPr id="7" name="Group 40"/>
          <p:cNvGrpSpPr>
            <a:grpSpLocks/>
          </p:cNvGrpSpPr>
          <p:nvPr/>
        </p:nvGrpSpPr>
        <p:grpSpPr bwMode="auto">
          <a:xfrm>
            <a:off x="7318921" y="90714"/>
            <a:ext cx="2133652" cy="1911048"/>
            <a:chOff x="4610" y="57"/>
            <a:chExt cx="1344" cy="1204"/>
          </a:xfrm>
        </p:grpSpPr>
        <p:grpSp>
          <p:nvGrpSpPr>
            <p:cNvPr id="8" name="Group 41"/>
            <p:cNvGrpSpPr>
              <a:grpSpLocks/>
            </p:cNvGrpSpPr>
            <p:nvPr userDrawn="1"/>
          </p:nvGrpSpPr>
          <p:grpSpPr bwMode="auto">
            <a:xfrm>
              <a:off x="4610" y="57"/>
              <a:ext cx="1344" cy="1204"/>
              <a:chOff x="4610" y="57"/>
              <a:chExt cx="1344" cy="1204"/>
            </a:xfrm>
          </p:grpSpPr>
          <p:sp>
            <p:nvSpPr>
              <p:cNvPr id="31786"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grpSp>
            <p:nvGrpSpPr>
              <p:cNvPr id="9" name="Group 43"/>
              <p:cNvGrpSpPr>
                <a:grpSpLocks/>
              </p:cNvGrpSpPr>
              <p:nvPr userDrawn="1"/>
            </p:nvGrpSpPr>
            <p:grpSpPr bwMode="auto">
              <a:xfrm>
                <a:off x="4610" y="57"/>
                <a:ext cx="1344" cy="985"/>
                <a:chOff x="4610" y="57"/>
                <a:chExt cx="1344" cy="985"/>
              </a:xfrm>
            </p:grpSpPr>
            <p:sp>
              <p:nvSpPr>
                <p:cNvPr id="31788"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89" name="Freeform 45"/>
                <p:cNvSpPr>
                  <a:spLocks/>
                </p:cNvSpPr>
                <p:nvPr userDrawn="1"/>
              </p:nvSpPr>
              <p:spPr bwMode="auto">
                <a:xfrm rot="-3172564">
                  <a:off x="5048" y="332"/>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90" name="Freeform 46"/>
                <p:cNvSpPr>
                  <a:spLocks/>
                </p:cNvSpPr>
                <p:nvPr userDrawn="1"/>
              </p:nvSpPr>
              <p:spPr bwMode="auto">
                <a:xfrm rot="-3172564">
                  <a:off x="4858" y="182"/>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91"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92" name="Freeform 48"/>
                <p:cNvSpPr>
                  <a:spLocks/>
                </p:cNvSpPr>
                <p:nvPr userDrawn="1"/>
              </p:nvSpPr>
              <p:spPr bwMode="auto">
                <a:xfrm rot="-3172564">
                  <a:off x="5297" y="897"/>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93" name="Freeform 49"/>
                <p:cNvSpPr>
                  <a:spLocks/>
                </p:cNvSpPr>
                <p:nvPr userDrawn="1"/>
              </p:nvSpPr>
              <p:spPr bwMode="auto">
                <a:xfrm rot="-3172564">
                  <a:off x="5253" y="806"/>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94"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95" name="Freeform 51"/>
                <p:cNvSpPr>
                  <a:spLocks/>
                </p:cNvSpPr>
                <p:nvPr userDrawn="1"/>
              </p:nvSpPr>
              <p:spPr bwMode="auto">
                <a:xfrm rot="-3172564">
                  <a:off x="4948" y="142"/>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grpSp>
        </p:grpSp>
        <p:sp>
          <p:nvSpPr>
            <p:cNvPr id="3179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grpSp>
      <p:sp>
        <p:nvSpPr>
          <p:cNvPr id="31798" name="AutoShape 54">
            <a:hlinkClick r:id="" action="ppaction://hlinkshowjump?jump=nextslide" highlightClick="1">
              <a:snd r:embed="rId13" name="cashreg.wav" builtIn="1"/>
            </a:hlinkClick>
          </p:cNvPr>
          <p:cNvSpPr>
            <a:spLocks noChangeArrowheads="1"/>
          </p:cNvSpPr>
          <p:nvPr userDrawn="1"/>
        </p:nvSpPr>
        <p:spPr bwMode="auto">
          <a:xfrm>
            <a:off x="6582378" y="5896429"/>
            <a:ext cx="446578" cy="381000"/>
          </a:xfrm>
          <a:prstGeom prst="actionButtonForwardNext">
            <a:avLst/>
          </a:prstGeom>
          <a:solidFill>
            <a:schemeClr val="accent1"/>
          </a:solidFill>
          <a:ln w="9525">
            <a:noFill/>
            <a:miter lim="800000"/>
            <a:headEnd/>
            <a:tailEnd/>
          </a:ln>
          <a:effectLst/>
        </p:spPr>
        <p:txBody>
          <a:bodyPr wrap="none" lIns="88340" tIns="44170" rIns="88340" bIns="44170" anchor="ct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sp>
        <p:nvSpPr>
          <p:cNvPr id="31799" name="AutoShape 55">
            <a:hlinkClick r:id="" action="ppaction://hlinkshowjump?jump=previousslide" highlightClick="1">
              <a:snd r:embed="rId13" name="cashreg.wav" builtIn="1"/>
            </a:hlinkClick>
          </p:cNvPr>
          <p:cNvSpPr>
            <a:spLocks noChangeArrowheads="1"/>
          </p:cNvSpPr>
          <p:nvPr userDrawn="1"/>
        </p:nvSpPr>
        <p:spPr bwMode="auto">
          <a:xfrm>
            <a:off x="5912510" y="5896429"/>
            <a:ext cx="457432" cy="381000"/>
          </a:xfrm>
          <a:prstGeom prst="actionButtonBackPrevious">
            <a:avLst/>
          </a:prstGeom>
          <a:solidFill>
            <a:schemeClr val="accent1"/>
          </a:solidFill>
          <a:ln w="9525">
            <a:noFill/>
            <a:miter lim="800000"/>
            <a:headEnd/>
            <a:tailEnd/>
          </a:ln>
          <a:effectLst/>
        </p:spPr>
        <p:txBody>
          <a:bodyPr wrap="none" lIns="88340" tIns="44170" rIns="88340" bIns="44170" anchor="ctr"/>
          <a:lstStyle/>
          <a:p>
            <a:pPr algn="l" rtl="0" fontAlgn="base">
              <a:spcBef>
                <a:spcPct val="0"/>
              </a:spcBef>
              <a:spcAft>
                <a:spcPct val="0"/>
              </a:spcAft>
            </a:pPr>
            <a:endParaRPr lang="zh-CN" altLang="en-US" sz="2700" kern="1200">
              <a:solidFill>
                <a:srgbClr val="000000"/>
              </a:solidFill>
              <a:latin typeface="Comic Sans MS" pitchFamily="66" charset="0"/>
              <a:ea typeface="宋体" pitchFamily="2" charset="-122"/>
              <a:cs typeface="+mn-cs"/>
            </a:endParaRPr>
          </a:p>
        </p:txBody>
      </p:sp>
      <p:pic>
        <p:nvPicPr>
          <p:cNvPr id="31800" name="Picture 56" descr="j0293236">
            <a:hlinkClick r:id="rId14" action="ppaction://hlinksldjump" highlightClick="1">
              <a:snd r:embed="rId15" name="chimes.wav" builtIn="1"/>
            </a:hlinkClick>
          </p:cNvPr>
          <p:cNvPicPr>
            <a:picLocks noChangeAspect="1" noChangeArrowheads="1"/>
          </p:cNvPicPr>
          <p:nvPr userDrawn="1"/>
        </p:nvPicPr>
        <p:blipFill>
          <a:blip r:embed="rId16"/>
          <a:srcRect/>
          <a:stretch>
            <a:fillRect/>
          </a:stretch>
        </p:blipFill>
        <p:spPr bwMode="auto">
          <a:xfrm>
            <a:off x="7103385" y="5823858"/>
            <a:ext cx="686924" cy="456595"/>
          </a:xfrm>
          <a:prstGeom prst="rect">
            <a:avLst/>
          </a:prstGeom>
          <a:noFill/>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defTabSz="914076" rtl="0" fontAlgn="base">
        <a:spcBef>
          <a:spcPct val="0"/>
        </a:spcBef>
        <a:spcAft>
          <a:spcPct val="0"/>
        </a:spcAft>
        <a:defRPr sz="4400">
          <a:solidFill>
            <a:schemeClr val="tx1"/>
          </a:solidFill>
          <a:latin typeface="+mj-lt"/>
          <a:ea typeface="+mj-ea"/>
          <a:cs typeface="+mj-cs"/>
        </a:defRPr>
      </a:lvl1pPr>
      <a:lvl2pPr algn="ctr" defTabSz="914076" rtl="0" fontAlgn="base">
        <a:spcBef>
          <a:spcPct val="0"/>
        </a:spcBef>
        <a:spcAft>
          <a:spcPct val="0"/>
        </a:spcAft>
        <a:defRPr sz="4400">
          <a:solidFill>
            <a:schemeClr val="tx1"/>
          </a:solidFill>
          <a:latin typeface="Comic Sans MS" pitchFamily="66" charset="0"/>
          <a:ea typeface="宋体" pitchFamily="2" charset="-122"/>
        </a:defRPr>
      </a:lvl2pPr>
      <a:lvl3pPr algn="ctr" defTabSz="914076" rtl="0" fontAlgn="base">
        <a:spcBef>
          <a:spcPct val="0"/>
        </a:spcBef>
        <a:spcAft>
          <a:spcPct val="0"/>
        </a:spcAft>
        <a:defRPr sz="4400">
          <a:solidFill>
            <a:schemeClr val="tx1"/>
          </a:solidFill>
          <a:latin typeface="Comic Sans MS" pitchFamily="66" charset="0"/>
          <a:ea typeface="宋体" pitchFamily="2" charset="-122"/>
        </a:defRPr>
      </a:lvl3pPr>
      <a:lvl4pPr algn="ctr" defTabSz="914076" rtl="0" fontAlgn="base">
        <a:spcBef>
          <a:spcPct val="0"/>
        </a:spcBef>
        <a:spcAft>
          <a:spcPct val="0"/>
        </a:spcAft>
        <a:defRPr sz="4400">
          <a:solidFill>
            <a:schemeClr val="tx1"/>
          </a:solidFill>
          <a:latin typeface="Comic Sans MS" pitchFamily="66" charset="0"/>
          <a:ea typeface="宋体" pitchFamily="2" charset="-122"/>
        </a:defRPr>
      </a:lvl4pPr>
      <a:lvl5pPr algn="ctr" defTabSz="914076" rtl="0" fontAlgn="base">
        <a:spcBef>
          <a:spcPct val="0"/>
        </a:spcBef>
        <a:spcAft>
          <a:spcPct val="0"/>
        </a:spcAft>
        <a:defRPr sz="4400">
          <a:solidFill>
            <a:schemeClr val="tx1"/>
          </a:solidFill>
          <a:latin typeface="Comic Sans MS" pitchFamily="66" charset="0"/>
          <a:ea typeface="宋体" pitchFamily="2" charset="-122"/>
        </a:defRPr>
      </a:lvl5pPr>
      <a:lvl6pPr marL="441701" algn="ctr" defTabSz="914076" rtl="0" fontAlgn="base">
        <a:spcBef>
          <a:spcPct val="0"/>
        </a:spcBef>
        <a:spcAft>
          <a:spcPct val="0"/>
        </a:spcAft>
        <a:defRPr sz="4400">
          <a:solidFill>
            <a:schemeClr val="tx1"/>
          </a:solidFill>
          <a:latin typeface="Comic Sans MS" pitchFamily="66" charset="0"/>
          <a:ea typeface="宋体" pitchFamily="2" charset="-122"/>
        </a:defRPr>
      </a:lvl6pPr>
      <a:lvl7pPr marL="883402" algn="ctr" defTabSz="914076" rtl="0" fontAlgn="base">
        <a:spcBef>
          <a:spcPct val="0"/>
        </a:spcBef>
        <a:spcAft>
          <a:spcPct val="0"/>
        </a:spcAft>
        <a:defRPr sz="4400">
          <a:solidFill>
            <a:schemeClr val="tx1"/>
          </a:solidFill>
          <a:latin typeface="Comic Sans MS" pitchFamily="66" charset="0"/>
          <a:ea typeface="宋体" pitchFamily="2" charset="-122"/>
        </a:defRPr>
      </a:lvl7pPr>
      <a:lvl8pPr marL="1325103" algn="ctr" defTabSz="914076" rtl="0" fontAlgn="base">
        <a:spcBef>
          <a:spcPct val="0"/>
        </a:spcBef>
        <a:spcAft>
          <a:spcPct val="0"/>
        </a:spcAft>
        <a:defRPr sz="4400">
          <a:solidFill>
            <a:schemeClr val="tx1"/>
          </a:solidFill>
          <a:latin typeface="Comic Sans MS" pitchFamily="66" charset="0"/>
          <a:ea typeface="宋体" pitchFamily="2" charset="-122"/>
        </a:defRPr>
      </a:lvl8pPr>
      <a:lvl9pPr marL="1766804" algn="ctr" defTabSz="914076" rtl="0" fontAlgn="base">
        <a:spcBef>
          <a:spcPct val="0"/>
        </a:spcBef>
        <a:spcAft>
          <a:spcPct val="0"/>
        </a:spcAft>
        <a:defRPr sz="4400">
          <a:solidFill>
            <a:schemeClr val="tx1"/>
          </a:solidFill>
          <a:latin typeface="Comic Sans MS" pitchFamily="66" charset="0"/>
          <a:ea typeface="宋体" pitchFamily="2" charset="-122"/>
        </a:defRPr>
      </a:lvl9pPr>
    </p:titleStyle>
    <p:bodyStyle>
      <a:lvl1pPr marL="343545" indent="-343545" algn="l" defTabSz="914076" rtl="0" fontAlgn="base">
        <a:spcBef>
          <a:spcPct val="20000"/>
        </a:spcBef>
        <a:spcAft>
          <a:spcPct val="0"/>
        </a:spcAft>
        <a:buChar char="•"/>
        <a:defRPr sz="3200">
          <a:solidFill>
            <a:schemeClr val="tx1"/>
          </a:solidFill>
          <a:latin typeface="+mn-lt"/>
          <a:ea typeface="+mn-ea"/>
          <a:cs typeface="+mn-cs"/>
        </a:defRPr>
      </a:lvl1pPr>
      <a:lvl2pPr marL="742303" indent="-742303" algn="just" defTabSz="914076" rtl="0" fontAlgn="base">
        <a:spcBef>
          <a:spcPct val="20000"/>
        </a:spcBef>
        <a:spcAft>
          <a:spcPct val="0"/>
        </a:spcAft>
        <a:buChar char="–"/>
        <a:defRPr sz="1400">
          <a:solidFill>
            <a:srgbClr val="000000"/>
          </a:solidFill>
          <a:latin typeface="Times New Roman" pitchFamily="18" charset="0"/>
          <a:ea typeface="+mn-ea"/>
          <a:cs typeface="Times New Roman" pitchFamily="18" charset="0"/>
        </a:defRPr>
      </a:lvl2pPr>
      <a:lvl3pPr marL="1142595" indent="-228519" algn="l" defTabSz="914076" rtl="0" fontAlgn="base">
        <a:spcBef>
          <a:spcPct val="20000"/>
        </a:spcBef>
        <a:spcAft>
          <a:spcPct val="0"/>
        </a:spcAft>
        <a:buChar char="•"/>
        <a:defRPr sz="2400">
          <a:solidFill>
            <a:schemeClr val="tx1"/>
          </a:solidFill>
          <a:latin typeface="+mn-lt"/>
          <a:ea typeface="+mn-ea"/>
          <a:cs typeface="Times New Roman" pitchFamily="18" charset="0"/>
        </a:defRPr>
      </a:lvl3pPr>
      <a:lvl4pPr marL="1599633" indent="-228519" algn="l" defTabSz="914076" rtl="0" fontAlgn="base">
        <a:spcBef>
          <a:spcPct val="20000"/>
        </a:spcBef>
        <a:spcAft>
          <a:spcPct val="0"/>
        </a:spcAft>
        <a:buChar char="–"/>
        <a:defRPr sz="2000">
          <a:solidFill>
            <a:schemeClr val="tx1"/>
          </a:solidFill>
          <a:latin typeface="+mn-lt"/>
          <a:ea typeface="+mn-ea"/>
          <a:cs typeface="Times New Roman" pitchFamily="18" charset="0"/>
        </a:defRPr>
      </a:lvl4pPr>
      <a:lvl5pPr marL="2056670" indent="-228519" algn="l" defTabSz="914076" rtl="0" fontAlgn="base">
        <a:spcBef>
          <a:spcPct val="20000"/>
        </a:spcBef>
        <a:spcAft>
          <a:spcPct val="0"/>
        </a:spcAft>
        <a:buChar char="»"/>
        <a:defRPr sz="2000">
          <a:solidFill>
            <a:schemeClr val="tx1"/>
          </a:solidFill>
          <a:latin typeface="+mn-lt"/>
          <a:ea typeface="+mn-ea"/>
          <a:cs typeface="Times New Roman" pitchFamily="18" charset="0"/>
        </a:defRPr>
      </a:lvl5pPr>
      <a:lvl6pPr marL="2498371" indent="-228519" algn="l" defTabSz="914076" rtl="0" fontAlgn="base">
        <a:spcBef>
          <a:spcPct val="20000"/>
        </a:spcBef>
        <a:spcAft>
          <a:spcPct val="0"/>
        </a:spcAft>
        <a:buChar char="»"/>
        <a:defRPr sz="2000">
          <a:solidFill>
            <a:schemeClr val="tx1"/>
          </a:solidFill>
          <a:latin typeface="+mn-lt"/>
          <a:ea typeface="+mn-ea"/>
          <a:cs typeface="Times New Roman" pitchFamily="18" charset="0"/>
        </a:defRPr>
      </a:lvl6pPr>
      <a:lvl7pPr marL="2940072" indent="-228519" algn="l" defTabSz="914076" rtl="0" fontAlgn="base">
        <a:spcBef>
          <a:spcPct val="20000"/>
        </a:spcBef>
        <a:spcAft>
          <a:spcPct val="0"/>
        </a:spcAft>
        <a:buChar char="»"/>
        <a:defRPr sz="2000">
          <a:solidFill>
            <a:schemeClr val="tx1"/>
          </a:solidFill>
          <a:latin typeface="+mn-lt"/>
          <a:ea typeface="+mn-ea"/>
          <a:cs typeface="Times New Roman" pitchFamily="18" charset="0"/>
        </a:defRPr>
      </a:lvl7pPr>
      <a:lvl8pPr marL="3381773" indent="-228519" algn="l" defTabSz="914076" rtl="0" fontAlgn="base">
        <a:spcBef>
          <a:spcPct val="20000"/>
        </a:spcBef>
        <a:spcAft>
          <a:spcPct val="0"/>
        </a:spcAft>
        <a:buChar char="»"/>
        <a:defRPr sz="2000">
          <a:solidFill>
            <a:schemeClr val="tx1"/>
          </a:solidFill>
          <a:latin typeface="+mn-lt"/>
          <a:ea typeface="+mn-ea"/>
          <a:cs typeface="Times New Roman" pitchFamily="18" charset="0"/>
        </a:defRPr>
      </a:lvl8pPr>
      <a:lvl9pPr marL="3823474" indent="-228519" algn="l" defTabSz="914076" rtl="0" fontAlgn="base">
        <a:spcBef>
          <a:spcPct val="20000"/>
        </a:spcBef>
        <a:spcAft>
          <a:spcPct val="0"/>
        </a:spcAft>
        <a:buChar char="»"/>
        <a:defRPr sz="2000">
          <a:solidFill>
            <a:schemeClr val="tx1"/>
          </a:solidFill>
          <a:latin typeface="+mn-lt"/>
          <a:ea typeface="+mn-ea"/>
          <a:cs typeface="Times New Roman" pitchFamily="18" charset="0"/>
        </a:defRPr>
      </a:lvl9pPr>
    </p:bodyStyle>
    <p:otherStyle>
      <a:defPPr>
        <a:defRPr lang="zh-CN"/>
      </a:defPPr>
      <a:lvl1pPr marL="0" algn="l" defTabSz="883402" rtl="0" eaLnBrk="1" latinLnBrk="0" hangingPunct="1">
        <a:defRPr sz="1700" kern="1200">
          <a:solidFill>
            <a:schemeClr val="tx1"/>
          </a:solidFill>
          <a:latin typeface="+mn-lt"/>
          <a:ea typeface="+mn-ea"/>
          <a:cs typeface="+mn-cs"/>
        </a:defRPr>
      </a:lvl1pPr>
      <a:lvl2pPr marL="441701" algn="l" defTabSz="883402" rtl="0" eaLnBrk="1" latinLnBrk="0" hangingPunct="1">
        <a:defRPr sz="1700" kern="1200">
          <a:solidFill>
            <a:schemeClr val="tx1"/>
          </a:solidFill>
          <a:latin typeface="+mn-lt"/>
          <a:ea typeface="+mn-ea"/>
          <a:cs typeface="+mn-cs"/>
        </a:defRPr>
      </a:lvl2pPr>
      <a:lvl3pPr marL="883402" algn="l" defTabSz="883402" rtl="0" eaLnBrk="1" latinLnBrk="0" hangingPunct="1">
        <a:defRPr sz="1700" kern="1200">
          <a:solidFill>
            <a:schemeClr val="tx1"/>
          </a:solidFill>
          <a:latin typeface="+mn-lt"/>
          <a:ea typeface="+mn-ea"/>
          <a:cs typeface="+mn-cs"/>
        </a:defRPr>
      </a:lvl3pPr>
      <a:lvl4pPr marL="1325103" algn="l" defTabSz="883402" rtl="0" eaLnBrk="1" latinLnBrk="0" hangingPunct="1">
        <a:defRPr sz="1700" kern="1200">
          <a:solidFill>
            <a:schemeClr val="tx1"/>
          </a:solidFill>
          <a:latin typeface="+mn-lt"/>
          <a:ea typeface="+mn-ea"/>
          <a:cs typeface="+mn-cs"/>
        </a:defRPr>
      </a:lvl4pPr>
      <a:lvl5pPr marL="1766804" algn="l" defTabSz="883402" rtl="0" eaLnBrk="1" latinLnBrk="0" hangingPunct="1">
        <a:defRPr sz="1700" kern="1200">
          <a:solidFill>
            <a:schemeClr val="tx1"/>
          </a:solidFill>
          <a:latin typeface="+mn-lt"/>
          <a:ea typeface="+mn-ea"/>
          <a:cs typeface="+mn-cs"/>
        </a:defRPr>
      </a:lvl5pPr>
      <a:lvl6pPr marL="2208505" algn="l" defTabSz="883402" rtl="0" eaLnBrk="1" latinLnBrk="0" hangingPunct="1">
        <a:defRPr sz="1700" kern="1200">
          <a:solidFill>
            <a:schemeClr val="tx1"/>
          </a:solidFill>
          <a:latin typeface="+mn-lt"/>
          <a:ea typeface="+mn-ea"/>
          <a:cs typeface="+mn-cs"/>
        </a:defRPr>
      </a:lvl6pPr>
      <a:lvl7pPr marL="2650206" algn="l" defTabSz="883402" rtl="0" eaLnBrk="1" latinLnBrk="0" hangingPunct="1">
        <a:defRPr sz="1700" kern="1200">
          <a:solidFill>
            <a:schemeClr val="tx1"/>
          </a:solidFill>
          <a:latin typeface="+mn-lt"/>
          <a:ea typeface="+mn-ea"/>
          <a:cs typeface="+mn-cs"/>
        </a:defRPr>
      </a:lvl7pPr>
      <a:lvl8pPr marL="3091906" algn="l" defTabSz="883402" rtl="0" eaLnBrk="1" latinLnBrk="0" hangingPunct="1">
        <a:defRPr sz="1700" kern="1200">
          <a:solidFill>
            <a:schemeClr val="tx1"/>
          </a:solidFill>
          <a:latin typeface="+mn-lt"/>
          <a:ea typeface="+mn-ea"/>
          <a:cs typeface="+mn-cs"/>
        </a:defRPr>
      </a:lvl8pPr>
      <a:lvl9pPr marL="3533607" algn="l" defTabSz="883402"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7.xml"/><Relationship Id="rId7" Type="http://schemas.openxmlformats.org/officeDocument/2006/relationships/slide" Target="slide20.xml"/><Relationship Id="rId2" Type="http://schemas.openxmlformats.org/officeDocument/2006/relationships/slide" Target="slide21.xml"/><Relationship Id="rId1" Type="http://schemas.openxmlformats.org/officeDocument/2006/relationships/slideLayout" Target="../slideLayouts/slideLayout13.xml"/><Relationship Id="rId6" Type="http://schemas.openxmlformats.org/officeDocument/2006/relationships/audio" Target="../media/audio2.wav"/><Relationship Id="rId5" Type="http://schemas.openxmlformats.org/officeDocument/2006/relationships/slide" Target="slide18.xml"/><Relationship Id="rId4" Type="http://schemas.openxmlformats.org/officeDocument/2006/relationships/audio" Target="../media/audio3.wav"/></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16.xml"/><Relationship Id="rId1" Type="http://schemas.openxmlformats.org/officeDocument/2006/relationships/slideLayout" Target="../slideLayouts/slideLayout24.xml"/><Relationship Id="rId4" Type="http://schemas.openxmlformats.org/officeDocument/2006/relationships/hyperlink" Target="&#22797;&#20214;%20&#22797;&#20214;%20&#26032;&#24314;%20Microsoft%20PowerPoint%20&#28436;&#31034;&#25991;&#31295;.ppt" TargetMode="Externa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audio" Target="../media/audio2.wav"/><Relationship Id="rId1" Type="http://schemas.openxmlformats.org/officeDocument/2006/relationships/slideLayout" Target="../slideLayouts/slideLayout24.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16.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slide" Target="slide12.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凤翔县职教中心全景.JP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ctrTitle"/>
          </p:nvPr>
        </p:nvSpPr>
        <p:spPr>
          <a:xfrm>
            <a:off x="428596" y="1928802"/>
            <a:ext cx="7772400" cy="1470025"/>
          </a:xfrm>
        </p:spPr>
        <p:txBody>
          <a:bodyPr>
            <a:normAutofit/>
          </a:bodyPr>
          <a:lstStyle/>
          <a:p>
            <a:r>
              <a:rPr lang="zh-CN" altLang="en-US" sz="3600" b="1" i="1" dirty="0" smtClean="0">
                <a:solidFill>
                  <a:srgbClr val="C00000"/>
                </a:solidFill>
              </a:rPr>
              <a:t>应用文写作</a:t>
            </a:r>
            <a:r>
              <a:rPr lang="zh-CN" altLang="en-US" sz="3600" b="1" dirty="0" smtClean="0">
                <a:solidFill>
                  <a:srgbClr val="C00000"/>
                </a:solidFill>
              </a:rPr>
              <a:t>：便条</a:t>
            </a:r>
            <a:endParaRPr lang="zh-CN" altLang="en-US" sz="3600" b="1" dirty="0">
              <a:solidFill>
                <a:srgbClr val="C00000"/>
              </a:solidFill>
            </a:endParaRPr>
          </a:p>
        </p:txBody>
      </p:sp>
      <p:sp>
        <p:nvSpPr>
          <p:cNvPr id="3" name="副标题 2"/>
          <p:cNvSpPr>
            <a:spLocks noGrp="1"/>
          </p:cNvSpPr>
          <p:nvPr>
            <p:ph type="subTitle" idx="1"/>
          </p:nvPr>
        </p:nvSpPr>
        <p:spPr>
          <a:xfrm>
            <a:off x="2743200" y="3786190"/>
            <a:ext cx="6400800" cy="1752600"/>
          </a:xfrm>
        </p:spPr>
        <p:txBody>
          <a:bodyPr>
            <a:normAutofit/>
          </a:bodyPr>
          <a:lstStyle/>
          <a:p>
            <a:r>
              <a:rPr lang="zh-CN" altLang="en-US" sz="2400" dirty="0" smtClean="0">
                <a:solidFill>
                  <a:schemeClr val="tx1"/>
                </a:solidFill>
              </a:rPr>
              <a:t>执教：凤翔县职教中心   张建忠</a:t>
            </a:r>
            <a:endParaRPr lang="zh-CN" altLang="en-US" sz="2400" dirty="0">
              <a:solidFill>
                <a:schemeClr val="tx1"/>
              </a:solidFill>
            </a:endParaRPr>
          </a:p>
        </p:txBody>
      </p:sp>
      <p:sp>
        <p:nvSpPr>
          <p:cNvPr id="5" name="TextBox 4"/>
          <p:cNvSpPr txBox="1"/>
          <p:nvPr/>
        </p:nvSpPr>
        <p:spPr>
          <a:xfrm>
            <a:off x="428596" y="571480"/>
            <a:ext cx="5000660" cy="369332"/>
          </a:xfrm>
          <a:prstGeom prst="rect">
            <a:avLst/>
          </a:prstGeom>
          <a:noFill/>
        </p:spPr>
        <p:txBody>
          <a:bodyPr wrap="square" rtlCol="0">
            <a:spAutoFit/>
          </a:bodyPr>
          <a:lstStyle/>
          <a:p>
            <a:r>
              <a:rPr lang="zh-CN" altLang="en-US" b="1" dirty="0" smtClean="0"/>
              <a:t>高等教育出版社  中职语文（基础模块）上册</a:t>
            </a:r>
            <a:endParaRPr lang="zh-CN" alt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73c636855e86341654488a4644ce3b1.png"/>
          <p:cNvPicPr>
            <a:picLocks noChangeAspect="1"/>
          </p:cNvPicPr>
          <p:nvPr/>
        </p:nvPicPr>
        <p:blipFill>
          <a:blip r:embed="rId2"/>
          <a:stretch>
            <a:fillRect/>
          </a:stretch>
        </p:blipFill>
        <p:spPr>
          <a:xfrm>
            <a:off x="0" y="1"/>
            <a:ext cx="9144000" cy="6857999"/>
          </a:xfrm>
          <a:prstGeom prst="rect">
            <a:avLst/>
          </a:prstGeom>
        </p:spPr>
      </p:pic>
      <p:sp>
        <p:nvSpPr>
          <p:cNvPr id="3" name="TextBox 2"/>
          <p:cNvSpPr txBox="1"/>
          <p:nvPr/>
        </p:nvSpPr>
        <p:spPr>
          <a:xfrm>
            <a:off x="857225" y="1000108"/>
            <a:ext cx="7215238" cy="1877429"/>
          </a:xfrm>
          <a:prstGeom prst="rect">
            <a:avLst/>
          </a:prstGeom>
          <a:noFill/>
        </p:spPr>
        <p:txBody>
          <a:bodyPr wrap="square" lIns="91432" tIns="45716" rIns="91432" bIns="45716" rtlCol="0">
            <a:spAutoFit/>
          </a:bodyPr>
          <a:lstStyle/>
          <a:p>
            <a:pPr defTabSz="946068">
              <a:spcBef>
                <a:spcPct val="50000"/>
              </a:spcBef>
            </a:pPr>
            <a:r>
              <a:rPr lang="en-US" altLang="zh-CN" sz="2800" b="1" dirty="0" smtClean="0"/>
              <a:t>1</a:t>
            </a:r>
            <a:r>
              <a:rPr lang="zh-CN" altLang="en-US" sz="2800" b="1" dirty="0" smtClean="0"/>
              <a:t>、</a:t>
            </a:r>
            <a:r>
              <a:rPr lang="zh-CN" altLang="en-US" sz="2800" b="1" dirty="0" smtClean="0">
                <a:solidFill>
                  <a:srgbClr val="FF0000"/>
                </a:solidFill>
              </a:rPr>
              <a:t>概念：</a:t>
            </a:r>
            <a:r>
              <a:rPr lang="zh-CN" altLang="en-US" sz="2800" b="1" dirty="0" smtClean="0"/>
              <a:t>便条是一种具有一定格式、内容单一、书写简便、使用广泛的条据类应用文，是人们在处理日常事务使用的一种最简便的书信。 </a:t>
            </a:r>
            <a:endParaRPr lang="zh-CN" altLang="en-US" sz="2800" b="1" dirty="0"/>
          </a:p>
        </p:txBody>
      </p:sp>
      <p:sp>
        <p:nvSpPr>
          <p:cNvPr id="4" name="TextBox 3"/>
          <p:cNvSpPr txBox="1"/>
          <p:nvPr/>
        </p:nvSpPr>
        <p:spPr>
          <a:xfrm>
            <a:off x="928662" y="3429001"/>
            <a:ext cx="6858048" cy="984877"/>
          </a:xfrm>
          <a:prstGeom prst="rect">
            <a:avLst/>
          </a:prstGeom>
          <a:noFill/>
        </p:spPr>
        <p:txBody>
          <a:bodyPr wrap="square" lIns="91432" tIns="45716" rIns="91432" bIns="45716" rtlCol="0">
            <a:spAutoFit/>
          </a:bodyPr>
          <a:lstStyle/>
          <a:p>
            <a:r>
              <a:rPr lang="en-US" altLang="zh-CN" sz="2800" dirty="0" smtClean="0">
                <a:solidFill>
                  <a:schemeClr val="bg1">
                    <a:lumMod val="65000"/>
                  </a:schemeClr>
                </a:solidFill>
                <a:latin typeface="+mn-ea"/>
              </a:rPr>
              <a:t>2</a:t>
            </a:r>
            <a:r>
              <a:rPr lang="zh-CN" altLang="en-US" sz="2800" dirty="0" smtClean="0">
                <a:solidFill>
                  <a:schemeClr val="bg1">
                    <a:lumMod val="65000"/>
                  </a:schemeClr>
                </a:solidFill>
                <a:latin typeface="+mn-ea"/>
              </a:rPr>
              <a:t>、常见常用便条：请假条、留言条、托人办事条等 </a:t>
            </a:r>
            <a:endParaRPr lang="zh-CN" altLang="en-US" sz="2800" dirty="0">
              <a:solidFill>
                <a:schemeClr val="bg1">
                  <a:lumMod val="65000"/>
                </a:schemeClr>
              </a:solidFill>
              <a:latin typeface="+mn-ea"/>
            </a:endParaRPr>
          </a:p>
        </p:txBody>
      </p:sp>
      <p:sp>
        <p:nvSpPr>
          <p:cNvPr id="5" name="TextBox 4"/>
          <p:cNvSpPr txBox="1"/>
          <p:nvPr/>
        </p:nvSpPr>
        <p:spPr>
          <a:xfrm>
            <a:off x="7649227" y="4500570"/>
            <a:ext cx="923314" cy="1000132"/>
          </a:xfrm>
          <a:prstGeom prst="rect">
            <a:avLst/>
          </a:prstGeom>
          <a:noFill/>
        </p:spPr>
        <p:txBody>
          <a:bodyPr vert="eaVert" wrap="square" lIns="91432" tIns="45716" rIns="91432" bIns="45716" rtlCol="0">
            <a:spAutoFit/>
          </a:bodyPr>
          <a:lstStyle/>
          <a:p>
            <a:r>
              <a:rPr lang="zh-CN" altLang="en-US" sz="4800" b="1" dirty="0" smtClean="0">
                <a:solidFill>
                  <a:srgbClr val="FF0000"/>
                </a:solidFill>
                <a:hlinkClick r:id="rId3" action="ppaction://hlinksldjump"/>
              </a:rPr>
              <a:t>▲</a:t>
            </a:r>
            <a:endParaRPr lang="zh-CN" altLang="en-US" sz="4800" b="1"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73c636855e86341654488a4644ce3b1.png"/>
          <p:cNvPicPr>
            <a:picLocks noChangeAspect="1"/>
          </p:cNvPicPr>
          <p:nvPr/>
        </p:nvPicPr>
        <p:blipFill>
          <a:blip r:embed="rId2"/>
          <a:stretch>
            <a:fillRect/>
          </a:stretch>
        </p:blipFill>
        <p:spPr>
          <a:xfrm>
            <a:off x="0" y="1"/>
            <a:ext cx="9144000" cy="6857999"/>
          </a:xfrm>
          <a:prstGeom prst="rect">
            <a:avLst/>
          </a:prstGeom>
        </p:spPr>
      </p:pic>
      <p:sp>
        <p:nvSpPr>
          <p:cNvPr id="3" name="TextBox 2"/>
          <p:cNvSpPr txBox="1"/>
          <p:nvPr/>
        </p:nvSpPr>
        <p:spPr>
          <a:xfrm>
            <a:off x="857225" y="1000108"/>
            <a:ext cx="7215238" cy="1877429"/>
          </a:xfrm>
          <a:prstGeom prst="rect">
            <a:avLst/>
          </a:prstGeom>
          <a:noFill/>
        </p:spPr>
        <p:txBody>
          <a:bodyPr wrap="square" lIns="91432" tIns="45716" rIns="91432" bIns="45716" rtlCol="0">
            <a:spAutoFit/>
          </a:bodyPr>
          <a:lstStyle/>
          <a:p>
            <a:pPr defTabSz="946068">
              <a:spcBef>
                <a:spcPct val="50000"/>
              </a:spcBef>
            </a:pPr>
            <a:r>
              <a:rPr lang="en-US" altLang="zh-CN" sz="2800" b="1" dirty="0" smtClean="0">
                <a:solidFill>
                  <a:schemeClr val="bg1">
                    <a:lumMod val="65000"/>
                  </a:schemeClr>
                </a:solidFill>
              </a:rPr>
              <a:t>1</a:t>
            </a:r>
            <a:r>
              <a:rPr lang="zh-CN" altLang="en-US" sz="2800" b="1" dirty="0" smtClean="0">
                <a:solidFill>
                  <a:schemeClr val="bg1">
                    <a:lumMod val="65000"/>
                  </a:schemeClr>
                </a:solidFill>
              </a:rPr>
              <a:t>、概念：便条是一种具有一定格式、内容单一、书写简便、使用广泛的条据类应用文，是人们在处理日常事务使用的一种最简便的书信。 </a:t>
            </a:r>
            <a:endParaRPr lang="zh-CN" altLang="en-US" sz="2800" b="1" dirty="0">
              <a:solidFill>
                <a:schemeClr val="bg1">
                  <a:lumMod val="65000"/>
                </a:schemeClr>
              </a:solidFill>
            </a:endParaRPr>
          </a:p>
        </p:txBody>
      </p:sp>
      <p:sp>
        <p:nvSpPr>
          <p:cNvPr id="4" name="TextBox 3"/>
          <p:cNvSpPr txBox="1"/>
          <p:nvPr/>
        </p:nvSpPr>
        <p:spPr>
          <a:xfrm>
            <a:off x="928662" y="3429001"/>
            <a:ext cx="6858048" cy="984877"/>
          </a:xfrm>
          <a:prstGeom prst="rect">
            <a:avLst/>
          </a:prstGeom>
          <a:noFill/>
        </p:spPr>
        <p:txBody>
          <a:bodyPr wrap="square" lIns="91432" tIns="45716" rIns="91432" bIns="45716" rtlCol="0">
            <a:spAutoFit/>
          </a:bodyPr>
          <a:lstStyle/>
          <a:p>
            <a:r>
              <a:rPr lang="en-US" altLang="zh-CN" sz="2800" b="1" dirty="0" smtClean="0">
                <a:latin typeface="+mn-ea"/>
              </a:rPr>
              <a:t>2</a:t>
            </a:r>
            <a:r>
              <a:rPr lang="zh-CN" altLang="en-US" sz="2800" b="1" dirty="0" smtClean="0">
                <a:latin typeface="+mn-ea"/>
              </a:rPr>
              <a:t>、</a:t>
            </a:r>
            <a:r>
              <a:rPr lang="zh-CN" altLang="en-US" sz="2800" b="1" dirty="0" smtClean="0">
                <a:solidFill>
                  <a:srgbClr val="FF0000"/>
                </a:solidFill>
                <a:latin typeface="+mn-ea"/>
              </a:rPr>
              <a:t>常见常用便条：</a:t>
            </a:r>
            <a:r>
              <a:rPr lang="zh-CN" altLang="en-US" sz="2800" b="1" dirty="0" smtClean="0">
                <a:latin typeface="+mn-ea"/>
              </a:rPr>
              <a:t>请假条、留言条、托人办事条等 </a:t>
            </a:r>
            <a:endParaRPr lang="zh-CN" altLang="en-US" sz="2800" b="1" dirty="0">
              <a:latin typeface="+mn-ea"/>
            </a:endParaRPr>
          </a:p>
        </p:txBody>
      </p:sp>
      <p:sp>
        <p:nvSpPr>
          <p:cNvPr id="6" name="TextBox 5"/>
          <p:cNvSpPr txBox="1"/>
          <p:nvPr/>
        </p:nvSpPr>
        <p:spPr>
          <a:xfrm>
            <a:off x="7710778" y="4714884"/>
            <a:ext cx="861758" cy="928694"/>
          </a:xfrm>
          <a:prstGeom prst="rect">
            <a:avLst/>
          </a:prstGeom>
          <a:noFill/>
        </p:spPr>
        <p:txBody>
          <a:bodyPr vert="eaVert" wrap="square" lIns="91432" tIns="45716" rIns="91432" bIns="45716" rtlCol="0">
            <a:spAutoFit/>
          </a:bodyPr>
          <a:lstStyle/>
          <a:p>
            <a:r>
              <a:rPr lang="zh-CN" altLang="en-US" sz="4400" b="1" dirty="0" smtClean="0">
                <a:solidFill>
                  <a:srgbClr val="FF0000"/>
                </a:solidFill>
                <a:hlinkClick r:id="rId3" action="ppaction://hlinksldjump"/>
              </a:rPr>
              <a:t>▲</a:t>
            </a:r>
            <a:endParaRPr lang="zh-CN" altLang="en-US" sz="4400" b="1"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a2ce3c849b33ebd5cacd10cccddc07f.jpg"/>
          <p:cNvPicPr>
            <a:picLocks noChangeAspect="1"/>
          </p:cNvPicPr>
          <p:nvPr/>
        </p:nvPicPr>
        <p:blipFill>
          <a:blip r:embed="rId2"/>
          <a:stretch>
            <a:fillRect/>
          </a:stretch>
        </p:blipFill>
        <p:spPr>
          <a:xfrm>
            <a:off x="0" y="1"/>
            <a:ext cx="9144000" cy="6857999"/>
          </a:xfrm>
          <a:prstGeom prst="rect">
            <a:avLst/>
          </a:prstGeom>
        </p:spPr>
      </p:pic>
      <p:sp>
        <p:nvSpPr>
          <p:cNvPr id="3" name="TextBox 2"/>
          <p:cNvSpPr txBox="1"/>
          <p:nvPr/>
        </p:nvSpPr>
        <p:spPr>
          <a:xfrm>
            <a:off x="1428728" y="1428737"/>
            <a:ext cx="5286412" cy="369332"/>
          </a:xfrm>
          <a:prstGeom prst="rect">
            <a:avLst/>
          </a:prstGeom>
          <a:noFill/>
        </p:spPr>
        <p:txBody>
          <a:bodyPr wrap="square" lIns="91432" tIns="45716" rIns="91432" bIns="45716" rtlCol="0">
            <a:spAutoFit/>
          </a:bodyPr>
          <a:lstStyle/>
          <a:p>
            <a:endParaRPr lang="zh-CN" altLang="en-US" dirty="0"/>
          </a:p>
        </p:txBody>
      </p:sp>
      <p:sp>
        <p:nvSpPr>
          <p:cNvPr id="4" name="TextBox 3"/>
          <p:cNvSpPr txBox="1"/>
          <p:nvPr/>
        </p:nvSpPr>
        <p:spPr>
          <a:xfrm>
            <a:off x="1714480" y="785794"/>
            <a:ext cx="5286412" cy="584775"/>
          </a:xfrm>
          <a:prstGeom prst="rect">
            <a:avLst/>
          </a:prstGeom>
          <a:noFill/>
        </p:spPr>
        <p:txBody>
          <a:bodyPr wrap="square" lIns="91432" tIns="45716" rIns="91432" bIns="45716" rtlCol="0">
            <a:spAutoFit/>
          </a:bodyPr>
          <a:lstStyle/>
          <a:p>
            <a:r>
              <a:rPr lang="zh-CN" altLang="en-US" sz="3200" b="1" dirty="0" smtClean="0">
                <a:solidFill>
                  <a:srgbClr val="FF0000"/>
                </a:solidFill>
              </a:rPr>
              <a:t>请假条的写法：</a:t>
            </a:r>
            <a:endParaRPr lang="zh-CN" altLang="en-US" sz="3200" dirty="0">
              <a:solidFill>
                <a:srgbClr val="FF0000"/>
              </a:solidFill>
            </a:endParaRPr>
          </a:p>
        </p:txBody>
      </p:sp>
      <p:sp>
        <p:nvSpPr>
          <p:cNvPr id="5" name="TextBox 4"/>
          <p:cNvSpPr txBox="1"/>
          <p:nvPr/>
        </p:nvSpPr>
        <p:spPr>
          <a:xfrm>
            <a:off x="1500166" y="1785926"/>
            <a:ext cx="5000660" cy="415490"/>
          </a:xfrm>
          <a:prstGeom prst="rect">
            <a:avLst/>
          </a:prstGeom>
          <a:noFill/>
        </p:spPr>
        <p:txBody>
          <a:bodyPr wrap="square" lIns="91432" tIns="45716" rIns="91432" bIns="45716" rtlCol="0">
            <a:spAutoFit/>
          </a:bodyPr>
          <a:lstStyle/>
          <a:p>
            <a:r>
              <a:rPr lang="zh-CN" altLang="en-US" sz="2000" b="1" dirty="0" smtClean="0">
                <a:latin typeface="Arial"/>
              </a:rPr>
              <a:t>“</a:t>
            </a:r>
            <a:r>
              <a:rPr lang="zh-CN" altLang="en-US" sz="2000" b="1" dirty="0" smtClean="0"/>
              <a:t>请假条</a:t>
            </a:r>
            <a:r>
              <a:rPr lang="zh-CN" altLang="en-US" sz="2000" b="1" dirty="0" smtClean="0">
                <a:latin typeface="Arial"/>
              </a:rPr>
              <a:t>”</a:t>
            </a:r>
            <a:r>
              <a:rPr lang="zh-CN" altLang="en-US" sz="2000" b="1" dirty="0" smtClean="0"/>
              <a:t> 适用情况：</a:t>
            </a:r>
            <a:endParaRPr lang="zh-CN" altLang="en-US" sz="2000" b="1" dirty="0"/>
          </a:p>
        </p:txBody>
      </p:sp>
      <p:sp>
        <p:nvSpPr>
          <p:cNvPr id="6" name="TextBox 5"/>
          <p:cNvSpPr txBox="1"/>
          <p:nvPr/>
        </p:nvSpPr>
        <p:spPr>
          <a:xfrm>
            <a:off x="2357422" y="2428868"/>
            <a:ext cx="5929354" cy="707886"/>
          </a:xfrm>
          <a:prstGeom prst="rect">
            <a:avLst/>
          </a:prstGeom>
          <a:noFill/>
        </p:spPr>
        <p:txBody>
          <a:bodyPr wrap="square" lIns="91432" tIns="45716" rIns="91432" bIns="45716" rtlCol="0">
            <a:spAutoFit/>
          </a:bodyPr>
          <a:lstStyle/>
          <a:p>
            <a:r>
              <a:rPr lang="en-US" altLang="zh-CN" dirty="0" smtClean="0"/>
              <a:t> </a:t>
            </a:r>
            <a:r>
              <a:rPr lang="zh-CN" altLang="en-US" sz="2000" b="1" dirty="0" smtClean="0">
                <a:solidFill>
                  <a:srgbClr val="FF0000"/>
                </a:solidFill>
              </a:rPr>
              <a:t>因病或因事不能照常工作或学习，而向单位或个人说明情况 </a:t>
            </a:r>
            <a:endParaRPr lang="zh-CN" altLang="en-US" sz="2000" b="1" dirty="0">
              <a:solidFill>
                <a:srgbClr val="FF0000"/>
              </a:solidFill>
            </a:endParaRPr>
          </a:p>
        </p:txBody>
      </p:sp>
      <p:sp>
        <p:nvSpPr>
          <p:cNvPr id="7" name="TextBox 6"/>
          <p:cNvSpPr txBox="1"/>
          <p:nvPr/>
        </p:nvSpPr>
        <p:spPr>
          <a:xfrm>
            <a:off x="1214414" y="3214687"/>
            <a:ext cx="6429420" cy="461665"/>
          </a:xfrm>
          <a:prstGeom prst="rect">
            <a:avLst/>
          </a:prstGeom>
          <a:noFill/>
        </p:spPr>
        <p:txBody>
          <a:bodyPr wrap="square" lIns="91432" tIns="45716" rIns="91432" bIns="45716" rtlCol="0">
            <a:spAutoFit/>
          </a:bodyPr>
          <a:lstStyle/>
          <a:p>
            <a:r>
              <a:rPr lang="zh-CN" altLang="en-US" sz="2400" b="1" dirty="0" smtClean="0"/>
              <a:t>“请假条”组成部分：</a:t>
            </a:r>
            <a:endParaRPr lang="zh-CN" altLang="en-US" sz="2400" b="1" dirty="0"/>
          </a:p>
        </p:txBody>
      </p:sp>
      <p:sp>
        <p:nvSpPr>
          <p:cNvPr id="8" name="TextBox 7"/>
          <p:cNvSpPr txBox="1"/>
          <p:nvPr/>
        </p:nvSpPr>
        <p:spPr>
          <a:xfrm>
            <a:off x="2285984" y="3786191"/>
            <a:ext cx="6429420" cy="1369598"/>
          </a:xfrm>
          <a:prstGeom prst="rect">
            <a:avLst/>
          </a:prstGeom>
          <a:noFill/>
        </p:spPr>
        <p:txBody>
          <a:bodyPr wrap="square" lIns="91432" tIns="45716" rIns="91432" bIns="45716" rtlCol="0">
            <a:spAutoFit/>
          </a:bodyPr>
          <a:lstStyle/>
          <a:p>
            <a:pPr defTabSz="946068"/>
            <a:r>
              <a:rPr lang="zh-CN" altLang="en-US" sz="2000" b="1" dirty="0" smtClean="0">
                <a:solidFill>
                  <a:srgbClr val="FF0000"/>
                </a:solidFill>
              </a:rPr>
              <a:t>标题、</a:t>
            </a:r>
            <a:endParaRPr lang="en-US" altLang="zh-CN" sz="2000" b="1" dirty="0" smtClean="0">
              <a:solidFill>
                <a:srgbClr val="FF0000"/>
              </a:solidFill>
            </a:endParaRPr>
          </a:p>
          <a:p>
            <a:pPr defTabSz="946068"/>
            <a:r>
              <a:rPr lang="zh-CN" altLang="en-US" sz="2000" b="1" dirty="0" smtClean="0">
                <a:solidFill>
                  <a:srgbClr val="FF0000"/>
                </a:solidFill>
              </a:rPr>
              <a:t>称谓</a:t>
            </a:r>
            <a:r>
              <a:rPr lang="en-US" altLang="zh-CN" sz="2000" b="1" dirty="0" smtClean="0">
                <a:solidFill>
                  <a:srgbClr val="FF0000"/>
                </a:solidFill>
              </a:rPr>
              <a:t>(</a:t>
            </a:r>
            <a:r>
              <a:rPr lang="zh-CN" altLang="en-US" sz="2000" b="1" dirty="0" smtClean="0">
                <a:solidFill>
                  <a:srgbClr val="FF0000"/>
                </a:solidFill>
              </a:rPr>
              <a:t>称呼、向谁请假</a:t>
            </a:r>
            <a:r>
              <a:rPr lang="en-US" altLang="zh-CN" sz="2000" b="1" dirty="0" smtClean="0">
                <a:solidFill>
                  <a:srgbClr val="FF0000"/>
                </a:solidFill>
              </a:rPr>
              <a:t>)</a:t>
            </a:r>
            <a:r>
              <a:rPr lang="zh-CN" altLang="en-US" sz="2000" b="1" dirty="0" smtClean="0">
                <a:solidFill>
                  <a:srgbClr val="FF0000"/>
                </a:solidFill>
              </a:rPr>
              <a:t>、</a:t>
            </a:r>
            <a:endParaRPr lang="en-US" altLang="zh-CN" sz="2000" b="1" dirty="0" smtClean="0">
              <a:solidFill>
                <a:srgbClr val="FF0000"/>
              </a:solidFill>
            </a:endParaRPr>
          </a:p>
          <a:p>
            <a:pPr defTabSz="946068"/>
            <a:r>
              <a:rPr lang="zh-CN" altLang="en-US" sz="2000" b="1" dirty="0" smtClean="0">
                <a:solidFill>
                  <a:srgbClr val="FF0000"/>
                </a:solidFill>
              </a:rPr>
              <a:t>正文（请假事由、希望语）、 </a:t>
            </a:r>
            <a:endParaRPr lang="en-US" altLang="zh-CN" sz="2000" b="1" dirty="0" smtClean="0">
              <a:solidFill>
                <a:srgbClr val="FF0000"/>
              </a:solidFill>
            </a:endParaRPr>
          </a:p>
          <a:p>
            <a:pPr defTabSz="946068"/>
            <a:r>
              <a:rPr lang="zh-CN" altLang="en-US" sz="2000" b="1" dirty="0" smtClean="0">
                <a:solidFill>
                  <a:srgbClr val="FF0000"/>
                </a:solidFill>
              </a:rPr>
              <a:t>落款（署名和日期）</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ppt_x</p:attrName>
                                        </p:attrNameLst>
                                      </p:cBhvr>
                                      <p:tavLst>
                                        <p:tav tm="0">
                                          <p:val>
                                            <p:strVal val="#ppt_x-.2"/>
                                          </p:val>
                                        </p:tav>
                                        <p:tav tm="100000">
                                          <p:val>
                                            <p:strVal val="#ppt_x"/>
                                          </p:val>
                                        </p:tav>
                                      </p:tavLst>
                                    </p:anim>
                                    <p:anim calcmode="lin" valueType="num">
                                      <p:cBhvr>
                                        <p:cTn id="2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e7993f03d9d2f5bc41b3804cb37f535.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1857356" y="571480"/>
            <a:ext cx="4143404" cy="538601"/>
          </a:xfrm>
          <a:prstGeom prst="rect">
            <a:avLst/>
          </a:prstGeom>
          <a:noFill/>
        </p:spPr>
        <p:txBody>
          <a:bodyPr wrap="square" lIns="91432" tIns="45716" rIns="91432" bIns="45716" rtlCol="0">
            <a:spAutoFit/>
          </a:bodyPr>
          <a:lstStyle/>
          <a:p>
            <a:r>
              <a:rPr lang="zh-CN" altLang="en-US" sz="2800" dirty="0" smtClean="0">
                <a:solidFill>
                  <a:srgbClr val="FF0000"/>
                </a:solidFill>
                <a:latin typeface="Arial"/>
              </a:rPr>
              <a:t>“</a:t>
            </a:r>
            <a:r>
              <a:rPr lang="zh-CN" altLang="en-US" sz="2800" dirty="0" smtClean="0">
                <a:solidFill>
                  <a:srgbClr val="FF0000"/>
                </a:solidFill>
              </a:rPr>
              <a:t>请假条</a:t>
            </a:r>
            <a:r>
              <a:rPr lang="zh-CN" altLang="en-US" sz="2800" dirty="0" smtClean="0">
                <a:solidFill>
                  <a:srgbClr val="FF0000"/>
                </a:solidFill>
                <a:latin typeface="Arial"/>
              </a:rPr>
              <a:t>”</a:t>
            </a:r>
            <a:r>
              <a:rPr lang="zh-CN" altLang="en-US" sz="2800" dirty="0" smtClean="0">
                <a:solidFill>
                  <a:srgbClr val="FF0000"/>
                </a:solidFill>
              </a:rPr>
              <a:t> 书写格式 </a:t>
            </a:r>
            <a:endParaRPr lang="zh-CN" altLang="en-US" sz="2800" dirty="0">
              <a:solidFill>
                <a:srgbClr val="FF0000"/>
              </a:solidFill>
            </a:endParaRPr>
          </a:p>
        </p:txBody>
      </p:sp>
      <p:sp>
        <p:nvSpPr>
          <p:cNvPr id="4" name="TextBox 3"/>
          <p:cNvSpPr txBox="1"/>
          <p:nvPr/>
        </p:nvSpPr>
        <p:spPr>
          <a:xfrm>
            <a:off x="714348" y="1500174"/>
            <a:ext cx="1857388" cy="477046"/>
          </a:xfrm>
          <a:prstGeom prst="rect">
            <a:avLst/>
          </a:prstGeom>
          <a:noFill/>
        </p:spPr>
        <p:txBody>
          <a:bodyPr wrap="square" lIns="91432" tIns="45716" rIns="91432" bIns="45716" rtlCol="0">
            <a:spAutoFit/>
          </a:bodyPr>
          <a:lstStyle/>
          <a:p>
            <a:pPr defTabSz="946068"/>
            <a:r>
              <a:rPr lang="zh-CN" altLang="en-US" sz="2400" b="1" dirty="0" smtClean="0"/>
              <a:t>（一）标题</a:t>
            </a:r>
            <a:r>
              <a:rPr lang="en-US" altLang="zh-CN" sz="2400" b="1" dirty="0" smtClean="0"/>
              <a:t>:</a:t>
            </a:r>
            <a:endParaRPr lang="en-US" altLang="zh-CN" sz="2400" b="1" dirty="0"/>
          </a:p>
        </p:txBody>
      </p:sp>
      <p:sp>
        <p:nvSpPr>
          <p:cNvPr id="5" name="TextBox 4"/>
          <p:cNvSpPr txBox="1"/>
          <p:nvPr/>
        </p:nvSpPr>
        <p:spPr>
          <a:xfrm>
            <a:off x="2643174" y="1500174"/>
            <a:ext cx="3571900" cy="461665"/>
          </a:xfrm>
          <a:prstGeom prst="rect">
            <a:avLst/>
          </a:prstGeom>
          <a:noFill/>
        </p:spPr>
        <p:txBody>
          <a:bodyPr wrap="square" lIns="91432" tIns="45716" rIns="91432" bIns="45716" rtlCol="0">
            <a:spAutoFit/>
          </a:bodyPr>
          <a:lstStyle/>
          <a:p>
            <a:pPr defTabSz="946068">
              <a:spcBef>
                <a:spcPct val="50000"/>
              </a:spcBef>
            </a:pPr>
            <a:r>
              <a:rPr lang="zh-CN" altLang="en-US" sz="2400" b="1" dirty="0" smtClean="0">
                <a:solidFill>
                  <a:srgbClr val="002060"/>
                </a:solidFill>
              </a:rPr>
              <a:t>首行居中</a:t>
            </a:r>
            <a:endParaRPr lang="zh-CN" altLang="en-US" sz="2400" b="1" dirty="0">
              <a:solidFill>
                <a:srgbClr val="002060"/>
              </a:solidFill>
            </a:endParaRPr>
          </a:p>
        </p:txBody>
      </p:sp>
      <p:sp>
        <p:nvSpPr>
          <p:cNvPr id="6" name="TextBox 5"/>
          <p:cNvSpPr txBox="1"/>
          <p:nvPr/>
        </p:nvSpPr>
        <p:spPr>
          <a:xfrm>
            <a:off x="714348" y="2571745"/>
            <a:ext cx="1785950" cy="477046"/>
          </a:xfrm>
          <a:prstGeom prst="rect">
            <a:avLst/>
          </a:prstGeom>
          <a:noFill/>
        </p:spPr>
        <p:txBody>
          <a:bodyPr wrap="square" lIns="91432" tIns="45716" rIns="91432" bIns="45716" rtlCol="0">
            <a:spAutoFit/>
          </a:bodyPr>
          <a:lstStyle/>
          <a:p>
            <a:pPr defTabSz="946068">
              <a:spcBef>
                <a:spcPct val="50000"/>
              </a:spcBef>
            </a:pPr>
            <a:r>
              <a:rPr lang="zh-CN" altLang="en-US" sz="2400" b="1" dirty="0" smtClean="0"/>
              <a:t>（二）称谓</a:t>
            </a:r>
            <a:r>
              <a:rPr lang="en-US" altLang="zh-CN" sz="2400" b="1" dirty="0" smtClean="0"/>
              <a:t>:</a:t>
            </a:r>
            <a:endParaRPr lang="en-US" altLang="zh-CN" sz="2400" b="1" dirty="0"/>
          </a:p>
        </p:txBody>
      </p:sp>
      <p:sp>
        <p:nvSpPr>
          <p:cNvPr id="7" name="TextBox 6"/>
          <p:cNvSpPr txBox="1"/>
          <p:nvPr/>
        </p:nvSpPr>
        <p:spPr>
          <a:xfrm>
            <a:off x="2643174" y="2643182"/>
            <a:ext cx="4643470" cy="400110"/>
          </a:xfrm>
          <a:prstGeom prst="rect">
            <a:avLst/>
          </a:prstGeom>
          <a:noFill/>
        </p:spPr>
        <p:txBody>
          <a:bodyPr wrap="square" lIns="91432" tIns="45716" rIns="91432" bIns="45716" rtlCol="0">
            <a:spAutoFit/>
          </a:bodyPr>
          <a:lstStyle/>
          <a:p>
            <a:r>
              <a:rPr lang="zh-CN" altLang="en-US" sz="2000" b="1" dirty="0" smtClean="0">
                <a:solidFill>
                  <a:srgbClr val="002060"/>
                </a:solidFill>
              </a:rPr>
              <a:t>另起一行，顶格写，并在称谓后加冒号</a:t>
            </a:r>
            <a:endParaRPr lang="zh-CN" altLang="en-US" sz="2000" dirty="0">
              <a:solidFill>
                <a:srgbClr val="002060"/>
              </a:solidFill>
            </a:endParaRPr>
          </a:p>
        </p:txBody>
      </p:sp>
      <p:sp>
        <p:nvSpPr>
          <p:cNvPr id="8" name="TextBox 7"/>
          <p:cNvSpPr txBox="1"/>
          <p:nvPr/>
        </p:nvSpPr>
        <p:spPr>
          <a:xfrm>
            <a:off x="785786" y="3643314"/>
            <a:ext cx="1785950" cy="461657"/>
          </a:xfrm>
          <a:prstGeom prst="rect">
            <a:avLst/>
          </a:prstGeom>
          <a:noFill/>
        </p:spPr>
        <p:txBody>
          <a:bodyPr wrap="square" lIns="91432" tIns="45716" rIns="91432" bIns="45716" rtlCol="0">
            <a:spAutoFit/>
          </a:bodyPr>
          <a:lstStyle/>
          <a:p>
            <a:pPr defTabSz="946068">
              <a:spcBef>
                <a:spcPct val="50000"/>
              </a:spcBef>
            </a:pPr>
            <a:r>
              <a:rPr lang="zh-CN" altLang="en-US" sz="2400" b="1" dirty="0" smtClean="0">
                <a:hlinkClick r:id="rId3" action="ppaction://hlinksldjump"/>
              </a:rPr>
              <a:t>（</a:t>
            </a:r>
            <a:r>
              <a:rPr lang="zh-CN" altLang="en-US" sz="2400" b="1" dirty="0" smtClean="0"/>
              <a:t>三）正文 ：</a:t>
            </a:r>
            <a:endParaRPr lang="zh-CN" altLang="en-US" sz="2400" b="1" dirty="0"/>
          </a:p>
        </p:txBody>
      </p:sp>
      <p:sp>
        <p:nvSpPr>
          <p:cNvPr id="9" name="TextBox 8"/>
          <p:cNvSpPr txBox="1"/>
          <p:nvPr/>
        </p:nvSpPr>
        <p:spPr>
          <a:xfrm>
            <a:off x="2714612" y="3714752"/>
            <a:ext cx="4643470" cy="400110"/>
          </a:xfrm>
          <a:prstGeom prst="rect">
            <a:avLst/>
          </a:prstGeom>
          <a:noFill/>
        </p:spPr>
        <p:txBody>
          <a:bodyPr wrap="square" lIns="91432" tIns="45716" rIns="91432" bIns="45716" rtlCol="0">
            <a:spAutoFit/>
          </a:bodyPr>
          <a:lstStyle/>
          <a:p>
            <a:pPr defTabSz="946068">
              <a:spcBef>
                <a:spcPct val="50000"/>
              </a:spcBef>
            </a:pPr>
            <a:r>
              <a:rPr lang="zh-CN" altLang="en-US" sz="2000" b="1" dirty="0" smtClean="0">
                <a:solidFill>
                  <a:srgbClr val="002060"/>
                </a:solidFill>
              </a:rPr>
              <a:t>称谓写好后，另起一行空两格写正文。</a:t>
            </a:r>
            <a:endParaRPr lang="zh-CN" altLang="en-US" sz="2000" b="1" dirty="0">
              <a:solidFill>
                <a:srgbClr val="002060"/>
              </a:solidFill>
            </a:endParaRPr>
          </a:p>
        </p:txBody>
      </p:sp>
      <p:sp>
        <p:nvSpPr>
          <p:cNvPr id="10" name="TextBox 9"/>
          <p:cNvSpPr txBox="1"/>
          <p:nvPr/>
        </p:nvSpPr>
        <p:spPr>
          <a:xfrm>
            <a:off x="714349" y="4643447"/>
            <a:ext cx="2071702" cy="461665"/>
          </a:xfrm>
          <a:prstGeom prst="rect">
            <a:avLst/>
          </a:prstGeom>
          <a:noFill/>
        </p:spPr>
        <p:txBody>
          <a:bodyPr wrap="square" lIns="91432" tIns="45716" rIns="91432" bIns="45716" rtlCol="0">
            <a:spAutoFit/>
          </a:bodyPr>
          <a:lstStyle/>
          <a:p>
            <a:r>
              <a:rPr lang="zh-CN" altLang="en-US" sz="2400" b="1" dirty="0" smtClean="0"/>
              <a:t>（四）落款：</a:t>
            </a:r>
            <a:endParaRPr lang="zh-CN" altLang="en-US" sz="2400" b="1" dirty="0"/>
          </a:p>
        </p:txBody>
      </p:sp>
      <p:sp>
        <p:nvSpPr>
          <p:cNvPr id="11" name="TextBox 10"/>
          <p:cNvSpPr txBox="1"/>
          <p:nvPr/>
        </p:nvSpPr>
        <p:spPr>
          <a:xfrm>
            <a:off x="2643174" y="4714884"/>
            <a:ext cx="4500594" cy="400110"/>
          </a:xfrm>
          <a:prstGeom prst="rect">
            <a:avLst/>
          </a:prstGeom>
          <a:noFill/>
        </p:spPr>
        <p:txBody>
          <a:bodyPr wrap="square" lIns="91432" tIns="45716" rIns="91432" bIns="45716" rtlCol="0">
            <a:spAutoFit/>
          </a:bodyPr>
          <a:lstStyle/>
          <a:p>
            <a:pPr defTabSz="946068">
              <a:spcBef>
                <a:spcPct val="50000"/>
              </a:spcBef>
            </a:pPr>
            <a:r>
              <a:rPr lang="zh-CN" altLang="en-US" sz="2000" b="1" dirty="0" smtClean="0">
                <a:solidFill>
                  <a:srgbClr val="002060"/>
                </a:solidFill>
              </a:rPr>
              <a:t>写在正文的右下方，包括署名和日期。</a:t>
            </a:r>
            <a:endParaRPr lang="zh-CN" altLang="en-US" sz="20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ppt_x</p:attrName>
                                        </p:attrNameLst>
                                      </p:cBhvr>
                                      <p:tavLst>
                                        <p:tav tm="0">
                                          <p:val>
                                            <p:strVal val="#ppt_x-.2"/>
                                          </p:val>
                                        </p:tav>
                                        <p:tav tm="100000">
                                          <p:val>
                                            <p:strVal val="#ppt_x"/>
                                          </p:val>
                                        </p:tav>
                                      </p:tavLst>
                                    </p:anim>
                                    <p:anim calcmode="lin" valueType="num">
                                      <p:cBhvr>
                                        <p:cTn id="19"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slide(fromBottom)">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3e65b544374b45eb7c4de2985c528d.jpg"/>
          <p:cNvPicPr>
            <a:picLocks noChangeAspect="1"/>
          </p:cNvPicPr>
          <p:nvPr/>
        </p:nvPicPr>
        <p:blipFill>
          <a:blip r:embed="rId2"/>
          <a:stretch>
            <a:fillRect/>
          </a:stretch>
        </p:blipFill>
        <p:spPr>
          <a:xfrm>
            <a:off x="5534" y="1"/>
            <a:ext cx="9138466" cy="7000852"/>
          </a:xfrm>
          <a:prstGeom prst="rect">
            <a:avLst/>
          </a:prstGeom>
        </p:spPr>
      </p:pic>
      <p:sp>
        <p:nvSpPr>
          <p:cNvPr id="3" name="TextBox 2"/>
          <p:cNvSpPr txBox="1"/>
          <p:nvPr/>
        </p:nvSpPr>
        <p:spPr>
          <a:xfrm>
            <a:off x="1857357" y="785794"/>
            <a:ext cx="4857784" cy="523212"/>
          </a:xfrm>
          <a:prstGeom prst="rect">
            <a:avLst/>
          </a:prstGeom>
          <a:noFill/>
        </p:spPr>
        <p:txBody>
          <a:bodyPr wrap="square" lIns="91432" tIns="45716" rIns="91432" bIns="45716" rtlCol="0">
            <a:spAutoFit/>
          </a:bodyPr>
          <a:lstStyle/>
          <a:p>
            <a:r>
              <a:rPr lang="zh-CN" altLang="en-US" sz="2800" b="1" dirty="0" smtClean="0">
                <a:solidFill>
                  <a:srgbClr val="FF0000"/>
                </a:solidFill>
              </a:rPr>
              <a:t>“请假条”正文写作注意事项：</a:t>
            </a:r>
            <a:endParaRPr lang="zh-CN" altLang="en-US" sz="2800" b="1" dirty="0">
              <a:solidFill>
                <a:srgbClr val="FF0000"/>
              </a:solidFill>
            </a:endParaRPr>
          </a:p>
        </p:txBody>
      </p:sp>
      <p:sp>
        <p:nvSpPr>
          <p:cNvPr id="4" name="TextBox 3"/>
          <p:cNvSpPr txBox="1"/>
          <p:nvPr/>
        </p:nvSpPr>
        <p:spPr>
          <a:xfrm>
            <a:off x="1500166" y="1571612"/>
            <a:ext cx="5786478" cy="415490"/>
          </a:xfrm>
          <a:prstGeom prst="rect">
            <a:avLst/>
          </a:prstGeom>
          <a:noFill/>
        </p:spPr>
        <p:txBody>
          <a:bodyPr wrap="square" lIns="91432" tIns="45716" rIns="91432" bIns="45716" rtlCol="0">
            <a:spAutoFit/>
          </a:bodyPr>
          <a:lstStyle/>
          <a:p>
            <a:pPr defTabSz="946068">
              <a:spcBef>
                <a:spcPct val="50000"/>
              </a:spcBef>
            </a:pPr>
            <a:r>
              <a:rPr lang="en-US" altLang="zh-CN" sz="2000" b="1" dirty="0" smtClean="0">
                <a:solidFill>
                  <a:srgbClr val="002060"/>
                </a:solidFill>
                <a:latin typeface="+mn-ea"/>
              </a:rPr>
              <a:t>1</a:t>
            </a:r>
            <a:r>
              <a:rPr lang="zh-CN" altLang="en-US" sz="2000" b="1" dirty="0" smtClean="0">
                <a:solidFill>
                  <a:srgbClr val="002060"/>
                </a:solidFill>
                <a:latin typeface="+mn-ea"/>
              </a:rPr>
              <a:t>、要写清请假原因、请假期限和希望语。</a:t>
            </a:r>
            <a:endParaRPr lang="zh-CN" altLang="en-US" sz="2000" b="1" dirty="0">
              <a:solidFill>
                <a:srgbClr val="002060"/>
              </a:solidFill>
              <a:latin typeface="+mn-ea"/>
            </a:endParaRPr>
          </a:p>
        </p:txBody>
      </p:sp>
      <p:sp>
        <p:nvSpPr>
          <p:cNvPr id="5" name="TextBox 4"/>
          <p:cNvSpPr txBox="1"/>
          <p:nvPr/>
        </p:nvSpPr>
        <p:spPr>
          <a:xfrm>
            <a:off x="1500166" y="2214554"/>
            <a:ext cx="6643734" cy="707878"/>
          </a:xfrm>
          <a:prstGeom prst="rect">
            <a:avLst/>
          </a:prstGeom>
          <a:noFill/>
        </p:spPr>
        <p:txBody>
          <a:bodyPr wrap="square" lIns="91432" tIns="45716" rIns="91432" bIns="45716" rtlCol="0">
            <a:spAutoFit/>
          </a:bodyPr>
          <a:lstStyle/>
          <a:p>
            <a:pPr defTabSz="946068">
              <a:spcBef>
                <a:spcPct val="50000"/>
              </a:spcBef>
            </a:pPr>
            <a:r>
              <a:rPr lang="en-US" altLang="zh-CN" sz="2000" b="1" dirty="0" smtClean="0">
                <a:solidFill>
                  <a:srgbClr val="002060"/>
                </a:solidFill>
              </a:rPr>
              <a:t>2</a:t>
            </a:r>
            <a:r>
              <a:rPr lang="zh-CN" altLang="en-US" sz="2000" b="1" dirty="0" smtClean="0">
                <a:solidFill>
                  <a:srgbClr val="002060"/>
                </a:solidFill>
              </a:rPr>
              <a:t>、正文结尾写上诸如</a:t>
            </a:r>
            <a:r>
              <a:rPr lang="zh-CN" altLang="en-US" sz="2000" b="1" dirty="0" smtClean="0">
                <a:solidFill>
                  <a:srgbClr val="002060"/>
                </a:solidFill>
                <a:latin typeface="Arial"/>
              </a:rPr>
              <a:t>“</a:t>
            </a:r>
            <a:r>
              <a:rPr lang="zh-CN" altLang="en-US" sz="2000" b="1" dirty="0" smtClean="0">
                <a:solidFill>
                  <a:srgbClr val="002060"/>
                </a:solidFill>
              </a:rPr>
              <a:t>此致敬礼</a:t>
            </a:r>
            <a:r>
              <a:rPr lang="zh-CN" altLang="en-US" sz="2000" b="1" dirty="0" smtClean="0">
                <a:solidFill>
                  <a:srgbClr val="002060"/>
                </a:solidFill>
                <a:latin typeface="Arial"/>
              </a:rPr>
              <a:t>”</a:t>
            </a:r>
            <a:r>
              <a:rPr lang="zh-CN" altLang="en-US" sz="2000" b="1" dirty="0" smtClean="0">
                <a:solidFill>
                  <a:srgbClr val="002060"/>
                </a:solidFill>
              </a:rPr>
              <a:t>之类的致敬语，有时也可以不写。</a:t>
            </a:r>
            <a:endParaRPr lang="zh-CN" altLang="en-US" sz="2000" b="1" dirty="0">
              <a:solidFill>
                <a:srgbClr val="002060"/>
              </a:solidFill>
            </a:endParaRPr>
          </a:p>
        </p:txBody>
      </p:sp>
      <p:sp>
        <p:nvSpPr>
          <p:cNvPr id="6" name="TextBox 5"/>
          <p:cNvSpPr txBox="1"/>
          <p:nvPr/>
        </p:nvSpPr>
        <p:spPr>
          <a:xfrm>
            <a:off x="1500166" y="2928934"/>
            <a:ext cx="6429420" cy="707878"/>
          </a:xfrm>
          <a:prstGeom prst="rect">
            <a:avLst/>
          </a:prstGeom>
          <a:noFill/>
        </p:spPr>
        <p:txBody>
          <a:bodyPr wrap="square" lIns="91432" tIns="45716" rIns="91432" bIns="45716" rtlCol="0">
            <a:spAutoFit/>
          </a:bodyPr>
          <a:lstStyle/>
          <a:p>
            <a:r>
              <a:rPr lang="en-US" altLang="zh-CN" sz="2000" b="1" dirty="0" smtClean="0">
                <a:solidFill>
                  <a:srgbClr val="002060"/>
                </a:solidFill>
                <a:latin typeface="Arial"/>
              </a:rPr>
              <a:t>3</a:t>
            </a:r>
            <a:r>
              <a:rPr lang="zh-CN" altLang="en-US" sz="2000" b="1" dirty="0" smtClean="0">
                <a:solidFill>
                  <a:srgbClr val="002060"/>
                </a:solidFill>
                <a:latin typeface="Arial"/>
              </a:rPr>
              <a:t>、“</a:t>
            </a:r>
            <a:r>
              <a:rPr lang="zh-CN" altLang="en-US" sz="2000" b="1" dirty="0" smtClean="0">
                <a:solidFill>
                  <a:srgbClr val="002060"/>
                </a:solidFill>
              </a:rPr>
              <a:t>此致</a:t>
            </a:r>
            <a:r>
              <a:rPr lang="zh-CN" altLang="en-US" sz="2000" b="1" dirty="0" smtClean="0">
                <a:solidFill>
                  <a:srgbClr val="002060"/>
                </a:solidFill>
                <a:latin typeface="Arial"/>
              </a:rPr>
              <a:t>”</a:t>
            </a:r>
            <a:r>
              <a:rPr lang="zh-CN" altLang="en-US" sz="2000" b="1" dirty="0" smtClean="0">
                <a:solidFill>
                  <a:srgbClr val="002060"/>
                </a:solidFill>
              </a:rPr>
              <a:t>另起一行，空两格写；</a:t>
            </a:r>
            <a:r>
              <a:rPr lang="zh-CN" altLang="en-US" sz="2000" b="1" dirty="0" smtClean="0">
                <a:solidFill>
                  <a:srgbClr val="002060"/>
                </a:solidFill>
                <a:latin typeface="Arial"/>
              </a:rPr>
              <a:t>“</a:t>
            </a:r>
            <a:r>
              <a:rPr lang="zh-CN" altLang="en-US" sz="2000" b="1" dirty="0" smtClean="0">
                <a:solidFill>
                  <a:srgbClr val="002060"/>
                </a:solidFill>
              </a:rPr>
              <a:t>敬礼</a:t>
            </a:r>
            <a:r>
              <a:rPr lang="zh-CN" altLang="en-US" sz="2000" b="1" dirty="0" smtClean="0">
                <a:solidFill>
                  <a:srgbClr val="002060"/>
                </a:solidFill>
                <a:latin typeface="Arial"/>
              </a:rPr>
              <a:t>”</a:t>
            </a:r>
            <a:r>
              <a:rPr lang="zh-CN" altLang="en-US" sz="2000" b="1" dirty="0" smtClean="0">
                <a:solidFill>
                  <a:srgbClr val="002060"/>
                </a:solidFill>
              </a:rPr>
              <a:t>再起一行，顶格写。</a:t>
            </a:r>
            <a:endParaRPr lang="zh-CN" altLang="en-US" sz="2000" b="1" dirty="0">
              <a:solidFill>
                <a:srgbClr val="002060"/>
              </a:solidFill>
            </a:endParaRPr>
          </a:p>
        </p:txBody>
      </p:sp>
      <p:sp>
        <p:nvSpPr>
          <p:cNvPr id="7" name="TextBox 6"/>
          <p:cNvSpPr txBox="1"/>
          <p:nvPr/>
        </p:nvSpPr>
        <p:spPr>
          <a:xfrm>
            <a:off x="1500166" y="3714752"/>
            <a:ext cx="6643734" cy="1015655"/>
          </a:xfrm>
          <a:prstGeom prst="rect">
            <a:avLst/>
          </a:prstGeom>
          <a:noFill/>
        </p:spPr>
        <p:txBody>
          <a:bodyPr wrap="square" lIns="91432" tIns="45716" rIns="91432" bIns="45716" rtlCol="0">
            <a:spAutoFit/>
          </a:bodyPr>
          <a:lstStyle/>
          <a:p>
            <a:r>
              <a:rPr lang="en-US" altLang="zh-CN" sz="2000" b="1" dirty="0" smtClean="0">
                <a:solidFill>
                  <a:srgbClr val="002060"/>
                </a:solidFill>
              </a:rPr>
              <a:t>4</a:t>
            </a:r>
            <a:r>
              <a:rPr lang="zh-CN" altLang="en-US" sz="2000" b="1" dirty="0" smtClean="0">
                <a:solidFill>
                  <a:srgbClr val="002060"/>
                </a:solidFill>
              </a:rPr>
              <a:t>、请病假有医生证明的，可在正文后另起一行写上</a:t>
            </a:r>
            <a:r>
              <a:rPr lang="zh-CN" altLang="en-US" sz="2000" b="1" dirty="0" smtClean="0">
                <a:solidFill>
                  <a:srgbClr val="002060"/>
                </a:solidFill>
                <a:latin typeface="Arial"/>
              </a:rPr>
              <a:t>“</a:t>
            </a:r>
            <a:r>
              <a:rPr lang="zh-CN" altLang="en-US" sz="2000" b="1" dirty="0" smtClean="0">
                <a:solidFill>
                  <a:srgbClr val="002060"/>
                </a:solidFill>
              </a:rPr>
              <a:t>附：医生证明。</a:t>
            </a:r>
            <a:r>
              <a:rPr lang="zh-CN" altLang="en-US" sz="2000" b="1" dirty="0" smtClean="0">
                <a:solidFill>
                  <a:srgbClr val="002060"/>
                </a:solidFill>
                <a:latin typeface="Arial"/>
              </a:rPr>
              <a:t>”</a:t>
            </a:r>
            <a:r>
              <a:rPr lang="zh-CN" altLang="en-US" sz="2000" b="1" dirty="0" smtClean="0">
                <a:solidFill>
                  <a:srgbClr val="002060"/>
                </a:solidFill>
              </a:rPr>
              <a:t>的字样，然后把医生证明与请假条一起交给对方。</a:t>
            </a:r>
            <a:endParaRPr lang="zh-CN" altLang="en-US" sz="2000" b="1" dirty="0">
              <a:solidFill>
                <a:srgbClr val="002060"/>
              </a:solidFill>
            </a:endParaRPr>
          </a:p>
        </p:txBody>
      </p:sp>
      <p:sp>
        <p:nvSpPr>
          <p:cNvPr id="8" name="TextBox 7"/>
          <p:cNvSpPr txBox="1"/>
          <p:nvPr/>
        </p:nvSpPr>
        <p:spPr>
          <a:xfrm>
            <a:off x="1428729" y="4857761"/>
            <a:ext cx="6715172" cy="1323431"/>
          </a:xfrm>
          <a:prstGeom prst="rect">
            <a:avLst/>
          </a:prstGeom>
          <a:noFill/>
        </p:spPr>
        <p:txBody>
          <a:bodyPr wrap="square" lIns="91432" tIns="45716" rIns="91432" bIns="45716" rtlCol="0">
            <a:spAutoFit/>
          </a:bodyPr>
          <a:lstStyle/>
          <a:p>
            <a:pPr defTabSz="946068"/>
            <a:r>
              <a:rPr lang="en-US" altLang="zh-CN" sz="2000" b="1" dirty="0" smtClean="0">
                <a:solidFill>
                  <a:srgbClr val="002060"/>
                </a:solidFill>
              </a:rPr>
              <a:t>5</a:t>
            </a:r>
            <a:r>
              <a:rPr lang="zh-CN" altLang="en-US" sz="2000" b="1" dirty="0" smtClean="0">
                <a:solidFill>
                  <a:srgbClr val="002060"/>
                </a:solidFill>
              </a:rPr>
              <a:t>、请假条一般由请假人本人书写。</a:t>
            </a:r>
          </a:p>
          <a:p>
            <a:pPr defTabSz="946068"/>
            <a:r>
              <a:rPr lang="zh-CN" altLang="en-US" sz="2000" b="1" dirty="0" smtClean="0">
                <a:solidFill>
                  <a:srgbClr val="002060"/>
                </a:solidFill>
              </a:rPr>
              <a:t>如有特殊情况，比如请假人在异地，则可委托他人代为请假，在请假条上应以第三人称出现，并应写上代请假人的姓名，有的还要写明与请假人的关系。 </a:t>
            </a:r>
            <a:endParaRPr lang="zh-CN" altLang="en-US" sz="20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ppt_x</p:attrName>
                                        </p:attrNameLst>
                                      </p:cBhvr>
                                      <p:tavLst>
                                        <p:tav tm="0">
                                          <p:val>
                                            <p:strVal val="#ppt_x-.2"/>
                                          </p:val>
                                        </p:tav>
                                        <p:tav tm="100000">
                                          <p:val>
                                            <p:strVal val="#ppt_x"/>
                                          </p:val>
                                        </p:tav>
                                      </p:tavLst>
                                    </p:anim>
                                    <p:anim calcmode="lin" valueType="num">
                                      <p:cBhvr>
                                        <p:cTn id="1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lide(fromBottom)">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strVal val="#ppt_w*0.70"/>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9bddebdde58d961bef896a461fa0787.jpg"/>
          <p:cNvPicPr>
            <a:picLocks noChangeAspect="1"/>
          </p:cNvPicPr>
          <p:nvPr/>
        </p:nvPicPr>
        <p:blipFill>
          <a:blip r:embed="rId2"/>
          <a:stretch>
            <a:fillRect/>
          </a:stretch>
        </p:blipFill>
        <p:spPr>
          <a:xfrm>
            <a:off x="0" y="0"/>
            <a:ext cx="9144000" cy="6858000"/>
          </a:xfrm>
          <a:prstGeom prst="rect">
            <a:avLst/>
          </a:prstGeom>
        </p:spPr>
      </p:pic>
      <p:sp>
        <p:nvSpPr>
          <p:cNvPr id="11" name="TextBox 10"/>
          <p:cNvSpPr txBox="1"/>
          <p:nvPr/>
        </p:nvSpPr>
        <p:spPr>
          <a:xfrm>
            <a:off x="2357423" y="428605"/>
            <a:ext cx="6500858" cy="3139321"/>
          </a:xfrm>
          <a:prstGeom prst="rect">
            <a:avLst/>
          </a:prstGeom>
          <a:noFill/>
        </p:spPr>
        <p:txBody>
          <a:bodyPr wrap="square" lIns="91432" tIns="45716" rIns="91432" bIns="45716" rtlCol="0">
            <a:spAutoFit/>
          </a:bodyPr>
          <a:lstStyle/>
          <a:p>
            <a:pPr>
              <a:buFontTx/>
              <a:buNone/>
            </a:pPr>
            <a:r>
              <a:rPr lang="en-US" altLang="zh-CN" dirty="0" smtClean="0"/>
              <a:t>                                             </a:t>
            </a:r>
            <a:r>
              <a:rPr lang="zh-CN" altLang="en-US" b="1" dirty="0" smtClean="0"/>
              <a:t>请假条</a:t>
            </a:r>
          </a:p>
          <a:p>
            <a:pPr>
              <a:buFontTx/>
              <a:buNone/>
            </a:pPr>
            <a:r>
              <a:rPr lang="zh-CN" altLang="en-US" b="1" dirty="0" smtClean="0"/>
              <a:t>  王老师：</a:t>
            </a:r>
          </a:p>
          <a:p>
            <a:pPr>
              <a:buFontTx/>
              <a:buNone/>
            </a:pPr>
            <a:r>
              <a:rPr lang="zh-CN" altLang="en-US" b="1" dirty="0" smtClean="0"/>
              <a:t>           我因头痛发热，今天上午经医生诊断为病毒性流感，不能坚持到校上课，特请假两天（</a:t>
            </a:r>
            <a:r>
              <a:rPr lang="en-US" b="1" dirty="0" smtClean="0"/>
              <a:t>10</a:t>
            </a:r>
            <a:r>
              <a:rPr lang="zh-CN" altLang="en-US" b="1" dirty="0" smtClean="0"/>
              <a:t>月</a:t>
            </a:r>
            <a:r>
              <a:rPr lang="en-US" b="1" dirty="0" smtClean="0"/>
              <a:t>9</a:t>
            </a:r>
            <a:r>
              <a:rPr lang="zh-CN" altLang="en-US" b="1" dirty="0" smtClean="0"/>
              <a:t>日至</a:t>
            </a:r>
            <a:r>
              <a:rPr lang="en-US" b="1" dirty="0" smtClean="0"/>
              <a:t>10</a:t>
            </a:r>
            <a:r>
              <a:rPr lang="zh-CN" altLang="en-US" b="1" dirty="0" smtClean="0"/>
              <a:t>日），请予批准。</a:t>
            </a:r>
          </a:p>
          <a:p>
            <a:pPr>
              <a:buFontTx/>
              <a:buNone/>
            </a:pPr>
            <a:r>
              <a:rPr lang="zh-CN" altLang="en-US" b="1" dirty="0" smtClean="0"/>
              <a:t>       此致</a:t>
            </a:r>
          </a:p>
          <a:p>
            <a:pPr>
              <a:buFontTx/>
              <a:buNone/>
            </a:pPr>
            <a:r>
              <a:rPr lang="zh-CN" altLang="en-US" b="1" dirty="0" smtClean="0"/>
              <a:t>敬礼</a:t>
            </a:r>
            <a:endParaRPr lang="en-US" altLang="zh-CN" b="1" dirty="0" smtClean="0"/>
          </a:p>
          <a:p>
            <a:pPr>
              <a:buFontTx/>
              <a:buNone/>
            </a:pPr>
            <a:r>
              <a:rPr lang="en-US" altLang="zh-CN" b="1" dirty="0" smtClean="0"/>
              <a:t>   </a:t>
            </a:r>
          </a:p>
          <a:p>
            <a:pPr>
              <a:buFontTx/>
              <a:buNone/>
            </a:pPr>
            <a:r>
              <a:rPr lang="zh-CN" altLang="en-US" b="1" dirty="0" smtClean="0"/>
              <a:t>        附医院证明</a:t>
            </a:r>
            <a:endParaRPr lang="en-US" altLang="zh-CN" b="1" dirty="0" smtClean="0"/>
          </a:p>
          <a:p>
            <a:pPr>
              <a:buFontTx/>
              <a:buNone/>
            </a:pPr>
            <a:r>
              <a:rPr lang="zh-CN" altLang="en-US" b="1" dirty="0" smtClean="0"/>
              <a:t>                                                                                    请假人：张小宝</a:t>
            </a:r>
            <a:endParaRPr lang="en-US" altLang="zh-CN" b="1" dirty="0" smtClean="0"/>
          </a:p>
          <a:p>
            <a:pPr>
              <a:buFontTx/>
              <a:buNone/>
            </a:pPr>
            <a:r>
              <a:rPr lang="en-US" altLang="zh-CN" b="1" dirty="0" smtClean="0"/>
              <a:t>                                                                                    2015</a:t>
            </a:r>
            <a:r>
              <a:rPr lang="zh-CN" altLang="en-US" b="1" dirty="0" smtClean="0"/>
              <a:t>年</a:t>
            </a:r>
            <a:r>
              <a:rPr lang="en-US" altLang="zh-CN" b="1" dirty="0" smtClean="0"/>
              <a:t>12</a:t>
            </a:r>
            <a:r>
              <a:rPr lang="zh-CN" altLang="en-US" b="1" dirty="0" smtClean="0"/>
              <a:t>月</a:t>
            </a:r>
            <a:r>
              <a:rPr lang="en-US" altLang="zh-CN" b="1" dirty="0" smtClean="0"/>
              <a:t>15</a:t>
            </a:r>
            <a:r>
              <a:rPr lang="zh-CN" altLang="en-US" b="1" dirty="0" smtClean="0"/>
              <a:t>日</a:t>
            </a:r>
            <a:endParaRPr lang="en-US" altLang="zh-CN" b="1" dirty="0" smtClean="0"/>
          </a:p>
          <a:p>
            <a:pPr>
              <a:buFontTx/>
              <a:buNone/>
            </a:pPr>
            <a:endParaRPr lang="zh-CN" altLang="en-US" dirty="0"/>
          </a:p>
        </p:txBody>
      </p:sp>
      <p:sp>
        <p:nvSpPr>
          <p:cNvPr id="13" name="TextBox 12"/>
          <p:cNvSpPr txBox="1"/>
          <p:nvPr/>
        </p:nvSpPr>
        <p:spPr>
          <a:xfrm>
            <a:off x="1285872" y="571480"/>
            <a:ext cx="800203" cy="1714512"/>
          </a:xfrm>
          <a:prstGeom prst="rect">
            <a:avLst/>
          </a:prstGeom>
          <a:noFill/>
        </p:spPr>
        <p:txBody>
          <a:bodyPr vert="eaVert" wrap="square" lIns="91432" tIns="45716" rIns="91432" bIns="45716" rtlCol="0">
            <a:spAutoFit/>
          </a:bodyPr>
          <a:lstStyle/>
          <a:p>
            <a:r>
              <a:rPr lang="zh-CN" altLang="en-US" sz="4000" b="1" dirty="0" smtClean="0">
                <a:solidFill>
                  <a:srgbClr val="C00000"/>
                </a:solidFill>
              </a:rPr>
              <a:t>示例</a:t>
            </a:r>
            <a:endParaRPr lang="zh-CN" altLang="en-US" sz="4000" b="1" dirty="0">
              <a:solidFill>
                <a:srgbClr val="C00000"/>
              </a:solidFill>
            </a:endParaRPr>
          </a:p>
        </p:txBody>
      </p:sp>
      <p:sp>
        <p:nvSpPr>
          <p:cNvPr id="14" name="TextBox 13"/>
          <p:cNvSpPr txBox="1"/>
          <p:nvPr/>
        </p:nvSpPr>
        <p:spPr>
          <a:xfrm>
            <a:off x="2928926" y="3357562"/>
            <a:ext cx="4714908" cy="1046432"/>
          </a:xfrm>
          <a:prstGeom prst="rect">
            <a:avLst/>
          </a:prstGeom>
          <a:noFill/>
        </p:spPr>
        <p:txBody>
          <a:bodyPr wrap="square" lIns="91432" tIns="45716" rIns="91432" bIns="45716" rtlCol="0">
            <a:spAutoFit/>
          </a:bodyPr>
          <a:lstStyle/>
          <a:p>
            <a:r>
              <a:rPr lang="zh-CN" altLang="en-US" sz="2000" b="1" dirty="0" smtClean="0">
                <a:solidFill>
                  <a:srgbClr val="C00000"/>
                </a:solidFill>
              </a:rPr>
              <a:t>教师简析：</a:t>
            </a:r>
            <a:endParaRPr lang="en-US" altLang="zh-CN" sz="2000" b="1" dirty="0" smtClean="0">
              <a:solidFill>
                <a:srgbClr val="C00000"/>
              </a:solidFill>
            </a:endParaRPr>
          </a:p>
          <a:p>
            <a:r>
              <a:rPr lang="zh-CN" altLang="en-US" sz="2000" b="1" dirty="0" smtClean="0">
                <a:solidFill>
                  <a:srgbClr val="002060"/>
                </a:solidFill>
              </a:rPr>
              <a:t>格式规范；请假理由充分，时间具体并附有医生休假证明。</a:t>
            </a:r>
            <a:endParaRPr lang="zh-CN" altLang="en-US" sz="2000" b="1" dirty="0">
              <a:solidFill>
                <a:srgbClr val="002060"/>
              </a:solidFill>
            </a:endParaRPr>
          </a:p>
        </p:txBody>
      </p:sp>
      <p:sp>
        <p:nvSpPr>
          <p:cNvPr id="12" name="TextBox 11"/>
          <p:cNvSpPr txBox="1"/>
          <p:nvPr/>
        </p:nvSpPr>
        <p:spPr>
          <a:xfrm>
            <a:off x="5214942" y="5643578"/>
            <a:ext cx="3071834" cy="369332"/>
          </a:xfrm>
          <a:prstGeom prst="rect">
            <a:avLst/>
          </a:prstGeom>
          <a:noFill/>
        </p:spPr>
        <p:txBody>
          <a:bodyPr wrap="square" rtlCol="0">
            <a:spAutoFit/>
          </a:bodyPr>
          <a:lstStyle/>
          <a:p>
            <a:endParaRPr lang="zh-CN" altLang="en-US" dirty="0"/>
          </a:p>
        </p:txBody>
      </p:sp>
      <p:sp>
        <p:nvSpPr>
          <p:cNvPr id="33796" name="Rectangle 4"/>
          <p:cNvSpPr>
            <a:spLocks noChangeArrowheads="1"/>
          </p:cNvSpPr>
          <p:nvPr/>
        </p:nvSpPr>
        <p:spPr bwMode="auto">
          <a:xfrm>
            <a:off x="0" y="0"/>
            <a:ext cx="646331"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88925" algn="l" defTabSz="914400" rtl="0" eaLnBrk="1" fontAlgn="base"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800" b="0"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 name="矩形 14"/>
          <p:cNvSpPr/>
          <p:nvPr/>
        </p:nvSpPr>
        <p:spPr>
          <a:xfrm>
            <a:off x="4000496" y="4357694"/>
            <a:ext cx="4572000" cy="2308324"/>
          </a:xfrm>
          <a:prstGeom prst="rect">
            <a:avLst/>
          </a:prstGeom>
        </p:spPr>
        <p:txBody>
          <a:bodyPr>
            <a:spAutoFit/>
          </a:bodyPr>
          <a:lstStyle/>
          <a:p>
            <a:pPr lvl="0" indent="288925" defTabSz="914400" fontAlgn="base">
              <a:spcBef>
                <a:spcPct val="0"/>
              </a:spcBef>
              <a:spcAft>
                <a:spcPct val="0"/>
              </a:spcAft>
            </a:pPr>
            <a:r>
              <a:rPr lang="zh-CN" altLang="en-US" dirty="0" smtClean="0">
                <a:latin typeface="Times New Roman" pitchFamily="18" charset="0"/>
                <a:ea typeface="宋体" pitchFamily="2" charset="-122"/>
                <a:cs typeface="Times New Roman" pitchFamily="18" charset="0"/>
              </a:rPr>
              <a:t>特别提醒：（</a:t>
            </a:r>
            <a:r>
              <a:rPr lang="en-US" altLang="zh-CN" b="1" dirty="0" smtClean="0">
                <a:solidFill>
                  <a:srgbClr val="FF0000"/>
                </a:solidFill>
                <a:latin typeface="Times New Roman" pitchFamily="18" charset="0"/>
                <a:ea typeface="宋体" pitchFamily="2" charset="-122"/>
                <a:cs typeface="Times New Roman" pitchFamily="18" charset="0"/>
              </a:rPr>
              <a:t>1</a:t>
            </a:r>
            <a:r>
              <a:rPr lang="zh-CN" altLang="en-US" b="1" dirty="0" smtClean="0">
                <a:solidFill>
                  <a:srgbClr val="FF0000"/>
                </a:solidFill>
                <a:latin typeface="Times New Roman" pitchFamily="18" charset="0"/>
                <a:ea typeface="宋体" pitchFamily="2" charset="-122"/>
                <a:cs typeface="Times New Roman" pitchFamily="18" charset="0"/>
              </a:rPr>
              <a:t>）请假条的内容要求表达清楚、具体，理由充分、有说服力，语言简洁、朴实。 </a:t>
            </a:r>
            <a:endParaRPr lang="zh-CN" altLang="en-US" sz="1100" b="1" dirty="0" smtClean="0">
              <a:solidFill>
                <a:srgbClr val="FF0000"/>
              </a:solidFill>
              <a:latin typeface="Arial" pitchFamily="34" charset="0"/>
              <a:ea typeface="宋体" pitchFamily="2" charset="-122"/>
              <a:cs typeface="宋体" pitchFamily="2" charset="-122"/>
            </a:endParaRPr>
          </a:p>
          <a:p>
            <a:pPr lvl="0" indent="276225" defTabSz="914400" eaLnBrk="0" fontAlgn="base" hangingPunct="0">
              <a:spcBef>
                <a:spcPct val="0"/>
              </a:spcBef>
              <a:spcAft>
                <a:spcPct val="0"/>
              </a:spcAft>
            </a:pPr>
            <a:r>
              <a:rPr lang="zh-CN" altLang="en-US" b="1" dirty="0" smtClean="0">
                <a:solidFill>
                  <a:srgbClr val="FF0000"/>
                </a:solidFill>
                <a:latin typeface="Times New Roman" pitchFamily="18" charset="0"/>
                <a:ea typeface="宋体" pitchFamily="2" charset="-122"/>
                <a:cs typeface="Times New Roman" pitchFamily="18" charset="0"/>
              </a:rPr>
              <a:t>（</a:t>
            </a:r>
            <a:r>
              <a:rPr lang="en-US" altLang="zh-CN" b="1" dirty="0" smtClean="0">
                <a:solidFill>
                  <a:srgbClr val="FF0000"/>
                </a:solidFill>
                <a:latin typeface="Times New Roman" pitchFamily="18" charset="0"/>
                <a:ea typeface="宋体" pitchFamily="2" charset="-122"/>
                <a:cs typeface="Times New Roman" pitchFamily="18" charset="0"/>
              </a:rPr>
              <a:t>2</a:t>
            </a:r>
            <a:r>
              <a:rPr lang="zh-CN" altLang="en-US" b="1" dirty="0" smtClean="0">
                <a:solidFill>
                  <a:srgbClr val="FF0000"/>
                </a:solidFill>
                <a:latin typeface="Times New Roman" pitchFamily="18" charset="0"/>
                <a:ea typeface="宋体" pitchFamily="2" charset="-122"/>
                <a:cs typeface="Times New Roman" pitchFamily="18" charset="0"/>
              </a:rPr>
              <a:t>）请病假时最好写明医生的病情诊断并附休假证明，请事假如有证明材料也可附上。 </a:t>
            </a:r>
          </a:p>
          <a:p>
            <a:pPr lvl="0" indent="276225" defTabSz="914400" eaLnBrk="0" fontAlgn="base" hangingPunct="0">
              <a:spcBef>
                <a:spcPct val="0"/>
              </a:spcBef>
              <a:spcAft>
                <a:spcPct val="0"/>
              </a:spcAft>
            </a:pPr>
            <a:r>
              <a:rPr lang="zh-CN" altLang="en-US" b="1" dirty="0" smtClean="0">
                <a:solidFill>
                  <a:srgbClr val="FF0000"/>
                </a:solidFill>
                <a:latin typeface="Times New Roman" pitchFamily="18" charset="0"/>
                <a:ea typeface="宋体" pitchFamily="2" charset="-122"/>
                <a:cs typeface="Times New Roman" pitchFamily="18" charset="0"/>
              </a:rPr>
              <a:t>（</a:t>
            </a:r>
            <a:r>
              <a:rPr lang="en-US" altLang="zh-CN" b="1" dirty="0" smtClean="0">
                <a:solidFill>
                  <a:srgbClr val="FF0000"/>
                </a:solidFill>
                <a:latin typeface="Times New Roman" pitchFamily="18" charset="0"/>
                <a:ea typeface="宋体" pitchFamily="2" charset="-122"/>
                <a:cs typeface="Times New Roman" pitchFamily="18" charset="0"/>
              </a:rPr>
              <a:t>3</a:t>
            </a:r>
            <a:r>
              <a:rPr lang="zh-CN" altLang="en-US" b="1" dirty="0" smtClean="0">
                <a:solidFill>
                  <a:srgbClr val="FF0000"/>
                </a:solidFill>
                <a:latin typeface="Times New Roman" pitchFamily="18" charset="0"/>
                <a:ea typeface="宋体" pitchFamily="2" charset="-122"/>
                <a:cs typeface="Times New Roman" pitchFamily="18" charset="0"/>
              </a:rPr>
              <a:t>）署名可视称谓而定，如可写成“请假人”、“学生”、“职工”等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3D4A8"/>
            </a:gs>
            <a:gs pos="25000">
              <a:srgbClr val="21D6E0"/>
            </a:gs>
            <a:gs pos="75000">
              <a:srgbClr val="0087E6"/>
            </a:gs>
            <a:gs pos="100000">
              <a:srgbClr val="005CBF"/>
            </a:gs>
          </a:gsLst>
          <a:path path="rect">
            <a:fillToRect r="100000" b="100000"/>
          </a:path>
        </a:gradFill>
        <a:effectLst/>
      </p:bgPr>
    </p:bg>
    <p:spTree>
      <p:nvGrpSpPr>
        <p:cNvPr id="1" name=""/>
        <p:cNvGrpSpPr/>
        <p:nvPr/>
      </p:nvGrpSpPr>
      <p:grpSpPr>
        <a:xfrm>
          <a:off x="0" y="0"/>
          <a:ext cx="0" cy="0"/>
          <a:chOff x="0" y="0"/>
          <a:chExt cx="0" cy="0"/>
        </a:xfrm>
      </p:grpSpPr>
      <p:sp>
        <p:nvSpPr>
          <p:cNvPr id="58371" name="Rectangle 3"/>
          <p:cNvSpPr>
            <a:spLocks noGrp="1" noChangeArrowheads="1"/>
          </p:cNvSpPr>
          <p:nvPr>
            <p:ph type="body" idx="1"/>
          </p:nvPr>
        </p:nvSpPr>
        <p:spPr>
          <a:xfrm>
            <a:off x="357158" y="1357298"/>
            <a:ext cx="7815119" cy="5751286"/>
          </a:xfrm>
        </p:spPr>
        <p:txBody>
          <a:bodyPr/>
          <a:lstStyle/>
          <a:p>
            <a:r>
              <a:rPr lang="en-US" altLang="zh-CN" b="1" dirty="0"/>
              <a:t>A</a:t>
            </a:r>
            <a:r>
              <a:rPr lang="zh-CN" altLang="en-US" b="1" dirty="0"/>
              <a:t>、留言条和托事条适用于什么情况？</a:t>
            </a:r>
            <a:endParaRPr lang="zh-CN" altLang="en-US" sz="3100" b="1" dirty="0"/>
          </a:p>
          <a:p>
            <a:pPr>
              <a:buFontTx/>
              <a:buNone/>
            </a:pPr>
            <a:endParaRPr lang="zh-CN" altLang="en-US" sz="3100" b="1" dirty="0"/>
          </a:p>
          <a:p>
            <a:pPr>
              <a:buFontTx/>
              <a:buNone/>
            </a:pPr>
            <a:r>
              <a:rPr lang="en-US" altLang="zh-CN" b="1" dirty="0" smtClean="0"/>
              <a:t>  B</a:t>
            </a:r>
            <a:r>
              <a:rPr lang="zh-CN" altLang="en-US" b="1" dirty="0"/>
              <a:t>、写留言条、托事条应注意什么问题？</a:t>
            </a:r>
            <a:endParaRPr lang="zh-CN" altLang="en-US" sz="3100" b="1" dirty="0"/>
          </a:p>
          <a:p>
            <a:pPr>
              <a:buFontTx/>
              <a:buNone/>
            </a:pPr>
            <a:r>
              <a:rPr lang="zh-CN" altLang="en-US" sz="3100" b="1" dirty="0"/>
              <a:t>           </a:t>
            </a:r>
          </a:p>
          <a:p>
            <a:pPr>
              <a:buFontTx/>
              <a:buNone/>
            </a:pPr>
            <a:r>
              <a:rPr lang="zh-CN" altLang="en-US" b="1" dirty="0"/>
              <a:t>  </a:t>
            </a:r>
            <a:r>
              <a:rPr lang="en-US" altLang="zh-CN" b="1" dirty="0" smtClean="0"/>
              <a:t>C</a:t>
            </a:r>
            <a:r>
              <a:rPr lang="zh-CN" altLang="en-US" b="1" dirty="0"/>
              <a:t>、总结出这三类便条的异同点</a:t>
            </a:r>
            <a:endParaRPr lang="zh-CN" altLang="en-US" sz="3100" b="1" dirty="0"/>
          </a:p>
          <a:p>
            <a:pPr>
              <a:buFontTx/>
              <a:buNone/>
            </a:pPr>
            <a:endParaRPr lang="en-US" altLang="zh-CN" sz="3100" b="1" dirty="0"/>
          </a:p>
        </p:txBody>
      </p:sp>
      <p:sp>
        <p:nvSpPr>
          <p:cNvPr id="58372" name="AutoShape 4">
            <a:hlinkClick r:id="" action="ppaction://hlinkshowjump?jump=nextslide" highlightClick="1"/>
          </p:cNvPr>
          <p:cNvSpPr>
            <a:spLocks noChangeArrowheads="1"/>
          </p:cNvSpPr>
          <p:nvPr/>
        </p:nvSpPr>
        <p:spPr bwMode="auto">
          <a:xfrm>
            <a:off x="6507948" y="5969000"/>
            <a:ext cx="401610" cy="381000"/>
          </a:xfrm>
          <a:prstGeom prst="actionButtonForwardNext">
            <a:avLst/>
          </a:prstGeom>
          <a:solidFill>
            <a:schemeClr val="accent1"/>
          </a:solidFill>
          <a:ln w="9525">
            <a:noFill/>
            <a:miter lim="800000"/>
            <a:headEnd/>
            <a:tailEnd/>
          </a:ln>
          <a:effectLst/>
        </p:spPr>
        <p:txBody>
          <a:bodyPr wrap="none" lIns="88325" tIns="44162" rIns="88325" bIns="44162"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58375" name="Text Box 7"/>
          <p:cNvSpPr txBox="1">
            <a:spLocks noChangeArrowheads="1"/>
          </p:cNvSpPr>
          <p:nvPr/>
        </p:nvSpPr>
        <p:spPr bwMode="auto">
          <a:xfrm>
            <a:off x="776861" y="598716"/>
            <a:ext cx="4316923" cy="643184"/>
          </a:xfrm>
          <a:prstGeom prst="rect">
            <a:avLst/>
          </a:prstGeom>
          <a:noFill/>
          <a:ln w="9525" algn="ctr">
            <a:noFill/>
            <a:miter lim="800000"/>
            <a:headEnd/>
            <a:tailEnd/>
          </a:ln>
          <a:effectLst/>
        </p:spPr>
        <p:txBody>
          <a:bodyPr lIns="88325" tIns="44162" rIns="88325" bIns="44162">
            <a:spAutoFit/>
          </a:bodyPr>
          <a:lstStyle/>
          <a:p>
            <a:pPr defTabSz="913918" fontAlgn="base">
              <a:spcBef>
                <a:spcPct val="50000"/>
              </a:spcBef>
              <a:spcAft>
                <a:spcPct val="0"/>
              </a:spcAft>
            </a:pPr>
            <a:r>
              <a:rPr lang="zh-CN" altLang="en-US" sz="3500" b="1" dirty="0" smtClean="0">
                <a:solidFill>
                  <a:srgbClr val="FF0000"/>
                </a:solidFill>
                <a:latin typeface="Comic Sans MS" pitchFamily="66" charset="0"/>
                <a:ea typeface="宋体" pitchFamily="2" charset="-122"/>
              </a:rPr>
              <a:t>留言条</a:t>
            </a:r>
            <a:r>
              <a:rPr lang="zh-CN" altLang="en-US" sz="3500" b="1" dirty="0">
                <a:solidFill>
                  <a:srgbClr val="FF0000"/>
                </a:solidFill>
                <a:latin typeface="Comic Sans MS" pitchFamily="66" charset="0"/>
                <a:ea typeface="宋体" pitchFamily="2" charset="-122"/>
              </a:rPr>
              <a:t>和托事条</a:t>
            </a:r>
            <a:r>
              <a:rPr lang="zh-CN" altLang="en-US" sz="2700" dirty="0">
                <a:solidFill>
                  <a:srgbClr val="FF0000"/>
                </a:solidFill>
                <a:latin typeface="Comic Sans MS" pitchFamily="66" charset="0"/>
                <a:ea typeface="宋体" pitchFamily="2" charset="-122"/>
              </a:rPr>
              <a:t> </a:t>
            </a:r>
          </a:p>
        </p:txBody>
      </p:sp>
      <p:sp>
        <p:nvSpPr>
          <p:cNvPr id="58376" name="AutoShape 8">
            <a:hlinkClick r:id="rId2" action="ppaction://hlinksldjump" highlightClick="1"/>
          </p:cNvPr>
          <p:cNvSpPr>
            <a:spLocks noChangeArrowheads="1"/>
          </p:cNvSpPr>
          <p:nvPr/>
        </p:nvSpPr>
        <p:spPr bwMode="auto">
          <a:xfrm>
            <a:off x="6507948" y="5969000"/>
            <a:ext cx="401610" cy="381000"/>
          </a:xfrm>
          <a:prstGeom prst="actionButtonForwardNext">
            <a:avLst/>
          </a:prstGeom>
          <a:solidFill>
            <a:schemeClr val="accent1"/>
          </a:solidFill>
          <a:ln w="9525">
            <a:noFill/>
            <a:miter lim="800000"/>
            <a:headEnd/>
            <a:tailEnd/>
          </a:ln>
          <a:effectLst/>
        </p:spPr>
        <p:txBody>
          <a:bodyPr wrap="none" lIns="88325" tIns="44162" rIns="88325" bIns="44162"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58377" name="AutoShape 9">
            <a:hlinkClick r:id="rId3" action="ppaction://hlinksldjump" highlightClick="1">
              <a:snd r:embed="rId4" name="camera.wav" builtIn="1"/>
            </a:hlinkClick>
          </p:cNvPr>
          <p:cNvSpPr>
            <a:spLocks noChangeArrowheads="1"/>
          </p:cNvSpPr>
          <p:nvPr/>
        </p:nvSpPr>
        <p:spPr bwMode="auto">
          <a:xfrm>
            <a:off x="8070974" y="1428737"/>
            <a:ext cx="297719" cy="571504"/>
          </a:xfrm>
          <a:prstGeom prst="actionButtonForwardNext">
            <a:avLst/>
          </a:prstGeom>
          <a:solidFill>
            <a:schemeClr val="accent1"/>
          </a:solidFill>
          <a:ln w="9525">
            <a:noFill/>
            <a:miter lim="800000"/>
            <a:headEnd/>
            <a:tailEnd/>
          </a:ln>
          <a:effectLst/>
        </p:spPr>
        <p:txBody>
          <a:bodyPr wrap="none" lIns="88325" tIns="44162" rIns="88325" bIns="44162"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58378" name="AutoShape 10">
            <a:hlinkClick r:id="rId5" action="ppaction://hlinksldjump" highlightClick="1">
              <a:snd r:embed="rId6" name="chimes.wav" builtIn="1"/>
            </a:hlinkClick>
          </p:cNvPr>
          <p:cNvSpPr>
            <a:spLocks noChangeArrowheads="1"/>
          </p:cNvSpPr>
          <p:nvPr/>
        </p:nvSpPr>
        <p:spPr bwMode="auto">
          <a:xfrm>
            <a:off x="8143900" y="2643182"/>
            <a:ext cx="297719" cy="290286"/>
          </a:xfrm>
          <a:prstGeom prst="actionButtonForwardNext">
            <a:avLst/>
          </a:prstGeom>
          <a:solidFill>
            <a:schemeClr val="accent1"/>
          </a:solidFill>
          <a:ln w="9525">
            <a:noFill/>
            <a:miter lim="800000"/>
            <a:headEnd/>
            <a:tailEnd/>
          </a:ln>
          <a:effectLst/>
        </p:spPr>
        <p:txBody>
          <a:bodyPr wrap="none" lIns="88325" tIns="44162" rIns="88325" bIns="44162"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58379" name="AutoShape 11">
            <a:hlinkClick r:id="rId7" action="ppaction://hlinksldjump" highlightClick="1">
              <a:snd r:embed="rId6" name="chimes.wav" builtIn="1"/>
            </a:hlinkClick>
          </p:cNvPr>
          <p:cNvSpPr>
            <a:spLocks noChangeArrowheads="1"/>
          </p:cNvSpPr>
          <p:nvPr/>
        </p:nvSpPr>
        <p:spPr bwMode="auto">
          <a:xfrm>
            <a:off x="8143900" y="3857628"/>
            <a:ext cx="297719" cy="357190"/>
          </a:xfrm>
          <a:prstGeom prst="actionButtonForwardNext">
            <a:avLst/>
          </a:prstGeom>
          <a:solidFill>
            <a:schemeClr val="accent1"/>
          </a:solidFill>
          <a:ln w="9525">
            <a:noFill/>
            <a:miter lim="800000"/>
            <a:headEnd/>
            <a:tailEnd/>
          </a:ln>
          <a:effectLst/>
        </p:spPr>
        <p:txBody>
          <a:bodyPr wrap="none" lIns="88325" tIns="44162" rIns="88325" bIns="44162"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11" name="TextBox 10"/>
          <p:cNvSpPr txBox="1"/>
          <p:nvPr/>
        </p:nvSpPr>
        <p:spPr>
          <a:xfrm>
            <a:off x="1261575" y="5072074"/>
            <a:ext cx="738664" cy="1285884"/>
          </a:xfrm>
          <a:prstGeom prst="rect">
            <a:avLst/>
          </a:prstGeom>
          <a:noFill/>
        </p:spPr>
        <p:txBody>
          <a:bodyPr vert="eaVert" wrap="square" rtlCol="0">
            <a:spAutoFit/>
          </a:bodyPr>
          <a:lstStyle/>
          <a:p>
            <a:r>
              <a:rPr lang="zh-CN" altLang="en-US" sz="3600" b="1" dirty="0" smtClean="0">
                <a:solidFill>
                  <a:srgbClr val="FF0000"/>
                </a:solidFill>
                <a:hlinkClick r:id="rId8" action="ppaction://hlinksldjump"/>
              </a:rPr>
              <a:t>示例</a:t>
            </a:r>
            <a:endParaRPr lang="zh-CN" altLang="en-US" sz="3600" b="1" dirty="0">
              <a:solidFill>
                <a:srgbClr val="FF0000"/>
              </a:solidFill>
            </a:endParaRPr>
          </a:p>
        </p:txBody>
      </p:sp>
    </p:spTree>
  </p:cSld>
  <p:clrMapOvr>
    <a:masterClrMapping/>
  </p:clrMapOvr>
  <p:transition>
    <p:sndAc>
      <p:end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CCCCFF"/>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785786" y="714356"/>
            <a:ext cx="7460027" cy="5751286"/>
          </a:xfrm>
        </p:spPr>
        <p:txBody>
          <a:bodyPr/>
          <a:lstStyle/>
          <a:p>
            <a:endParaRPr lang="en-US" altLang="zh-CN" sz="1500" dirty="0"/>
          </a:p>
          <a:p>
            <a:pPr>
              <a:buFontTx/>
              <a:buNone/>
            </a:pPr>
            <a:endParaRPr lang="en-US" altLang="zh-CN" sz="3100" dirty="0"/>
          </a:p>
          <a:p>
            <a:pPr>
              <a:buFontTx/>
              <a:buNone/>
            </a:pPr>
            <a:endParaRPr lang="en-US" altLang="zh-CN" sz="3100" dirty="0"/>
          </a:p>
          <a:p>
            <a:pPr>
              <a:buFontTx/>
              <a:buNone/>
            </a:pPr>
            <a:endParaRPr lang="en-US" altLang="zh-CN" sz="3100" dirty="0"/>
          </a:p>
          <a:p>
            <a:pPr>
              <a:buFontTx/>
              <a:buNone/>
            </a:pPr>
            <a:endParaRPr lang="en-US" altLang="zh-CN" sz="3100" dirty="0"/>
          </a:p>
          <a:p>
            <a:pPr>
              <a:buFontTx/>
              <a:buNone/>
            </a:pPr>
            <a:r>
              <a:rPr lang="en-US" altLang="zh-CN" sz="3100" dirty="0"/>
              <a:t>           </a:t>
            </a:r>
          </a:p>
          <a:p>
            <a:pPr>
              <a:buFontTx/>
              <a:buNone/>
            </a:pPr>
            <a:r>
              <a:rPr lang="en-US" altLang="zh-CN" sz="3100" dirty="0"/>
              <a:t>                                                                                        </a:t>
            </a:r>
          </a:p>
          <a:p>
            <a:pPr>
              <a:buFontTx/>
              <a:buNone/>
            </a:pPr>
            <a:endParaRPr lang="en-US" altLang="zh-CN" sz="3100" dirty="0"/>
          </a:p>
        </p:txBody>
      </p:sp>
      <p:sp>
        <p:nvSpPr>
          <p:cNvPr id="59396" name="AutoShape 4">
            <a:hlinkClick r:id="rId2" action="ppaction://hlinksldjump" highlightClick="1">
              <a:snd r:embed="rId3" name="cashreg.wav" builtIn="1"/>
            </a:hlinkClick>
          </p:cNvPr>
          <p:cNvSpPr>
            <a:spLocks noChangeArrowheads="1"/>
          </p:cNvSpPr>
          <p:nvPr/>
        </p:nvSpPr>
        <p:spPr bwMode="auto">
          <a:xfrm>
            <a:off x="7358082" y="5786454"/>
            <a:ext cx="771205" cy="571504"/>
          </a:xfrm>
          <a:prstGeom prst="actionButtonBackPrevious">
            <a:avLst/>
          </a:prstGeom>
          <a:solidFill>
            <a:schemeClr val="accent1"/>
          </a:solidFill>
          <a:ln w="9525">
            <a:noFill/>
            <a:miter lim="800000"/>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59398" name="Text Box 6">
            <a:hlinkClick r:id="rId4" action="ppaction://hlinkpres?slideindex=1&amp;slidetitle="/>
          </p:cNvPr>
          <p:cNvSpPr txBox="1">
            <a:spLocks noChangeArrowheads="1"/>
          </p:cNvSpPr>
          <p:nvPr/>
        </p:nvSpPr>
        <p:spPr bwMode="auto">
          <a:xfrm>
            <a:off x="714348" y="642918"/>
            <a:ext cx="7666260" cy="5367563"/>
          </a:xfrm>
          <a:prstGeom prst="rect">
            <a:avLst/>
          </a:prstGeom>
          <a:noFill/>
          <a:ln w="9525" algn="ctr">
            <a:noFill/>
            <a:miter lim="800000"/>
            <a:headEnd/>
            <a:tailEnd/>
          </a:ln>
          <a:effectLst/>
        </p:spPr>
        <p:txBody>
          <a:bodyPr lIns="88332" tIns="44166" rIns="88332" bIns="44166">
            <a:spAutoFit/>
          </a:bodyPr>
          <a:lstStyle/>
          <a:p>
            <a:pPr defTabSz="913997" fontAlgn="base">
              <a:spcBef>
                <a:spcPct val="0"/>
              </a:spcBef>
              <a:spcAft>
                <a:spcPct val="0"/>
              </a:spcAft>
            </a:pPr>
            <a:r>
              <a:rPr lang="en-US" altLang="zh-CN" sz="3100" dirty="0">
                <a:solidFill>
                  <a:srgbClr val="000000"/>
                </a:solidFill>
                <a:latin typeface="Comic Sans MS" pitchFamily="66" charset="0"/>
                <a:ea typeface="宋体" pitchFamily="2" charset="-122"/>
              </a:rPr>
              <a:t>    </a:t>
            </a:r>
            <a:r>
              <a:rPr lang="en-US" altLang="zh-CN" sz="3100" dirty="0" smtClean="0">
                <a:solidFill>
                  <a:srgbClr val="000000"/>
                </a:solidFill>
                <a:latin typeface="Comic Sans MS" pitchFamily="66" charset="0"/>
                <a:ea typeface="宋体" pitchFamily="2" charset="-122"/>
              </a:rPr>
              <a:t>  </a:t>
            </a:r>
            <a:r>
              <a:rPr lang="zh-CN" altLang="en-US" sz="3100" b="1" dirty="0" smtClean="0">
                <a:solidFill>
                  <a:srgbClr val="FF0000"/>
                </a:solidFill>
                <a:latin typeface="Comic Sans MS" pitchFamily="66" charset="0"/>
                <a:ea typeface="宋体" pitchFamily="2" charset="-122"/>
              </a:rPr>
              <a:t>留言条</a:t>
            </a:r>
            <a:r>
              <a:rPr lang="zh-CN" altLang="en-US" sz="3100" b="1" dirty="0">
                <a:solidFill>
                  <a:srgbClr val="000000"/>
                </a:solidFill>
                <a:latin typeface="Comic Sans MS" pitchFamily="66" charset="0"/>
                <a:ea typeface="宋体" pitchFamily="2" charset="-122"/>
              </a:rPr>
              <a:t>是在不能面谈的情况下，把要说</a:t>
            </a:r>
          </a:p>
          <a:p>
            <a:pPr defTabSz="913997" fontAlgn="base">
              <a:spcBef>
                <a:spcPct val="0"/>
              </a:spcBef>
              <a:spcAft>
                <a:spcPct val="0"/>
              </a:spcAft>
            </a:pPr>
            <a:endParaRPr lang="zh-CN" altLang="en-US" sz="3100" b="1" dirty="0">
              <a:solidFill>
                <a:srgbClr val="000000"/>
              </a:solidFill>
              <a:latin typeface="Comic Sans MS" pitchFamily="66" charset="0"/>
              <a:ea typeface="宋体" pitchFamily="2" charset="-122"/>
            </a:endParaRPr>
          </a:p>
          <a:p>
            <a:pPr defTabSz="913997" fontAlgn="base">
              <a:spcBef>
                <a:spcPct val="0"/>
              </a:spcBef>
              <a:spcAft>
                <a:spcPct val="0"/>
              </a:spcAft>
            </a:pPr>
            <a:r>
              <a:rPr lang="zh-CN" altLang="en-US" sz="3100" b="1" dirty="0">
                <a:solidFill>
                  <a:srgbClr val="000000"/>
                </a:solidFill>
                <a:latin typeface="Comic Sans MS" pitchFamily="66" charset="0"/>
                <a:ea typeface="宋体" pitchFamily="2" charset="-122"/>
              </a:rPr>
              <a:t>明的内容写下来给对方看的一种便条。如：</a:t>
            </a:r>
          </a:p>
          <a:p>
            <a:pPr defTabSz="913997" fontAlgn="base">
              <a:spcBef>
                <a:spcPct val="0"/>
              </a:spcBef>
              <a:spcAft>
                <a:spcPct val="0"/>
              </a:spcAft>
            </a:pPr>
            <a:endParaRPr lang="zh-CN" altLang="en-US" sz="3100" b="1" dirty="0">
              <a:solidFill>
                <a:srgbClr val="000000"/>
              </a:solidFill>
              <a:latin typeface="Comic Sans MS" pitchFamily="66" charset="0"/>
              <a:ea typeface="宋体" pitchFamily="2" charset="-122"/>
            </a:endParaRPr>
          </a:p>
          <a:p>
            <a:pPr defTabSz="913997" fontAlgn="base">
              <a:spcBef>
                <a:spcPct val="0"/>
              </a:spcBef>
              <a:spcAft>
                <a:spcPct val="0"/>
              </a:spcAft>
            </a:pPr>
            <a:r>
              <a:rPr lang="zh-CN" altLang="en-US" sz="3100" b="1" dirty="0">
                <a:solidFill>
                  <a:srgbClr val="000000"/>
                </a:solidFill>
                <a:latin typeface="Comic Sans MS" pitchFamily="66" charset="0"/>
                <a:ea typeface="宋体" pitchFamily="2" charset="-122"/>
              </a:rPr>
              <a:t>走访别人未遇、临时有一活动请对方参加、</a:t>
            </a:r>
          </a:p>
          <a:p>
            <a:pPr defTabSz="913997" fontAlgn="base">
              <a:spcBef>
                <a:spcPct val="0"/>
              </a:spcBef>
              <a:spcAft>
                <a:spcPct val="0"/>
              </a:spcAft>
            </a:pPr>
            <a:endParaRPr lang="zh-CN" altLang="en-US" sz="3100" b="1" dirty="0">
              <a:solidFill>
                <a:srgbClr val="000000"/>
              </a:solidFill>
              <a:latin typeface="Comic Sans MS" pitchFamily="66" charset="0"/>
              <a:ea typeface="宋体" pitchFamily="2" charset="-122"/>
            </a:endParaRPr>
          </a:p>
          <a:p>
            <a:pPr defTabSz="913997" fontAlgn="base">
              <a:spcBef>
                <a:spcPct val="0"/>
              </a:spcBef>
              <a:spcAft>
                <a:spcPct val="0"/>
              </a:spcAft>
            </a:pPr>
            <a:r>
              <a:rPr lang="zh-CN" altLang="en-US" sz="3100" b="1" dirty="0">
                <a:solidFill>
                  <a:srgbClr val="000000"/>
                </a:solidFill>
                <a:latin typeface="Comic Sans MS" pitchFamily="66" charset="0"/>
                <a:ea typeface="宋体" pitchFamily="2" charset="-122"/>
              </a:rPr>
              <a:t>有事不便当面谈，又必须让对方知道等。</a:t>
            </a:r>
          </a:p>
          <a:p>
            <a:pPr defTabSz="913997" fontAlgn="base">
              <a:spcBef>
                <a:spcPct val="0"/>
              </a:spcBef>
              <a:spcAft>
                <a:spcPct val="0"/>
              </a:spcAft>
            </a:pPr>
            <a:endParaRPr lang="zh-CN" altLang="en-US" sz="3100" b="1" dirty="0">
              <a:solidFill>
                <a:srgbClr val="000000"/>
              </a:solidFill>
              <a:latin typeface="Comic Sans MS" pitchFamily="66" charset="0"/>
              <a:ea typeface="宋体" pitchFamily="2" charset="-122"/>
            </a:endParaRPr>
          </a:p>
          <a:p>
            <a:pPr defTabSz="913997" fontAlgn="base">
              <a:spcBef>
                <a:spcPct val="0"/>
              </a:spcBef>
              <a:spcAft>
                <a:spcPct val="0"/>
              </a:spcAft>
            </a:pPr>
            <a:r>
              <a:rPr lang="zh-CN" altLang="en-US" sz="3100" b="1" dirty="0">
                <a:solidFill>
                  <a:srgbClr val="000000"/>
                </a:solidFill>
                <a:latin typeface="Comic Sans MS" pitchFamily="66" charset="0"/>
                <a:ea typeface="宋体" pitchFamily="2" charset="-122"/>
              </a:rPr>
              <a:t>   </a:t>
            </a:r>
            <a:r>
              <a:rPr lang="zh-CN" altLang="en-US" sz="3100" b="1" dirty="0">
                <a:solidFill>
                  <a:srgbClr val="FF0000"/>
                </a:solidFill>
                <a:latin typeface="Comic Sans MS" pitchFamily="66" charset="0"/>
                <a:ea typeface="宋体" pitchFamily="2" charset="-122"/>
              </a:rPr>
              <a:t> </a:t>
            </a:r>
            <a:r>
              <a:rPr lang="zh-CN" altLang="en-US" sz="3100" b="1" dirty="0" smtClean="0">
                <a:solidFill>
                  <a:srgbClr val="FF0000"/>
                </a:solidFill>
                <a:latin typeface="Comic Sans MS" pitchFamily="66" charset="0"/>
                <a:ea typeface="宋体" pitchFamily="2" charset="-122"/>
              </a:rPr>
              <a:t>托</a:t>
            </a:r>
            <a:r>
              <a:rPr lang="zh-CN" altLang="en-US" sz="3100" b="1" dirty="0">
                <a:solidFill>
                  <a:srgbClr val="FF0000"/>
                </a:solidFill>
                <a:latin typeface="Comic Sans MS" pitchFamily="66" charset="0"/>
                <a:ea typeface="宋体" pitchFamily="2" charset="-122"/>
              </a:rPr>
              <a:t>事条</a:t>
            </a:r>
            <a:r>
              <a:rPr lang="zh-CN" altLang="en-US" sz="3100" b="1" dirty="0">
                <a:solidFill>
                  <a:srgbClr val="000000"/>
                </a:solidFill>
                <a:latin typeface="Comic Sans MS" pitchFamily="66" charset="0"/>
                <a:ea typeface="宋体" pitchFamily="2" charset="-122"/>
              </a:rPr>
              <a:t>是托人办事、购物、传话、知告</a:t>
            </a:r>
          </a:p>
          <a:p>
            <a:pPr defTabSz="913997" fontAlgn="base">
              <a:spcBef>
                <a:spcPct val="0"/>
              </a:spcBef>
              <a:spcAft>
                <a:spcPct val="0"/>
              </a:spcAft>
            </a:pPr>
            <a:endParaRPr lang="zh-CN" altLang="en-US" sz="3100" b="1" dirty="0">
              <a:solidFill>
                <a:srgbClr val="000000"/>
              </a:solidFill>
              <a:latin typeface="Comic Sans MS" pitchFamily="66" charset="0"/>
              <a:ea typeface="宋体" pitchFamily="2" charset="-122"/>
            </a:endParaRPr>
          </a:p>
          <a:p>
            <a:pPr defTabSz="913997" fontAlgn="base">
              <a:spcBef>
                <a:spcPct val="0"/>
              </a:spcBef>
              <a:spcAft>
                <a:spcPct val="0"/>
              </a:spcAft>
            </a:pPr>
            <a:r>
              <a:rPr lang="zh-CN" altLang="en-US" sz="3100" b="1" dirty="0">
                <a:solidFill>
                  <a:srgbClr val="000000"/>
                </a:solidFill>
                <a:latin typeface="Comic Sans MS" pitchFamily="66" charset="0"/>
                <a:ea typeface="宋体" pitchFamily="2" charset="-122"/>
              </a:rPr>
              <a:t>事情等的一种便条</a:t>
            </a:r>
            <a:r>
              <a:rPr lang="zh-CN" altLang="en-US" sz="3100" dirty="0">
                <a:solidFill>
                  <a:srgbClr val="000000"/>
                </a:solidFill>
                <a:latin typeface="Comic Sans MS" pitchFamily="66" charset="0"/>
                <a:ea typeface="宋体" pitchFamily="2" charset="-122"/>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FFCCFF"/>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553571" y="0"/>
            <a:ext cx="7815119" cy="7565571"/>
          </a:xfrm>
        </p:spPr>
        <p:txBody>
          <a:bodyPr/>
          <a:lstStyle/>
          <a:p>
            <a:pPr>
              <a:lnSpc>
                <a:spcPct val="90000"/>
              </a:lnSpc>
            </a:pPr>
            <a:endParaRPr lang="en-US" altLang="zh-CN" sz="1500" dirty="0"/>
          </a:p>
          <a:p>
            <a:pPr>
              <a:lnSpc>
                <a:spcPct val="90000"/>
              </a:lnSpc>
              <a:buFontTx/>
              <a:buNone/>
            </a:pPr>
            <a:r>
              <a:rPr lang="zh-CN" altLang="en-US" sz="3100" b="1" dirty="0" smtClean="0">
                <a:solidFill>
                  <a:srgbClr val="FF0000"/>
                </a:solidFill>
              </a:rPr>
              <a:t>注意</a:t>
            </a:r>
            <a:r>
              <a:rPr lang="zh-CN" altLang="en-US" sz="3100" b="1" dirty="0" smtClean="0"/>
              <a:t>：</a:t>
            </a:r>
            <a:endParaRPr lang="zh-CN" altLang="en-US" sz="3100" b="1" dirty="0"/>
          </a:p>
          <a:p>
            <a:pPr>
              <a:lnSpc>
                <a:spcPct val="90000"/>
              </a:lnSpc>
              <a:buFontTx/>
              <a:buNone/>
            </a:pPr>
            <a:r>
              <a:rPr lang="zh-CN" altLang="en-US" b="1" dirty="0"/>
              <a:t>（</a:t>
            </a:r>
            <a:r>
              <a:rPr lang="en-US" altLang="zh-CN" b="1" dirty="0"/>
              <a:t>1</a:t>
            </a:r>
            <a:r>
              <a:rPr lang="zh-CN" altLang="en-US" b="1" dirty="0"/>
              <a:t>）</a:t>
            </a:r>
            <a:r>
              <a:rPr lang="en-US" altLang="zh-CN" b="1" dirty="0"/>
              <a:t>a</a:t>
            </a:r>
            <a:r>
              <a:rPr lang="zh-CN" altLang="en-US" b="1" dirty="0"/>
              <a:t>、留言条正文的内容随留言的具体事项来确定，正文结尾一般不写致敬语。</a:t>
            </a:r>
          </a:p>
          <a:p>
            <a:pPr>
              <a:lnSpc>
                <a:spcPct val="90000"/>
              </a:lnSpc>
              <a:buFontTx/>
              <a:buNone/>
            </a:pPr>
            <a:r>
              <a:rPr lang="zh-CN" altLang="en-US" b="1" dirty="0"/>
              <a:t>   </a:t>
            </a:r>
            <a:r>
              <a:rPr lang="zh-CN" altLang="en-US" b="1" dirty="0" smtClean="0"/>
              <a:t>   </a:t>
            </a:r>
            <a:r>
              <a:rPr lang="en-US" altLang="zh-CN" b="1" dirty="0"/>
              <a:t>b</a:t>
            </a:r>
            <a:r>
              <a:rPr lang="zh-CN" altLang="en-US" b="1" dirty="0"/>
              <a:t>、内容要写清楚，避免让人看了产生歧义。</a:t>
            </a:r>
          </a:p>
          <a:p>
            <a:pPr>
              <a:lnSpc>
                <a:spcPct val="90000"/>
              </a:lnSpc>
              <a:buFontTx/>
              <a:buNone/>
            </a:pPr>
            <a:r>
              <a:rPr lang="zh-CN" altLang="en-US" b="1" dirty="0"/>
              <a:t>（</a:t>
            </a:r>
            <a:r>
              <a:rPr lang="en-US" altLang="zh-CN" b="1" dirty="0"/>
              <a:t>2</a:t>
            </a:r>
            <a:r>
              <a:rPr lang="zh-CN" altLang="en-US" b="1" dirty="0"/>
              <a:t>）</a:t>
            </a:r>
            <a:r>
              <a:rPr lang="en-US" altLang="zh-CN" b="1" dirty="0"/>
              <a:t>a</a:t>
            </a:r>
            <a:r>
              <a:rPr lang="zh-CN" altLang="en-US" b="1" dirty="0"/>
              <a:t>、委托别人办事的便条应把事情交     代清楚，以免给对方造成麻烦。</a:t>
            </a:r>
          </a:p>
          <a:p>
            <a:pPr>
              <a:lnSpc>
                <a:spcPct val="90000"/>
              </a:lnSpc>
              <a:buFontTx/>
              <a:buNone/>
            </a:pPr>
            <a:r>
              <a:rPr lang="zh-CN" altLang="en-US" b="1" dirty="0"/>
              <a:t>      </a:t>
            </a:r>
            <a:r>
              <a:rPr lang="en-US" altLang="zh-CN" b="1" dirty="0" smtClean="0"/>
              <a:t>b</a:t>
            </a:r>
            <a:r>
              <a:rPr lang="zh-CN" altLang="en-US" b="1" dirty="0"/>
              <a:t>、托人购物，要详细写清要求；  托人送物也得交代明白，以免误事。</a:t>
            </a:r>
          </a:p>
          <a:p>
            <a:pPr>
              <a:lnSpc>
                <a:spcPct val="90000"/>
              </a:lnSpc>
              <a:buFontTx/>
              <a:buNone/>
            </a:pPr>
            <a:r>
              <a:rPr lang="zh-CN" altLang="en-US" b="1" dirty="0"/>
              <a:t>      </a:t>
            </a:r>
            <a:r>
              <a:rPr lang="en-US" altLang="zh-CN" b="1" dirty="0"/>
              <a:t>c</a:t>
            </a:r>
            <a:r>
              <a:rPr lang="zh-CN" altLang="en-US" b="1" dirty="0"/>
              <a:t>、写托人办事条还得讲究礼貌，致谢语必不可 少。</a:t>
            </a:r>
            <a:endParaRPr lang="zh-CN" altLang="en-US" sz="3100" b="1" dirty="0"/>
          </a:p>
          <a:p>
            <a:pPr>
              <a:lnSpc>
                <a:spcPct val="90000"/>
              </a:lnSpc>
              <a:buFontTx/>
              <a:buNone/>
            </a:pPr>
            <a:r>
              <a:rPr lang="zh-CN" altLang="en-US" sz="3100" dirty="0"/>
              <a:t>           </a:t>
            </a:r>
          </a:p>
          <a:p>
            <a:pPr>
              <a:lnSpc>
                <a:spcPct val="90000"/>
              </a:lnSpc>
              <a:buFontTx/>
              <a:buNone/>
            </a:pPr>
            <a:r>
              <a:rPr lang="zh-CN" altLang="en-US" sz="3100" dirty="0"/>
              <a:t>                                                                                        </a:t>
            </a:r>
          </a:p>
          <a:p>
            <a:pPr>
              <a:lnSpc>
                <a:spcPct val="90000"/>
              </a:lnSpc>
              <a:buFontTx/>
              <a:buNone/>
            </a:pPr>
            <a:endParaRPr lang="zh-CN" altLang="en-US" sz="3100" dirty="0"/>
          </a:p>
        </p:txBody>
      </p:sp>
      <p:sp>
        <p:nvSpPr>
          <p:cNvPr id="60420" name="AutoShape 4">
            <a:hlinkClick r:id="rId3" action="ppaction://hlinksldjump" highlightClick="1">
              <a:snd r:embed="rId4" name="cashreg.wav" builtIn="1"/>
            </a:hlinkClick>
          </p:cNvPr>
          <p:cNvSpPr>
            <a:spLocks noChangeArrowheads="1"/>
          </p:cNvSpPr>
          <p:nvPr/>
        </p:nvSpPr>
        <p:spPr bwMode="auto">
          <a:xfrm>
            <a:off x="6429388" y="5929330"/>
            <a:ext cx="628329" cy="500066"/>
          </a:xfrm>
          <a:prstGeom prst="actionButtonBackPrevious">
            <a:avLst/>
          </a:prstGeom>
          <a:solidFill>
            <a:schemeClr val="accent1"/>
          </a:solidFill>
          <a:ln w="9525">
            <a:noFill/>
            <a:miter lim="800000"/>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418">
                                            <p:txEl>
                                              <p:pRg st="8" end="8"/>
                                            </p:txEl>
                                          </p:spTgt>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FFCCFF"/>
        </a:solidFill>
        <a:effectLst/>
      </p:bgPr>
    </p:bg>
    <p:spTree>
      <p:nvGrpSpPr>
        <p:cNvPr id="1" name=""/>
        <p:cNvGrpSpPr/>
        <p:nvPr/>
      </p:nvGrpSpPr>
      <p:grpSpPr>
        <a:xfrm>
          <a:off x="0" y="0"/>
          <a:ext cx="0" cy="0"/>
          <a:chOff x="0" y="0"/>
          <a:chExt cx="0" cy="0"/>
        </a:xfrm>
      </p:grpSpPr>
      <p:sp>
        <p:nvSpPr>
          <p:cNvPr id="5124" name="Rectangle 4"/>
          <p:cNvSpPr>
            <a:spLocks noChangeArrowheads="1"/>
          </p:cNvSpPr>
          <p:nvPr/>
        </p:nvSpPr>
        <p:spPr bwMode="auto">
          <a:xfrm>
            <a:off x="785786" y="928670"/>
            <a:ext cx="7072362"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chemeClr val="tx1"/>
                </a:solidFill>
                <a:effectLst/>
                <a:latin typeface="+mn-ea"/>
                <a:cs typeface="Times New Roman" pitchFamily="18" charset="0"/>
              </a:rPr>
              <a:t>市教委办公室行政科：</a:t>
            </a:r>
            <a:endParaRPr kumimoji="0" lang="zh-CN" sz="2800" b="1" i="0" u="none" strike="noStrike" cap="none" normalizeH="0" baseline="0" dirty="0" smtClean="0">
              <a:ln>
                <a:noFill/>
              </a:ln>
              <a:solidFill>
                <a:schemeClr val="tx1"/>
              </a:solidFill>
              <a:effectLst/>
              <a:latin typeface="+mn-ea"/>
              <a:cs typeface="宋体" pitchFamily="2" charset="-12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mn-ea"/>
                <a:cs typeface="Times New Roman" pitchFamily="18" charset="0"/>
              </a:rPr>
              <a:t>    你们需要的办公用品已运到，特托人带便条告知，请在明天上午</a:t>
            </a:r>
            <a:r>
              <a:rPr kumimoji="0" lang="en-US" altLang="zh-CN" sz="2800" b="1" i="0" u="none" strike="noStrike" cap="none" normalizeH="0" baseline="0" dirty="0" smtClean="0">
                <a:ln>
                  <a:noFill/>
                </a:ln>
                <a:solidFill>
                  <a:schemeClr val="tx1"/>
                </a:solidFill>
                <a:effectLst/>
                <a:latin typeface="+mn-ea"/>
                <a:cs typeface="Times New Roman" pitchFamily="18" charset="0"/>
              </a:rPr>
              <a:t>8</a:t>
            </a:r>
            <a:r>
              <a:rPr kumimoji="0" lang="zh-CN" altLang="en-US" sz="2800" b="1" i="0" u="none" strike="noStrike" cap="none" normalizeH="0" baseline="0" dirty="0" smtClean="0">
                <a:ln>
                  <a:noFill/>
                </a:ln>
                <a:solidFill>
                  <a:schemeClr val="tx1"/>
                </a:solidFill>
                <a:effectLst/>
                <a:latin typeface="+mn-ea"/>
                <a:cs typeface="Times New Roman" pitchFamily="18" charset="0"/>
              </a:rPr>
              <a:t>时来我司门市部购买。</a:t>
            </a:r>
            <a:endParaRPr kumimoji="0" lang="zh-CN" altLang="en-US" sz="2800" b="1" i="0" u="none" strike="noStrike" cap="none" normalizeH="0" baseline="0" dirty="0" smtClean="0">
              <a:ln>
                <a:noFill/>
              </a:ln>
              <a:solidFill>
                <a:schemeClr val="tx1"/>
              </a:solidFill>
              <a:effectLst/>
              <a:latin typeface="+mn-ea"/>
              <a:cs typeface="宋体" pitchFamily="2" charset="-12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mn-ea"/>
                <a:cs typeface="Times New Roman" pitchFamily="18" charset="0"/>
              </a:rPr>
              <a:t>    此致</a:t>
            </a:r>
            <a:endParaRPr kumimoji="0" lang="zh-CN" altLang="en-US" sz="2800" b="1" i="0" u="none" strike="noStrike" cap="none" normalizeH="0" baseline="0" dirty="0" smtClean="0">
              <a:ln>
                <a:noFill/>
              </a:ln>
              <a:solidFill>
                <a:schemeClr val="tx1"/>
              </a:solidFill>
              <a:effectLst/>
              <a:latin typeface="+mn-ea"/>
              <a:cs typeface="宋体" pitchFamily="2" charset="-12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mn-ea"/>
                <a:cs typeface="Times New Roman" pitchFamily="18" charset="0"/>
              </a:rPr>
              <a:t>敬礼</a:t>
            </a:r>
            <a:endParaRPr kumimoji="0" lang="zh-CN" altLang="en-US" sz="2800" b="1" i="0" u="none" strike="noStrike" cap="none" normalizeH="0" baseline="0" dirty="0" smtClean="0">
              <a:ln>
                <a:noFill/>
              </a:ln>
              <a:solidFill>
                <a:schemeClr val="tx1"/>
              </a:solidFill>
              <a:effectLst/>
              <a:latin typeface="+mn-ea"/>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mn-ea"/>
                <a:cs typeface="Times New Roman" pitchFamily="18" charset="0"/>
              </a:rPr>
              <a:t>                                                                                                                     文明办公用品有限公司</a:t>
            </a:r>
            <a:endParaRPr kumimoji="0" lang="zh-CN" altLang="en-US" sz="2800" b="1" i="0" u="none" strike="noStrike" cap="none" normalizeH="0" baseline="0" dirty="0" smtClean="0">
              <a:ln>
                <a:noFill/>
              </a:ln>
              <a:solidFill>
                <a:schemeClr val="tx1"/>
              </a:solidFill>
              <a:effectLst/>
              <a:latin typeface="+mn-ea"/>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mn-ea"/>
                <a:cs typeface="Times New Roman" pitchFamily="18" charset="0"/>
              </a:rPr>
              <a:t>                                                                                                   </a:t>
            </a:r>
            <a:r>
              <a:rPr kumimoji="0" lang="en-US" altLang="zh-CN" sz="2800" b="1" i="0" u="none" strike="noStrike" cap="none" normalizeH="0" baseline="0" dirty="0" smtClean="0">
                <a:ln>
                  <a:noFill/>
                </a:ln>
                <a:solidFill>
                  <a:schemeClr val="tx1"/>
                </a:solidFill>
                <a:effectLst/>
                <a:latin typeface="+mn-ea"/>
                <a:cs typeface="Times New Roman" pitchFamily="18" charset="0"/>
              </a:rPr>
              <a:t>11</a:t>
            </a:r>
            <a:r>
              <a:rPr kumimoji="0" lang="zh-CN" altLang="en-US" sz="2800" b="1" i="0" u="none" strike="noStrike" cap="none" normalizeH="0" baseline="0" dirty="0" smtClean="0">
                <a:ln>
                  <a:noFill/>
                </a:ln>
                <a:solidFill>
                  <a:schemeClr val="tx1"/>
                </a:solidFill>
                <a:effectLst/>
                <a:latin typeface="+mn-ea"/>
                <a:cs typeface="Times New Roman" pitchFamily="18" charset="0"/>
              </a:rPr>
              <a:t>月</a:t>
            </a:r>
            <a:r>
              <a:rPr kumimoji="0" lang="en-US" altLang="zh-CN" sz="2800" b="1" i="0" u="none" strike="noStrike" cap="none" normalizeH="0" baseline="0" dirty="0" smtClean="0">
                <a:ln>
                  <a:noFill/>
                </a:ln>
                <a:solidFill>
                  <a:schemeClr val="tx1"/>
                </a:solidFill>
                <a:effectLst/>
                <a:latin typeface="+mn-ea"/>
                <a:cs typeface="Times New Roman" pitchFamily="18" charset="0"/>
              </a:rPr>
              <a:t>15</a:t>
            </a:r>
            <a:r>
              <a:rPr kumimoji="0" lang="zh-CN" altLang="en-US" sz="2800" b="1" i="0" u="none" strike="noStrike" cap="none" normalizeH="0" baseline="0" dirty="0" smtClean="0">
                <a:ln>
                  <a:noFill/>
                </a:ln>
                <a:solidFill>
                  <a:schemeClr val="tx1"/>
                </a:solidFill>
                <a:effectLst/>
                <a:latin typeface="+mn-ea"/>
                <a:cs typeface="Times New Roman" pitchFamily="18" charset="0"/>
              </a:rPr>
              <a:t>日</a:t>
            </a:r>
            <a:endParaRPr kumimoji="0" lang="zh-CN" altLang="en-US" sz="2800" b="1" i="0" u="none" strike="noStrike" cap="none" normalizeH="0" baseline="0" dirty="0" smtClean="0">
              <a:ln>
                <a:noFill/>
              </a:ln>
              <a:solidFill>
                <a:schemeClr val="tx1"/>
              </a:solidFill>
              <a:effectLst/>
              <a:latin typeface="+mn-ea"/>
              <a:cs typeface="宋体" pitchFamily="2" charset="-122"/>
            </a:endParaRPr>
          </a:p>
        </p:txBody>
      </p:sp>
      <p:sp>
        <p:nvSpPr>
          <p:cNvPr id="14" name="TextBox 13"/>
          <p:cNvSpPr txBox="1"/>
          <p:nvPr/>
        </p:nvSpPr>
        <p:spPr>
          <a:xfrm>
            <a:off x="6567751" y="5143512"/>
            <a:ext cx="861774" cy="857256"/>
          </a:xfrm>
          <a:prstGeom prst="rect">
            <a:avLst/>
          </a:prstGeom>
          <a:noFill/>
        </p:spPr>
        <p:txBody>
          <a:bodyPr vert="eaVert" wrap="square" rtlCol="0">
            <a:spAutoFit/>
          </a:bodyPr>
          <a:lstStyle/>
          <a:p>
            <a:r>
              <a:rPr lang="zh-CN" altLang="en-US" sz="4400" b="1" dirty="0" smtClean="0">
                <a:solidFill>
                  <a:srgbClr val="FF0000"/>
                </a:solidFill>
                <a:hlinkClick r:id="rId2" action="ppaction://hlinksldjump"/>
              </a:rPr>
              <a:t>▲</a:t>
            </a:r>
            <a:endParaRPr lang="zh-CN" altLang="en-US" sz="4400" b="1"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3e65b544374b45eb7c4de2985c528d.jpg"/>
          <p:cNvPicPr>
            <a:picLocks noChangeAspect="1"/>
          </p:cNvPicPr>
          <p:nvPr/>
        </p:nvPicPr>
        <p:blipFill>
          <a:blip r:embed="rId2"/>
          <a:stretch>
            <a:fillRect/>
          </a:stretch>
        </p:blipFill>
        <p:spPr>
          <a:xfrm>
            <a:off x="5534" y="0"/>
            <a:ext cx="9138466" cy="6858000"/>
          </a:xfrm>
          <a:prstGeom prst="rect">
            <a:avLst/>
          </a:prstGeom>
        </p:spPr>
      </p:pic>
      <p:sp>
        <p:nvSpPr>
          <p:cNvPr id="3" name="TextBox 2"/>
          <p:cNvSpPr txBox="1"/>
          <p:nvPr/>
        </p:nvSpPr>
        <p:spPr>
          <a:xfrm>
            <a:off x="785786" y="1071546"/>
            <a:ext cx="6643734" cy="369332"/>
          </a:xfrm>
          <a:prstGeom prst="rect">
            <a:avLst/>
          </a:prstGeom>
          <a:noFill/>
        </p:spPr>
        <p:txBody>
          <a:bodyPr wrap="square" lIns="91432" tIns="45716" rIns="91432" bIns="45716" rtlCol="0">
            <a:spAutoFit/>
          </a:bodyPr>
          <a:lstStyle/>
          <a:p>
            <a:endParaRPr lang="zh-CN" altLang="en-US" dirty="0"/>
          </a:p>
        </p:txBody>
      </p:sp>
      <p:graphicFrame>
        <p:nvGraphicFramePr>
          <p:cNvPr id="4" name="表格 3"/>
          <p:cNvGraphicFramePr>
            <a:graphicFrameLocks noGrp="1"/>
          </p:cNvGraphicFramePr>
          <p:nvPr/>
        </p:nvGraphicFramePr>
        <p:xfrm>
          <a:off x="857224" y="714355"/>
          <a:ext cx="7429552" cy="4857785"/>
        </p:xfrm>
        <a:graphic>
          <a:graphicData uri="http://schemas.openxmlformats.org/drawingml/2006/table">
            <a:tbl>
              <a:tblPr/>
              <a:tblGrid>
                <a:gridCol w="785818"/>
                <a:gridCol w="1000132"/>
                <a:gridCol w="850732"/>
                <a:gridCol w="863780"/>
                <a:gridCol w="2798274"/>
                <a:gridCol w="1130816"/>
              </a:tblGrid>
              <a:tr h="993637">
                <a:tc gridSpan="2">
                  <a:txBody>
                    <a:bodyPr/>
                    <a:lstStyle/>
                    <a:p>
                      <a:pPr algn="ctr">
                        <a:spcAft>
                          <a:spcPts val="0"/>
                        </a:spcAft>
                      </a:pPr>
                      <a:r>
                        <a:rPr lang="zh-CN" sz="2800" b="1" kern="100" dirty="0">
                          <a:latin typeface="Times New Roman"/>
                          <a:ea typeface="宋体"/>
                        </a:rPr>
                        <a:t>教学内容</a:t>
                      </a:r>
                      <a:endParaRPr lang="zh-CN" sz="28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zh-CN" sz="1600" b="1" kern="100" dirty="0">
                          <a:latin typeface="Times New Roman"/>
                          <a:ea typeface="宋体"/>
                        </a:rPr>
                        <a:t>第</a:t>
                      </a:r>
                      <a:r>
                        <a:rPr lang="en-US" sz="1600" b="1" u="sng" kern="100" dirty="0">
                          <a:latin typeface="Times New Roman"/>
                          <a:ea typeface="宋体"/>
                        </a:rPr>
                        <a:t>1</a:t>
                      </a:r>
                      <a:r>
                        <a:rPr lang="zh-CN" sz="1600" b="1" kern="100" dirty="0">
                          <a:latin typeface="Times New Roman"/>
                          <a:ea typeface="宋体"/>
                        </a:rPr>
                        <a:t>课</a:t>
                      </a:r>
                    </a:p>
                    <a:p>
                      <a:pPr algn="ctr">
                        <a:spcAft>
                          <a:spcPts val="0"/>
                        </a:spcAft>
                      </a:pPr>
                      <a:r>
                        <a:rPr lang="zh-CN" sz="1600" b="1" kern="100" dirty="0">
                          <a:latin typeface="Times New Roman"/>
                          <a:ea typeface="宋体"/>
                        </a:rPr>
                        <a:t>（单元）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mn-ea"/>
                          <a:ea typeface="+mn-ea"/>
                        </a:rPr>
                        <a:t>主题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40000"/>
                        </a:lnSpc>
                        <a:spcBef>
                          <a:spcPts val="1200"/>
                        </a:spcBef>
                        <a:spcAft>
                          <a:spcPts val="1200"/>
                        </a:spcAft>
                      </a:pPr>
                      <a:r>
                        <a:rPr lang="zh-CN" sz="2000" b="1" kern="2200" dirty="0">
                          <a:latin typeface="Times New Roman"/>
                          <a:ea typeface="宋体"/>
                        </a:rPr>
                        <a:t>应用文</a:t>
                      </a:r>
                      <a:r>
                        <a:rPr lang="en-US" sz="2000" b="1" kern="2200" dirty="0">
                          <a:latin typeface="Times New Roman"/>
                        </a:rPr>
                        <a:t>  </a:t>
                      </a:r>
                      <a:r>
                        <a:rPr lang="zh-CN" sz="2000" b="1" kern="2200" dirty="0">
                          <a:latin typeface="Times New Roman"/>
                          <a:ea typeface="宋体"/>
                        </a:rPr>
                        <a:t>便条</a:t>
                      </a:r>
                      <a:endParaRPr lang="zh-CN" sz="2000" b="1" kern="22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dirty="0">
                          <a:latin typeface="Times New Roman"/>
                          <a:ea typeface="宋体"/>
                        </a:rPr>
                        <a:t>1</a:t>
                      </a:r>
                      <a:r>
                        <a:rPr lang="zh-CN" sz="1600" b="1" kern="100" dirty="0">
                          <a:latin typeface="Times New Roman"/>
                          <a:ea typeface="宋体"/>
                        </a:rPr>
                        <a:t>课时</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32">
                <a:tc rowSpan="3">
                  <a:txBody>
                    <a:bodyPr/>
                    <a:lstStyle/>
                    <a:p>
                      <a:pPr algn="ctr">
                        <a:spcAft>
                          <a:spcPts val="0"/>
                        </a:spcAft>
                      </a:pPr>
                      <a:r>
                        <a:rPr lang="zh-CN" sz="2000" b="1" kern="100" dirty="0">
                          <a:latin typeface="Times New Roman"/>
                          <a:ea typeface="宋体"/>
                        </a:rPr>
                        <a:t>教学目标</a:t>
                      </a:r>
                      <a:endParaRPr lang="zh-CN" sz="20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100" dirty="0">
                          <a:solidFill>
                            <a:schemeClr val="tx1"/>
                          </a:solidFill>
                          <a:latin typeface="Times New Roman"/>
                          <a:ea typeface="宋体"/>
                        </a:rPr>
                        <a:t>知</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识</a:t>
                      </a:r>
                    </a:p>
                    <a:p>
                      <a:pPr algn="ctr">
                        <a:spcAft>
                          <a:spcPts val="0"/>
                        </a:spcAft>
                      </a:pPr>
                      <a:r>
                        <a:rPr lang="zh-CN" sz="2000" b="1" kern="100" dirty="0">
                          <a:solidFill>
                            <a:schemeClr val="tx1"/>
                          </a:solidFill>
                          <a:latin typeface="Times New Roman"/>
                          <a:ea typeface="宋体"/>
                        </a:rPr>
                        <a:t>与技能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just">
                        <a:lnSpc>
                          <a:spcPts val="2000"/>
                        </a:lnSpc>
                        <a:spcAft>
                          <a:spcPts val="0"/>
                        </a:spcAft>
                      </a:pPr>
                      <a:r>
                        <a:rPr lang="en-US" sz="1600" b="1" kern="100" dirty="0">
                          <a:latin typeface="Times New Roman"/>
                          <a:ea typeface="宋体"/>
                        </a:rPr>
                        <a:t>  </a:t>
                      </a:r>
                      <a:r>
                        <a:rPr lang="zh-CN" sz="2000" b="1" kern="100" dirty="0">
                          <a:solidFill>
                            <a:srgbClr val="C00000"/>
                          </a:solidFill>
                          <a:latin typeface="Times New Roman"/>
                          <a:ea typeface="宋体"/>
                        </a:rPr>
                        <a:t>了解条据的不同种类及其概念、特点和作用</a:t>
                      </a:r>
                      <a:r>
                        <a:rPr lang="en-US" sz="2000" b="1" kern="100" dirty="0">
                          <a:solidFill>
                            <a:srgbClr val="C00000"/>
                          </a:solidFill>
                          <a:latin typeface="Times New Roman"/>
                          <a:ea typeface="宋体"/>
                        </a:rPr>
                        <a:t> </a:t>
                      </a:r>
                      <a:endParaRPr lang="zh-CN" sz="2000" b="1" kern="100" dirty="0">
                        <a:solidFill>
                          <a:srgbClr val="C00000"/>
                        </a:solidFill>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28032">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过</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程</a:t>
                      </a:r>
                    </a:p>
                    <a:p>
                      <a:pPr algn="ctr">
                        <a:spcAft>
                          <a:spcPts val="0"/>
                        </a:spcAft>
                      </a:pPr>
                      <a:r>
                        <a:rPr lang="zh-CN" sz="2000" b="1" kern="100" dirty="0">
                          <a:solidFill>
                            <a:schemeClr val="tx1"/>
                          </a:solidFill>
                          <a:latin typeface="Times New Roman"/>
                          <a:ea typeface="宋体"/>
                        </a:rPr>
                        <a:t>与方法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28600" algn="just">
                        <a:spcAft>
                          <a:spcPts val="0"/>
                        </a:spcAft>
                      </a:pPr>
                      <a:r>
                        <a:rPr lang="zh-CN" sz="1600" b="0" kern="100" dirty="0">
                          <a:latin typeface="Times New Roman"/>
                          <a:ea typeface="宋体"/>
                        </a:rPr>
                        <a:t>通过对理论知识和范文的学习、理解，掌握条据的格式和写法，并能熟练自如地进行写作</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42047">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情感态度与价值观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28600" algn="just">
                        <a:spcAft>
                          <a:spcPts val="0"/>
                        </a:spcAft>
                      </a:pPr>
                      <a:r>
                        <a:rPr lang="zh-CN" sz="1600" b="0" kern="100" dirty="0">
                          <a:latin typeface="Times New Roman"/>
                          <a:ea typeface="宋体"/>
                        </a:rPr>
                        <a:t>明确便条在社会实践活动中的重要作用</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14015">
                <a:tc rowSpan="2">
                  <a:txBody>
                    <a:bodyPr/>
                    <a:lstStyle/>
                    <a:p>
                      <a:pPr algn="ctr">
                        <a:spcAft>
                          <a:spcPts val="0"/>
                        </a:spcAft>
                      </a:pPr>
                      <a:r>
                        <a:rPr lang="zh-CN" sz="2000" b="1" kern="100" dirty="0">
                          <a:latin typeface="Times New Roman"/>
                          <a:ea typeface="宋体"/>
                        </a:rPr>
                        <a:t>教材分析</a:t>
                      </a:r>
                      <a:endParaRPr lang="zh-CN" sz="20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2000" b="1" kern="100" dirty="0">
                          <a:solidFill>
                            <a:schemeClr val="tx1"/>
                          </a:solidFill>
                          <a:latin typeface="Times New Roman"/>
                          <a:ea typeface="宋体"/>
                        </a:rPr>
                        <a:t>重</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304800" algn="just">
                        <a:spcAft>
                          <a:spcPts val="0"/>
                        </a:spcAft>
                      </a:pPr>
                      <a:r>
                        <a:rPr lang="zh-CN" sz="1600" b="0" kern="100" dirty="0">
                          <a:latin typeface="Times New Roman"/>
                          <a:ea typeface="宋体"/>
                        </a:rPr>
                        <a:t>准确掌握便条的写作步骤</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52022">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难</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4">
                  <a:txBody>
                    <a:bodyPr/>
                    <a:lstStyle/>
                    <a:p>
                      <a:pPr indent="304800" algn="just">
                        <a:spcAft>
                          <a:spcPts val="0"/>
                        </a:spcAft>
                      </a:pPr>
                      <a:r>
                        <a:rPr lang="zh-CN" sz="1600" b="0" kern="100" dirty="0">
                          <a:latin typeface="Times New Roman"/>
                          <a:ea typeface="宋体"/>
                        </a:rPr>
                        <a:t>通过学习，能够熟练撰写简单的便条</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CCCCFF"/>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body" idx="1"/>
          </p:nvPr>
        </p:nvSpPr>
        <p:spPr>
          <a:xfrm>
            <a:off x="404713" y="1"/>
            <a:ext cx="8410557" cy="6404429"/>
          </a:xfrm>
        </p:spPr>
        <p:txBody>
          <a:bodyPr/>
          <a:lstStyle/>
          <a:p>
            <a:endParaRPr lang="en-US" altLang="zh-CN" sz="1500" dirty="0"/>
          </a:p>
          <a:p>
            <a:pPr>
              <a:buFontTx/>
              <a:buNone/>
            </a:pPr>
            <a:endParaRPr lang="en-US" altLang="zh-CN" sz="3100" dirty="0"/>
          </a:p>
          <a:p>
            <a:pPr>
              <a:buFontTx/>
              <a:buNone/>
            </a:pPr>
            <a:endParaRPr lang="en-US" altLang="zh-CN" sz="3100" dirty="0"/>
          </a:p>
          <a:p>
            <a:pPr>
              <a:buFontTx/>
              <a:buNone/>
            </a:pPr>
            <a:r>
              <a:rPr lang="zh-CN" altLang="en-US" sz="3500" b="1" dirty="0"/>
              <a:t>同：（</a:t>
            </a:r>
            <a:r>
              <a:rPr lang="en-US" altLang="zh-CN" sz="3500" b="1" dirty="0"/>
              <a:t>1</a:t>
            </a:r>
            <a:r>
              <a:rPr lang="zh-CN" altLang="en-US" sz="3500" b="1" dirty="0"/>
              <a:t>）都包括称呼、正文、署名、 日   </a:t>
            </a:r>
          </a:p>
          <a:p>
            <a:pPr>
              <a:buFontTx/>
              <a:buNone/>
            </a:pPr>
            <a:r>
              <a:rPr lang="zh-CN" altLang="en-US" sz="3500" b="1" dirty="0"/>
              <a:t>             期四部分（便条的基本要素）</a:t>
            </a:r>
          </a:p>
          <a:p>
            <a:pPr>
              <a:buFontTx/>
              <a:buNone/>
            </a:pPr>
            <a:r>
              <a:rPr lang="zh-CN" altLang="en-US" sz="3500" b="1" dirty="0"/>
              <a:t>      （</a:t>
            </a:r>
            <a:r>
              <a:rPr lang="en-US" altLang="zh-CN" sz="3500" b="1" dirty="0"/>
              <a:t>2</a:t>
            </a:r>
            <a:r>
              <a:rPr lang="zh-CN" altLang="en-US" sz="3500" b="1" dirty="0"/>
              <a:t>）格式相同  </a:t>
            </a:r>
          </a:p>
          <a:p>
            <a:pPr>
              <a:buFontTx/>
              <a:buNone/>
            </a:pPr>
            <a:r>
              <a:rPr lang="zh-CN" altLang="en-US" sz="3500" b="1" dirty="0"/>
              <a:t>异：（</a:t>
            </a:r>
            <a:r>
              <a:rPr lang="en-US" altLang="zh-CN" sz="3500" b="1" dirty="0"/>
              <a:t>1</a:t>
            </a:r>
            <a:r>
              <a:rPr lang="zh-CN" altLang="en-US" sz="3500" b="1" dirty="0"/>
              <a:t>）组成部分略有区别，即请假条   </a:t>
            </a:r>
          </a:p>
          <a:p>
            <a:pPr>
              <a:buFontTx/>
              <a:buNone/>
            </a:pPr>
            <a:r>
              <a:rPr lang="zh-CN" altLang="en-US" sz="3500" b="1" dirty="0"/>
              <a:t>          有标题，留言条、托事条没有</a:t>
            </a:r>
          </a:p>
          <a:p>
            <a:pPr>
              <a:buFontTx/>
              <a:buNone/>
            </a:pPr>
            <a:r>
              <a:rPr lang="zh-CN" altLang="en-US" sz="3500" b="1" dirty="0"/>
              <a:t>       （</a:t>
            </a:r>
            <a:r>
              <a:rPr lang="en-US" altLang="zh-CN" sz="3500" b="1" dirty="0"/>
              <a:t>2</a:t>
            </a:r>
            <a:r>
              <a:rPr lang="zh-CN" altLang="en-US" sz="3500" b="1" dirty="0"/>
              <a:t>）适用情况不一样</a:t>
            </a:r>
            <a:r>
              <a:rPr lang="zh-CN" altLang="en-US" sz="3500" dirty="0"/>
              <a:t>                                                                                         </a:t>
            </a:r>
          </a:p>
          <a:p>
            <a:pPr>
              <a:buFontTx/>
              <a:buNone/>
            </a:pPr>
            <a:endParaRPr lang="zh-CN" altLang="en-US" sz="3500" dirty="0"/>
          </a:p>
        </p:txBody>
      </p:sp>
      <p:sp>
        <p:nvSpPr>
          <p:cNvPr id="62468" name="AutoShape 4">
            <a:hlinkClick r:id="rId2" action="ppaction://hlinksldjump" highlightClick="1">
              <a:snd r:embed="rId3" name="cashreg.wav" builtIn="1"/>
            </a:hlinkClick>
          </p:cNvPr>
          <p:cNvSpPr>
            <a:spLocks noChangeArrowheads="1"/>
          </p:cNvSpPr>
          <p:nvPr/>
        </p:nvSpPr>
        <p:spPr bwMode="auto">
          <a:xfrm>
            <a:off x="5838080" y="5969000"/>
            <a:ext cx="414015" cy="381000"/>
          </a:xfrm>
          <a:prstGeom prst="actionButtonBackPrevious">
            <a:avLst/>
          </a:prstGeom>
          <a:solidFill>
            <a:schemeClr val="accent1"/>
          </a:solidFill>
          <a:ln w="9525">
            <a:noFill/>
            <a:miter lim="800000"/>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FF"/>
            </a:gs>
            <a:gs pos="100000">
              <a:srgbClr val="FFCCFF">
                <a:gamma/>
                <a:shade val="46275"/>
                <a:invGamma/>
              </a:srgbClr>
            </a:gs>
          </a:gsLst>
          <a:lin ang="5400000" scaled="1"/>
        </a:gradFill>
        <a:effectLst/>
      </p:bgPr>
    </p:bg>
    <p:spTree>
      <p:nvGrpSpPr>
        <p:cNvPr id="1" name=""/>
        <p:cNvGrpSpPr/>
        <p:nvPr/>
      </p:nvGrpSpPr>
      <p:grpSpPr>
        <a:xfrm>
          <a:off x="0" y="0"/>
          <a:ext cx="0" cy="0"/>
          <a:chOff x="0" y="0"/>
          <a:chExt cx="0" cy="0"/>
        </a:xfrm>
      </p:grpSpPr>
      <p:pic>
        <p:nvPicPr>
          <p:cNvPr id="5" name="图片 4" descr="203e65b544374b45eb7c4de2985c528d.jpg"/>
          <p:cNvPicPr>
            <a:picLocks noChangeAspect="1"/>
          </p:cNvPicPr>
          <p:nvPr/>
        </p:nvPicPr>
        <p:blipFill>
          <a:blip r:embed="rId2"/>
          <a:stretch>
            <a:fillRect/>
          </a:stretch>
        </p:blipFill>
        <p:spPr>
          <a:xfrm>
            <a:off x="5534" y="1"/>
            <a:ext cx="9138466" cy="6858000"/>
          </a:xfrm>
          <a:prstGeom prst="rect">
            <a:avLst/>
          </a:prstGeom>
        </p:spPr>
      </p:pic>
      <p:sp>
        <p:nvSpPr>
          <p:cNvPr id="37895" name="AutoShape 7"/>
          <p:cNvSpPr>
            <a:spLocks noChangeArrowheads="1"/>
          </p:cNvSpPr>
          <p:nvPr/>
        </p:nvSpPr>
        <p:spPr bwMode="auto">
          <a:xfrm>
            <a:off x="500034" y="571480"/>
            <a:ext cx="8143932" cy="5786478"/>
          </a:xfrm>
          <a:prstGeom prst="verticalScroll">
            <a:avLst>
              <a:gd name="adj" fmla="val 12500"/>
            </a:avLst>
          </a:prstGeom>
          <a:gradFill rotWithShape="1">
            <a:gsLst>
              <a:gs pos="0">
                <a:srgbClr val="CCCCFF"/>
              </a:gs>
              <a:gs pos="17999">
                <a:srgbClr val="99CCFF"/>
              </a:gs>
              <a:gs pos="36000">
                <a:srgbClr val="9966FF"/>
              </a:gs>
              <a:gs pos="61000">
                <a:srgbClr val="CC99FF"/>
              </a:gs>
              <a:gs pos="82001">
                <a:srgbClr val="99CCFF"/>
              </a:gs>
              <a:gs pos="100000">
                <a:srgbClr val="CCCCFF"/>
              </a:gs>
            </a:gsLst>
            <a:lin ang="5400000" scaled="1"/>
          </a:gradFill>
          <a:ln w="25400">
            <a:solidFill>
              <a:srgbClr val="FF00FF"/>
            </a:solidFill>
            <a:round/>
            <a:headEnd/>
            <a:tailEnd/>
          </a:ln>
          <a:effectLst/>
        </p:spPr>
        <p:txBody>
          <a:bodyPr wrap="none" lIns="91424" tIns="45712" rIns="91424" bIns="45712" anchor="ctr"/>
          <a:lstStyle/>
          <a:p>
            <a:pPr algn="dist" defTabSz="913997" fontAlgn="base">
              <a:spcBef>
                <a:spcPct val="0"/>
              </a:spcBef>
              <a:spcAft>
                <a:spcPct val="0"/>
              </a:spcAft>
            </a:pPr>
            <a:endParaRPr lang="zh-CN" altLang="zh-CN" dirty="0">
              <a:solidFill>
                <a:srgbClr val="000000"/>
              </a:solidFill>
              <a:latin typeface="Comic Sans MS" pitchFamily="66" charset="0"/>
              <a:ea typeface="宋体" pitchFamily="2" charset="-122"/>
            </a:endParaRPr>
          </a:p>
        </p:txBody>
      </p:sp>
      <p:sp>
        <p:nvSpPr>
          <p:cNvPr id="37890" name="Rectangle 2"/>
          <p:cNvSpPr>
            <a:spLocks noGrp="1" noChangeArrowheads="1"/>
          </p:cNvSpPr>
          <p:nvPr>
            <p:ph type="title"/>
          </p:nvPr>
        </p:nvSpPr>
        <p:spPr>
          <a:xfrm>
            <a:off x="685375" y="-152703"/>
            <a:ext cx="6870793" cy="1601108"/>
          </a:xfrm>
        </p:spPr>
        <p:txBody>
          <a:bodyPr/>
          <a:lstStyle/>
          <a:p>
            <a:r>
              <a:rPr lang="zh-CN" altLang="en-US" dirty="0">
                <a:ea typeface="华文行楷" pitchFamily="2" charset="-122"/>
              </a:rPr>
              <a:t>课堂小结</a:t>
            </a:r>
          </a:p>
        </p:txBody>
      </p:sp>
      <p:sp>
        <p:nvSpPr>
          <p:cNvPr id="37897" name="Text Box 9"/>
          <p:cNvSpPr txBox="1">
            <a:spLocks noChangeArrowheads="1"/>
          </p:cNvSpPr>
          <p:nvPr/>
        </p:nvSpPr>
        <p:spPr bwMode="auto">
          <a:xfrm>
            <a:off x="1297868" y="1469572"/>
            <a:ext cx="6400955" cy="3277804"/>
          </a:xfrm>
          <a:prstGeom prst="rect">
            <a:avLst/>
          </a:prstGeom>
          <a:noFill/>
          <a:ln w="9525" algn="ctr">
            <a:noFill/>
            <a:miter lim="800000"/>
            <a:headEnd/>
            <a:tailEnd/>
          </a:ln>
          <a:effectLst/>
        </p:spPr>
        <p:txBody>
          <a:bodyPr lIns="91424" tIns="45712" rIns="91424" bIns="45712">
            <a:spAutoFit/>
          </a:bodyPr>
          <a:lstStyle/>
          <a:p>
            <a:pPr marL="88946" defTabSz="913997" fontAlgn="base">
              <a:spcBef>
                <a:spcPct val="0"/>
              </a:spcBef>
              <a:spcAft>
                <a:spcPct val="0"/>
              </a:spcAft>
            </a:pPr>
            <a:r>
              <a:rPr lang="en-US" altLang="zh-CN" sz="2300" b="1" dirty="0">
                <a:solidFill>
                  <a:srgbClr val="000000"/>
                </a:solidFill>
                <a:latin typeface="Comic Sans MS" pitchFamily="66" charset="0"/>
                <a:ea typeface="宋体" pitchFamily="2" charset="-122"/>
              </a:rPr>
              <a:t>1</a:t>
            </a:r>
            <a:r>
              <a:rPr lang="zh-CN" altLang="en-US" sz="2300" b="1" dirty="0">
                <a:solidFill>
                  <a:srgbClr val="000000"/>
                </a:solidFill>
                <a:latin typeface="Comic Sans MS" pitchFamily="66" charset="0"/>
                <a:ea typeface="宋体" pitchFamily="2" charset="-122"/>
              </a:rPr>
              <a:t>、便条的写法：</a:t>
            </a:r>
          </a:p>
          <a:p>
            <a:pPr marL="88946" defTabSz="913997" fontAlgn="base">
              <a:spcBef>
                <a:spcPct val="0"/>
              </a:spcBef>
              <a:spcAft>
                <a:spcPct val="0"/>
              </a:spcAft>
              <a:buFont typeface="Wingdings" pitchFamily="2" charset="2"/>
              <a:buChar char="Ø"/>
            </a:pPr>
            <a:r>
              <a:rPr lang="zh-CN" altLang="en-US" sz="2300" dirty="0">
                <a:solidFill>
                  <a:srgbClr val="000000"/>
                </a:solidFill>
                <a:latin typeface="Comic Sans MS" pitchFamily="66" charset="0"/>
                <a:ea typeface="宋体" pitchFamily="2" charset="-122"/>
              </a:rPr>
              <a:t>便条的组成：标题、称谓、正文、落款。</a:t>
            </a:r>
          </a:p>
          <a:p>
            <a:pPr marL="88946" defTabSz="913997" fontAlgn="base">
              <a:spcBef>
                <a:spcPct val="0"/>
              </a:spcBef>
              <a:spcAft>
                <a:spcPct val="0"/>
              </a:spcAft>
              <a:buFont typeface="Wingdings" pitchFamily="2" charset="2"/>
              <a:buChar char="Ø"/>
            </a:pPr>
            <a:r>
              <a:rPr lang="zh-CN" altLang="en-US" sz="2300" dirty="0">
                <a:solidFill>
                  <a:srgbClr val="000000"/>
                </a:solidFill>
                <a:latin typeface="Comic Sans MS" pitchFamily="66" charset="0"/>
                <a:ea typeface="宋体" pitchFamily="2" charset="-122"/>
              </a:rPr>
              <a:t>基本要素：称呼、正文、署名、日期。</a:t>
            </a:r>
          </a:p>
          <a:p>
            <a:pPr marL="88946" defTabSz="913997" fontAlgn="base">
              <a:spcBef>
                <a:spcPct val="0"/>
              </a:spcBef>
              <a:spcAft>
                <a:spcPct val="0"/>
              </a:spcAft>
              <a:buFont typeface="Wingdings" pitchFamily="2" charset="2"/>
              <a:buChar char="Ø"/>
            </a:pPr>
            <a:r>
              <a:rPr lang="zh-CN" altLang="en-US" sz="2300" dirty="0">
                <a:solidFill>
                  <a:srgbClr val="000000"/>
                </a:solidFill>
                <a:latin typeface="Comic Sans MS" pitchFamily="66" charset="0"/>
                <a:ea typeface="宋体" pitchFamily="2" charset="-122"/>
              </a:rPr>
              <a:t>格式</a:t>
            </a:r>
            <a:r>
              <a:rPr lang="en-US" altLang="zh-CN" sz="2300" dirty="0">
                <a:solidFill>
                  <a:srgbClr val="000000"/>
                </a:solidFill>
                <a:latin typeface="Comic Sans MS" pitchFamily="66" charset="0"/>
                <a:ea typeface="宋体" pitchFamily="2" charset="-122"/>
              </a:rPr>
              <a:t>:</a:t>
            </a:r>
            <a:r>
              <a:rPr lang="zh-CN" altLang="en-US" sz="2300" dirty="0">
                <a:solidFill>
                  <a:srgbClr val="000000"/>
                </a:solidFill>
                <a:latin typeface="Comic Sans MS" pitchFamily="66" charset="0"/>
                <a:ea typeface="宋体" pitchFamily="2" charset="-122"/>
              </a:rPr>
              <a:t>（一）标题（二）称谓（三）正文</a:t>
            </a:r>
          </a:p>
          <a:p>
            <a:pPr marL="88946" defTabSz="913997" fontAlgn="base">
              <a:spcBef>
                <a:spcPct val="0"/>
              </a:spcBef>
              <a:spcAft>
                <a:spcPct val="0"/>
              </a:spcAft>
            </a:pPr>
            <a:r>
              <a:rPr lang="zh-CN" altLang="en-US" sz="2300" dirty="0">
                <a:solidFill>
                  <a:srgbClr val="000000"/>
                </a:solidFill>
                <a:latin typeface="Comic Sans MS" pitchFamily="66" charset="0"/>
                <a:ea typeface="宋体" pitchFamily="2" charset="-122"/>
              </a:rPr>
              <a:t>           （四）落款（署名和日期）</a:t>
            </a:r>
          </a:p>
          <a:p>
            <a:pPr marL="88946" defTabSz="913997" fontAlgn="base">
              <a:spcBef>
                <a:spcPct val="0"/>
              </a:spcBef>
              <a:spcAft>
                <a:spcPct val="0"/>
              </a:spcAft>
            </a:pPr>
            <a:r>
              <a:rPr lang="en-US" altLang="zh-CN" sz="2300" b="1" dirty="0">
                <a:solidFill>
                  <a:srgbClr val="000000"/>
                </a:solidFill>
                <a:latin typeface="Comic Sans MS" pitchFamily="66" charset="0"/>
                <a:ea typeface="宋体" pitchFamily="2" charset="-122"/>
              </a:rPr>
              <a:t>2</a:t>
            </a:r>
            <a:r>
              <a:rPr lang="zh-CN" altLang="en-US" sz="2300" b="1" dirty="0">
                <a:solidFill>
                  <a:srgbClr val="000000"/>
                </a:solidFill>
                <a:latin typeface="Comic Sans MS" pitchFamily="66" charset="0"/>
                <a:ea typeface="宋体" pitchFamily="2" charset="-122"/>
              </a:rPr>
              <a:t>、便条的特点</a:t>
            </a:r>
            <a:r>
              <a:rPr lang="en-US" altLang="zh-CN" sz="2300" b="1" dirty="0">
                <a:solidFill>
                  <a:srgbClr val="000000"/>
                </a:solidFill>
                <a:latin typeface="Comic Sans MS" pitchFamily="66" charset="0"/>
                <a:ea typeface="宋体" pitchFamily="2" charset="-122"/>
              </a:rPr>
              <a:t>:</a:t>
            </a:r>
          </a:p>
          <a:p>
            <a:pPr marL="88946" defTabSz="913997" fontAlgn="base">
              <a:spcBef>
                <a:spcPct val="0"/>
              </a:spcBef>
              <a:spcAft>
                <a:spcPct val="0"/>
              </a:spcAft>
              <a:buFont typeface="Wingdings" pitchFamily="2" charset="2"/>
              <a:buChar char="ü"/>
            </a:pPr>
            <a:r>
              <a:rPr lang="en-US" altLang="zh-CN" sz="2300" dirty="0">
                <a:solidFill>
                  <a:srgbClr val="000000"/>
                </a:solidFill>
                <a:latin typeface="Comic Sans MS" pitchFamily="66" charset="0"/>
                <a:ea typeface="宋体" pitchFamily="2" charset="-122"/>
              </a:rPr>
              <a:t>   </a:t>
            </a:r>
            <a:r>
              <a:rPr lang="zh-CN" altLang="en-US" sz="2300" dirty="0">
                <a:solidFill>
                  <a:srgbClr val="000000"/>
                </a:solidFill>
                <a:latin typeface="Comic Sans MS" pitchFamily="66" charset="0"/>
                <a:ea typeface="宋体" pitchFamily="2" charset="-122"/>
              </a:rPr>
              <a:t>语言通俗平实，套话少；</a:t>
            </a:r>
          </a:p>
          <a:p>
            <a:pPr marL="88946" defTabSz="913997" fontAlgn="base">
              <a:spcBef>
                <a:spcPct val="0"/>
              </a:spcBef>
              <a:spcAft>
                <a:spcPct val="0"/>
              </a:spcAft>
              <a:buFont typeface="Wingdings" pitchFamily="2" charset="2"/>
              <a:buChar char="ü"/>
            </a:pPr>
            <a:r>
              <a:rPr lang="zh-CN" altLang="en-US" sz="2300" dirty="0">
                <a:solidFill>
                  <a:srgbClr val="000000"/>
                </a:solidFill>
                <a:latin typeface="Comic Sans MS" pitchFamily="66" charset="0"/>
                <a:ea typeface="宋体" pitchFamily="2" charset="-122"/>
              </a:rPr>
              <a:t>   内容简明扼要，篇幅短；</a:t>
            </a:r>
          </a:p>
          <a:p>
            <a:pPr marL="88946" defTabSz="913997" fontAlgn="base">
              <a:spcBef>
                <a:spcPct val="0"/>
              </a:spcBef>
              <a:spcAft>
                <a:spcPct val="0"/>
              </a:spcAft>
              <a:buFont typeface="Wingdings" pitchFamily="2" charset="2"/>
              <a:buChar char="ü"/>
            </a:pPr>
            <a:r>
              <a:rPr lang="zh-CN" altLang="en-US" sz="2300" dirty="0">
                <a:solidFill>
                  <a:srgbClr val="000000"/>
                </a:solidFill>
                <a:latin typeface="Comic Sans MS" pitchFamily="66" charset="0"/>
                <a:ea typeface="宋体" pitchFamily="2" charset="-122"/>
              </a:rPr>
              <a:t>   不用信封，不需邮寄，很方便。</a:t>
            </a:r>
          </a:p>
        </p:txBody>
      </p:sp>
    </p:spTree>
  </p:cSld>
  <p:clrMapOvr>
    <a:masterClrMapping/>
  </p:clrMapOvr>
  <p:transition>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94fe7feb9c1a0ac9e938bd8739d1998.jpg"/>
          <p:cNvPicPr>
            <a:picLocks noChangeAspect="1"/>
          </p:cNvPicPr>
          <p:nvPr/>
        </p:nvPicPr>
        <p:blipFill>
          <a:blip r:embed="rId2"/>
          <a:stretch>
            <a:fillRect/>
          </a:stretch>
        </p:blipFill>
        <p:spPr>
          <a:xfrm>
            <a:off x="0" y="0"/>
            <a:ext cx="9144000" cy="6858000"/>
          </a:xfrm>
          <a:prstGeom prst="rect">
            <a:avLst/>
          </a:prstGeom>
        </p:spPr>
      </p:pic>
      <p:sp>
        <p:nvSpPr>
          <p:cNvPr id="5" name="矩形 4"/>
          <p:cNvSpPr/>
          <p:nvPr/>
        </p:nvSpPr>
        <p:spPr>
          <a:xfrm>
            <a:off x="928662" y="785794"/>
            <a:ext cx="7215238" cy="2246769"/>
          </a:xfrm>
          <a:prstGeom prst="rect">
            <a:avLst/>
          </a:prstGeom>
        </p:spPr>
        <p:txBody>
          <a:bodyPr wrap="square">
            <a:spAutoFit/>
          </a:bodyPr>
          <a:lstStyle/>
          <a:p>
            <a:pPr lvl="0" defTabSz="914400" fontAlgn="base">
              <a:spcBef>
                <a:spcPct val="0"/>
              </a:spcBef>
              <a:spcAft>
                <a:spcPct val="0"/>
              </a:spcAft>
              <a:buFontTx/>
              <a:buChar char="•"/>
              <a:tabLst>
                <a:tab pos="457200" algn="l"/>
              </a:tabLst>
            </a:pPr>
            <a:r>
              <a:rPr lang="zh-CN" altLang="en-US" sz="2800" b="1" dirty="0" smtClean="0">
                <a:solidFill>
                  <a:srgbClr val="FF0000"/>
                </a:solidFill>
                <a:latin typeface="Times New Roman" pitchFamily="18" charset="0"/>
                <a:ea typeface="宋体" pitchFamily="2" charset="-122"/>
                <a:cs typeface="Times New Roman" pitchFamily="18" charset="0"/>
              </a:rPr>
              <a:t>写作实训：（学生活动）</a:t>
            </a:r>
            <a:endParaRPr lang="zh-CN" altLang="en-US" sz="2800" dirty="0" smtClean="0">
              <a:solidFill>
                <a:srgbClr val="FF0000"/>
              </a:solidFill>
              <a:latin typeface="Arial" pitchFamily="34" charset="0"/>
              <a:ea typeface="宋体" pitchFamily="2" charset="-122"/>
              <a:cs typeface="宋体" pitchFamily="2" charset="-122"/>
            </a:endParaRPr>
          </a:p>
          <a:p>
            <a:pPr lvl="0" defTabSz="914400" eaLnBrk="0" fontAlgn="base" hangingPunct="0">
              <a:spcBef>
                <a:spcPct val="0"/>
              </a:spcBef>
              <a:spcAft>
                <a:spcPct val="0"/>
              </a:spcAft>
              <a:tabLst>
                <a:tab pos="457200" algn="l"/>
              </a:tabLst>
            </a:pPr>
            <a:r>
              <a:rPr lang="en-US" altLang="zh-CN" sz="2000" dirty="0" smtClean="0">
                <a:latin typeface="Times New Roman" pitchFamily="18" charset="0"/>
                <a:ea typeface="宋体" pitchFamily="2" charset="-122"/>
                <a:cs typeface="Times New Roman" pitchFamily="18" charset="0"/>
              </a:rPr>
              <a:t>       1</a:t>
            </a:r>
            <a:r>
              <a:rPr lang="zh-CN" altLang="en-US" sz="2000" dirty="0" smtClean="0">
                <a:latin typeface="Times New Roman" pitchFamily="18" charset="0"/>
                <a:ea typeface="宋体" pitchFamily="2" charset="-122"/>
                <a:cs typeface="Times New Roman" pitchFamily="18" charset="0"/>
              </a:rPr>
              <a:t>、假设</a:t>
            </a:r>
            <a:r>
              <a:rPr lang="zh-CN" altLang="en-US" sz="2000" dirty="0" smtClean="0">
                <a:latin typeface="Times New Roman" pitchFamily="18" charset="0"/>
                <a:ea typeface="宋体" pitchFamily="2" charset="-122"/>
                <a:cs typeface="Times New Roman" pitchFamily="18" charset="0"/>
              </a:rPr>
              <a:t>你在某公司上班，</a:t>
            </a:r>
            <a:r>
              <a:rPr lang="en-US" altLang="zh-CN" sz="2000" dirty="0" smtClean="0">
                <a:latin typeface="Times New Roman" pitchFamily="18" charset="0"/>
                <a:ea typeface="宋体" pitchFamily="2" charset="-122"/>
                <a:cs typeface="Times New Roman" pitchFamily="18" charset="0"/>
              </a:rPr>
              <a:t>10</a:t>
            </a:r>
            <a:r>
              <a:rPr lang="zh-CN" altLang="en-US" sz="2000" dirty="0" smtClean="0">
                <a:latin typeface="Times New Roman" pitchFamily="18" charset="0"/>
                <a:ea typeface="宋体" pitchFamily="2" charset="-122"/>
                <a:cs typeface="Times New Roman" pitchFamily="18" charset="0"/>
              </a:rPr>
              <a:t>月</a:t>
            </a:r>
            <a:r>
              <a:rPr lang="en-US" altLang="zh-CN" sz="2000" dirty="0" smtClean="0">
                <a:latin typeface="Times New Roman" pitchFamily="18" charset="0"/>
                <a:ea typeface="宋体" pitchFamily="2" charset="-122"/>
                <a:cs typeface="Times New Roman" pitchFamily="18" charset="0"/>
              </a:rPr>
              <a:t>21</a:t>
            </a:r>
            <a:r>
              <a:rPr lang="zh-CN" altLang="en-US" sz="2000" dirty="0" smtClean="0">
                <a:latin typeface="Times New Roman" pitchFamily="18" charset="0"/>
                <a:ea typeface="宋体" pitchFamily="2" charset="-122"/>
                <a:cs typeface="Times New Roman" pitchFamily="18" charset="0"/>
              </a:rPr>
              <a:t>日你哥哥要结婚，你作为亲妹妹（或弟弟）想请假三天回家帮忙筹备婚礼。请向上司王经理写一张</a:t>
            </a:r>
            <a:r>
              <a:rPr lang="zh-CN" altLang="en-US" sz="2000" dirty="0" smtClean="0">
                <a:latin typeface="Times New Roman" pitchFamily="18" charset="0"/>
                <a:ea typeface="宋体" pitchFamily="2" charset="-122"/>
                <a:cs typeface="Times New Roman" pitchFamily="18" charset="0"/>
              </a:rPr>
              <a:t>请假条。</a:t>
            </a:r>
            <a:endParaRPr lang="zh-CN" altLang="en-US" sz="2000" dirty="0" smtClean="0">
              <a:latin typeface="Arial" pitchFamily="34" charset="0"/>
              <a:ea typeface="宋体" pitchFamily="2" charset="-122"/>
              <a:cs typeface="宋体" pitchFamily="2" charset="-122"/>
            </a:endParaRPr>
          </a:p>
          <a:p>
            <a:pPr lvl="0" algn="just" defTabSz="914400" eaLnBrk="0" fontAlgn="base" hangingPunct="0">
              <a:spcBef>
                <a:spcPct val="0"/>
              </a:spcBef>
              <a:spcAft>
                <a:spcPct val="0"/>
              </a:spcAft>
              <a:tabLst>
                <a:tab pos="457200" algn="l"/>
              </a:tabLst>
            </a:pPr>
            <a:r>
              <a:rPr lang="zh-CN" altLang="en-US" sz="2000" dirty="0" smtClean="0">
                <a:latin typeface="Times New Roman" pitchFamily="18" charset="0"/>
                <a:ea typeface="宋体" pitchFamily="2" charset="-122"/>
                <a:cs typeface="Times New Roman" pitchFamily="18" charset="0"/>
              </a:rPr>
              <a:t>       要求</a:t>
            </a:r>
            <a:r>
              <a:rPr lang="zh-CN" altLang="en-US" sz="2000" dirty="0" smtClean="0">
                <a:latin typeface="Times New Roman" pitchFamily="18" charset="0"/>
                <a:ea typeface="宋体" pitchFamily="2" charset="-122"/>
                <a:cs typeface="Times New Roman" pitchFamily="18" charset="0"/>
              </a:rPr>
              <a:t>：</a:t>
            </a:r>
            <a:r>
              <a:rPr lang="zh-CN" altLang="en-US" sz="2000" u="sng" dirty="0" smtClean="0">
                <a:latin typeface="Times New Roman" pitchFamily="18" charset="0"/>
                <a:ea typeface="宋体" pitchFamily="2" charset="-122"/>
                <a:cs typeface="Times New Roman" pitchFamily="18" charset="0"/>
              </a:rPr>
              <a:t>理由充分，事件详细，语气</a:t>
            </a:r>
            <a:r>
              <a:rPr lang="zh-CN" altLang="en-US" sz="2000" u="sng" dirty="0" smtClean="0">
                <a:latin typeface="Times New Roman" pitchFamily="18" charset="0"/>
                <a:ea typeface="宋体" pitchFamily="2" charset="-122"/>
                <a:cs typeface="Times New Roman" pitchFamily="18" charset="0"/>
              </a:rPr>
              <a:t>诚恳</a:t>
            </a:r>
            <a:endParaRPr lang="en-US" altLang="zh-CN" sz="2000" u="sng" dirty="0" smtClean="0">
              <a:latin typeface="Times New Roman" pitchFamily="18" charset="0"/>
              <a:ea typeface="宋体" pitchFamily="2" charset="-122"/>
              <a:cs typeface="Times New Roman" pitchFamily="18" charset="0"/>
            </a:endParaRPr>
          </a:p>
          <a:p>
            <a:pPr lvl="0" algn="just" defTabSz="914400" eaLnBrk="0" fontAlgn="base" hangingPunct="0">
              <a:spcBef>
                <a:spcPct val="0"/>
              </a:spcBef>
              <a:spcAft>
                <a:spcPct val="0"/>
              </a:spcAft>
              <a:tabLst>
                <a:tab pos="457200" algn="l"/>
              </a:tabLst>
            </a:pPr>
            <a:endParaRPr lang="zh-CN" altLang="en-US" sz="3200" dirty="0" smtClean="0">
              <a:latin typeface="Arial" pitchFamily="34" charset="0"/>
              <a:ea typeface="宋体" pitchFamily="2" charset="-122"/>
              <a:cs typeface="宋体" pitchFamily="2" charset="-122"/>
            </a:endParaRPr>
          </a:p>
        </p:txBody>
      </p:sp>
      <p:sp>
        <p:nvSpPr>
          <p:cNvPr id="6" name="矩形 5"/>
          <p:cNvSpPr/>
          <p:nvPr/>
        </p:nvSpPr>
        <p:spPr>
          <a:xfrm>
            <a:off x="928662" y="3643314"/>
            <a:ext cx="7643866" cy="1015663"/>
          </a:xfrm>
          <a:prstGeom prst="rect">
            <a:avLst/>
          </a:prstGeom>
        </p:spPr>
        <p:txBody>
          <a:bodyPr wrap="square">
            <a:spAutoFit/>
          </a:bodyPr>
          <a:lstStyle/>
          <a:p>
            <a:r>
              <a:rPr lang="en-US" altLang="zh-CN" dirty="0" smtClean="0"/>
              <a:t>2</a:t>
            </a:r>
            <a:r>
              <a:rPr lang="zh-CN" altLang="en-US" dirty="0" smtClean="0"/>
              <a:t>、</a:t>
            </a:r>
            <a:r>
              <a:rPr lang="zh-CN" altLang="en-US" sz="2000" dirty="0" smtClean="0"/>
              <a:t>小</a:t>
            </a:r>
            <a:r>
              <a:rPr lang="zh-CN" altLang="en-US" sz="2000" dirty="0" smtClean="0"/>
              <a:t>明约了小李来家里商量事情，但小明临时有急事需要外出半小时左右，于是小明写了一张便条贴在自家门上，请小李到后稍等。请你代小明拟写这张便条。</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rgbClr val="FFFFFF"/>
            </a:gs>
            <a:gs pos="100000">
              <a:schemeClr val="hlink"/>
            </a:gs>
          </a:gsLst>
          <a:path path="shape">
            <a:fillToRect l="50000" t="50000" r="50000" b="50000"/>
          </a:path>
        </a:gradFill>
        <a:effectLst/>
      </p:bgPr>
    </p:bg>
    <p:spTree>
      <p:nvGrpSpPr>
        <p:cNvPr id="1" name=""/>
        <p:cNvGrpSpPr/>
        <p:nvPr/>
      </p:nvGrpSpPr>
      <p:grpSpPr>
        <a:xfrm>
          <a:off x="0" y="0"/>
          <a:ext cx="0" cy="0"/>
          <a:chOff x="0" y="0"/>
          <a:chExt cx="0" cy="0"/>
        </a:xfrm>
      </p:grpSpPr>
      <p:pic>
        <p:nvPicPr>
          <p:cNvPr id="27" name="图片 26" descr="203e65b544374b45eb7c4de2985c528d.jpg"/>
          <p:cNvPicPr>
            <a:picLocks noChangeAspect="1"/>
          </p:cNvPicPr>
          <p:nvPr/>
        </p:nvPicPr>
        <p:blipFill>
          <a:blip r:embed="rId2"/>
          <a:stretch>
            <a:fillRect/>
          </a:stretch>
        </p:blipFill>
        <p:spPr>
          <a:xfrm>
            <a:off x="5534" y="1"/>
            <a:ext cx="9138466" cy="6858000"/>
          </a:xfrm>
          <a:prstGeom prst="rect">
            <a:avLst/>
          </a:prstGeom>
        </p:spPr>
      </p:pic>
      <p:sp>
        <p:nvSpPr>
          <p:cNvPr id="36866" name="Rectangle 2"/>
          <p:cNvSpPr>
            <a:spLocks noGrp="1" noChangeArrowheads="1"/>
          </p:cNvSpPr>
          <p:nvPr>
            <p:ph type="title"/>
          </p:nvPr>
        </p:nvSpPr>
        <p:spPr>
          <a:xfrm>
            <a:off x="702431" y="-417283"/>
            <a:ext cx="6870792" cy="1131640"/>
          </a:xfrm>
        </p:spPr>
        <p:txBody>
          <a:bodyPr/>
          <a:lstStyle/>
          <a:p>
            <a:r>
              <a:rPr lang="zh-CN" altLang="en-US" dirty="0">
                <a:ea typeface="华文行楷" pitchFamily="2" charset="-122"/>
              </a:rPr>
              <a:t>板书设计</a:t>
            </a:r>
          </a:p>
        </p:txBody>
      </p:sp>
      <p:sp>
        <p:nvSpPr>
          <p:cNvPr id="36867" name="Rectangle 3"/>
          <p:cNvSpPr>
            <a:spLocks noGrp="1" noChangeArrowheads="1"/>
          </p:cNvSpPr>
          <p:nvPr>
            <p:ph type="body" idx="1"/>
          </p:nvPr>
        </p:nvSpPr>
        <p:spPr>
          <a:xfrm>
            <a:off x="702431" y="1832429"/>
            <a:ext cx="7697272" cy="3657298"/>
          </a:xfrm>
        </p:spPr>
        <p:txBody>
          <a:bodyPr/>
          <a:lstStyle/>
          <a:p>
            <a:r>
              <a:rPr lang="en-US" altLang="zh-CN" dirty="0"/>
              <a:t>                   </a:t>
            </a:r>
          </a:p>
        </p:txBody>
      </p:sp>
      <p:pic>
        <p:nvPicPr>
          <p:cNvPr id="36868" name="Picture 4" descr="图片2"/>
          <p:cNvPicPr>
            <a:picLocks noChangeAspect="1" noChangeArrowheads="1" noCrop="1"/>
          </p:cNvPicPr>
          <p:nvPr/>
        </p:nvPicPr>
        <p:blipFill>
          <a:blip r:embed="rId3"/>
          <a:srcRect/>
          <a:stretch>
            <a:fillRect/>
          </a:stretch>
        </p:blipFill>
        <p:spPr bwMode="auto">
          <a:xfrm>
            <a:off x="0" y="5181299"/>
            <a:ext cx="2667064" cy="1676702"/>
          </a:xfrm>
          <a:prstGeom prst="rect">
            <a:avLst/>
          </a:prstGeom>
          <a:noFill/>
        </p:spPr>
      </p:pic>
      <p:sp>
        <p:nvSpPr>
          <p:cNvPr id="36869" name="Text Box 5"/>
          <p:cNvSpPr txBox="1">
            <a:spLocks noChangeArrowheads="1"/>
          </p:cNvSpPr>
          <p:nvPr/>
        </p:nvSpPr>
        <p:spPr bwMode="auto">
          <a:xfrm>
            <a:off x="850682" y="2195286"/>
            <a:ext cx="716998" cy="2293560"/>
          </a:xfrm>
          <a:prstGeom prst="rect">
            <a:avLst/>
          </a:prstGeom>
          <a:noFill/>
          <a:ln w="9525" algn="ctr">
            <a:noFill/>
            <a:miter lim="800000"/>
            <a:headEnd/>
            <a:tailEnd/>
          </a:ln>
          <a:effectLst/>
        </p:spPr>
        <p:txBody>
          <a:bodyPr vert="eaVert" lIns="88332" tIns="44166" rIns="88332" bIns="44166">
            <a:spAutoFit/>
          </a:bodyPr>
          <a:lstStyle/>
          <a:p>
            <a:pPr algn="ctr" defTabSz="913997" fontAlgn="base">
              <a:spcBef>
                <a:spcPct val="0"/>
              </a:spcBef>
              <a:spcAft>
                <a:spcPct val="0"/>
              </a:spcAft>
            </a:pPr>
            <a:r>
              <a:rPr lang="zh-CN" altLang="en-US" sz="3500" dirty="0">
                <a:solidFill>
                  <a:srgbClr val="000000"/>
                </a:solidFill>
                <a:latin typeface="Comic Sans MS" pitchFamily="66" charset="0"/>
                <a:ea typeface="华文行楷" pitchFamily="2" charset="-122"/>
              </a:rPr>
              <a:t>便   条</a:t>
            </a:r>
          </a:p>
        </p:txBody>
      </p:sp>
      <p:sp>
        <p:nvSpPr>
          <p:cNvPr id="36870" name="AutoShape 6"/>
          <p:cNvSpPr>
            <a:spLocks/>
          </p:cNvSpPr>
          <p:nvPr/>
        </p:nvSpPr>
        <p:spPr bwMode="auto">
          <a:xfrm>
            <a:off x="1818877" y="1397001"/>
            <a:ext cx="446578" cy="3991429"/>
          </a:xfrm>
          <a:prstGeom prst="leftBrace">
            <a:avLst>
              <a:gd name="adj1" fmla="val 76389"/>
              <a:gd name="adj2" fmla="val 50000"/>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71" name="Text Box 7"/>
          <p:cNvSpPr txBox="1">
            <a:spLocks noChangeArrowheads="1"/>
          </p:cNvSpPr>
          <p:nvPr/>
        </p:nvSpPr>
        <p:spPr bwMode="auto">
          <a:xfrm>
            <a:off x="2488745" y="1324428"/>
            <a:ext cx="973495" cy="566256"/>
          </a:xfrm>
          <a:prstGeom prst="rect">
            <a:avLst/>
          </a:prstGeom>
          <a:noFill/>
          <a:ln w="9525" algn="ctr">
            <a:noFill/>
            <a:miter lim="800000"/>
            <a:headEnd/>
            <a:tailEnd/>
          </a:ln>
          <a:effectLst/>
        </p:spPr>
        <p:txBody>
          <a:bodyPr wrap="none" lIns="88332" tIns="44166" rIns="88332" bIns="44166">
            <a:spAutoFit/>
          </a:bodyPr>
          <a:lstStyle/>
          <a:p>
            <a:pPr defTabSz="913997" fontAlgn="base">
              <a:spcBef>
                <a:spcPct val="0"/>
              </a:spcBef>
              <a:spcAft>
                <a:spcPct val="0"/>
              </a:spcAft>
            </a:pPr>
            <a:r>
              <a:rPr lang="zh-CN" altLang="en-US" sz="3100" dirty="0">
                <a:solidFill>
                  <a:srgbClr val="000000"/>
                </a:solidFill>
                <a:latin typeface="Comic Sans MS" pitchFamily="66" charset="0"/>
                <a:ea typeface="华文行楷" pitchFamily="2" charset="-122"/>
              </a:rPr>
              <a:t>概念</a:t>
            </a:r>
          </a:p>
        </p:txBody>
      </p:sp>
      <p:sp>
        <p:nvSpPr>
          <p:cNvPr id="36872" name="Text Box 8"/>
          <p:cNvSpPr txBox="1">
            <a:spLocks noChangeArrowheads="1"/>
          </p:cNvSpPr>
          <p:nvPr/>
        </p:nvSpPr>
        <p:spPr bwMode="auto">
          <a:xfrm>
            <a:off x="2414315" y="2267858"/>
            <a:ext cx="973495" cy="566256"/>
          </a:xfrm>
          <a:prstGeom prst="rect">
            <a:avLst/>
          </a:prstGeom>
          <a:noFill/>
          <a:ln w="9525" algn="ctr">
            <a:noFill/>
            <a:miter lim="800000"/>
            <a:headEnd/>
            <a:tailEnd/>
          </a:ln>
          <a:effectLst/>
        </p:spPr>
        <p:txBody>
          <a:bodyPr wrap="none" lIns="88332" tIns="44166" rIns="88332" bIns="44166">
            <a:spAutoFit/>
          </a:bodyPr>
          <a:lstStyle/>
          <a:p>
            <a:pPr defTabSz="913997" fontAlgn="base">
              <a:spcBef>
                <a:spcPct val="0"/>
              </a:spcBef>
              <a:spcAft>
                <a:spcPct val="0"/>
              </a:spcAft>
            </a:pPr>
            <a:r>
              <a:rPr lang="zh-CN" altLang="en-US" sz="3100" dirty="0">
                <a:solidFill>
                  <a:srgbClr val="000000"/>
                </a:solidFill>
                <a:latin typeface="Comic Sans MS" pitchFamily="66" charset="0"/>
                <a:ea typeface="华文行楷" pitchFamily="2" charset="-122"/>
              </a:rPr>
              <a:t>分类</a:t>
            </a:r>
          </a:p>
        </p:txBody>
      </p:sp>
      <p:sp>
        <p:nvSpPr>
          <p:cNvPr id="36873" name="Text Box 9"/>
          <p:cNvSpPr txBox="1">
            <a:spLocks noChangeArrowheads="1"/>
          </p:cNvSpPr>
          <p:nvPr/>
        </p:nvSpPr>
        <p:spPr bwMode="auto">
          <a:xfrm>
            <a:off x="2428860" y="3286124"/>
            <a:ext cx="973495" cy="566256"/>
          </a:xfrm>
          <a:prstGeom prst="rect">
            <a:avLst/>
          </a:prstGeom>
          <a:noFill/>
          <a:ln w="9525" algn="ctr">
            <a:noFill/>
            <a:miter lim="800000"/>
            <a:headEnd/>
            <a:tailEnd/>
          </a:ln>
          <a:effectLst/>
        </p:spPr>
        <p:txBody>
          <a:bodyPr wrap="none" lIns="88332" tIns="44166" rIns="88332" bIns="44166">
            <a:spAutoFit/>
          </a:bodyPr>
          <a:lstStyle/>
          <a:p>
            <a:pPr defTabSz="913997" fontAlgn="base">
              <a:spcBef>
                <a:spcPct val="0"/>
              </a:spcBef>
              <a:spcAft>
                <a:spcPct val="0"/>
              </a:spcAft>
            </a:pPr>
            <a:r>
              <a:rPr lang="zh-CN" altLang="en-US" sz="3100" dirty="0">
                <a:solidFill>
                  <a:srgbClr val="000000"/>
                </a:solidFill>
                <a:latin typeface="Comic Sans MS" pitchFamily="66" charset="0"/>
                <a:ea typeface="华文行楷" pitchFamily="2" charset="-122"/>
              </a:rPr>
              <a:t>写法</a:t>
            </a:r>
          </a:p>
        </p:txBody>
      </p:sp>
      <p:sp>
        <p:nvSpPr>
          <p:cNvPr id="36874" name="Text Box 10"/>
          <p:cNvSpPr txBox="1">
            <a:spLocks noChangeArrowheads="1"/>
          </p:cNvSpPr>
          <p:nvPr/>
        </p:nvSpPr>
        <p:spPr bwMode="auto">
          <a:xfrm>
            <a:off x="2357422" y="5143512"/>
            <a:ext cx="1073028" cy="627812"/>
          </a:xfrm>
          <a:prstGeom prst="rect">
            <a:avLst/>
          </a:prstGeom>
          <a:noFill/>
          <a:ln w="9525" algn="ctr">
            <a:noFill/>
            <a:miter lim="800000"/>
            <a:headEnd/>
            <a:tailEnd/>
          </a:ln>
          <a:effectLst/>
        </p:spPr>
        <p:txBody>
          <a:bodyPr lIns="88332" tIns="44166" rIns="88332" bIns="44166">
            <a:spAutoFit/>
          </a:bodyPr>
          <a:lstStyle/>
          <a:p>
            <a:pPr defTabSz="913997" fontAlgn="base">
              <a:spcBef>
                <a:spcPct val="0"/>
              </a:spcBef>
              <a:spcAft>
                <a:spcPct val="0"/>
              </a:spcAft>
            </a:pPr>
            <a:r>
              <a:rPr lang="zh-CN" altLang="en-US" sz="3500" dirty="0">
                <a:solidFill>
                  <a:srgbClr val="000000"/>
                </a:solidFill>
                <a:latin typeface="Comic Sans MS" pitchFamily="66" charset="0"/>
                <a:ea typeface="华文行楷" pitchFamily="2" charset="-122"/>
              </a:rPr>
              <a:t>特点</a:t>
            </a:r>
          </a:p>
        </p:txBody>
      </p:sp>
      <p:sp>
        <p:nvSpPr>
          <p:cNvPr id="36875" name="Text Box 11"/>
          <p:cNvSpPr txBox="1">
            <a:spLocks noChangeArrowheads="1"/>
          </p:cNvSpPr>
          <p:nvPr/>
        </p:nvSpPr>
        <p:spPr bwMode="auto">
          <a:xfrm>
            <a:off x="3710631" y="2921002"/>
            <a:ext cx="5433369" cy="2135909"/>
          </a:xfrm>
          <a:prstGeom prst="rect">
            <a:avLst/>
          </a:prstGeom>
          <a:noFill/>
          <a:ln w="9525" algn="ctr">
            <a:noFill/>
            <a:miter lim="800000"/>
            <a:headEnd/>
            <a:tailEnd/>
          </a:ln>
          <a:effectLst/>
        </p:spPr>
        <p:txBody>
          <a:bodyPr lIns="88332" tIns="44166" rIns="88332" bIns="44166">
            <a:spAutoFit/>
          </a:bodyPr>
          <a:lstStyle/>
          <a:p>
            <a:pPr defTabSz="913997" fontAlgn="base">
              <a:spcBef>
                <a:spcPct val="0"/>
              </a:spcBef>
              <a:spcAft>
                <a:spcPct val="0"/>
              </a:spcAft>
            </a:pPr>
            <a:r>
              <a:rPr lang="zh-CN" altLang="en-US" sz="1900" dirty="0">
                <a:solidFill>
                  <a:srgbClr val="000000"/>
                </a:solidFill>
                <a:latin typeface="Comic Sans MS" pitchFamily="66" charset="0"/>
                <a:ea typeface="宋体" pitchFamily="2" charset="-122"/>
              </a:rPr>
              <a:t>（</a:t>
            </a:r>
            <a:r>
              <a:rPr lang="en-US" altLang="zh-CN" sz="1900" i="1" dirty="0">
                <a:solidFill>
                  <a:srgbClr val="000000"/>
                </a:solidFill>
                <a:latin typeface="Comic Sans MS" pitchFamily="66" charset="0"/>
                <a:ea typeface="宋体" pitchFamily="2" charset="-122"/>
              </a:rPr>
              <a:t>1</a:t>
            </a:r>
            <a:r>
              <a:rPr lang="zh-CN" altLang="en-US" sz="1900" i="1" dirty="0">
                <a:solidFill>
                  <a:srgbClr val="000000"/>
                </a:solidFill>
                <a:latin typeface="Comic Sans MS" pitchFamily="66" charset="0"/>
                <a:ea typeface="宋体" pitchFamily="2" charset="-122"/>
              </a:rPr>
              <a:t>）组成部分 ：标题、称谓、正文、落款</a:t>
            </a:r>
          </a:p>
          <a:p>
            <a:pPr defTabSz="913997" fontAlgn="base">
              <a:spcBef>
                <a:spcPct val="0"/>
              </a:spcBef>
              <a:spcAft>
                <a:spcPct val="0"/>
              </a:spcAft>
            </a:pPr>
            <a:r>
              <a:rPr lang="zh-CN" altLang="en-US" sz="1900" i="1" dirty="0">
                <a:solidFill>
                  <a:srgbClr val="000000"/>
                </a:solidFill>
                <a:latin typeface="Comic Sans MS" pitchFamily="66" charset="0"/>
                <a:ea typeface="宋体" pitchFamily="2" charset="-122"/>
              </a:rPr>
              <a:t> </a:t>
            </a:r>
            <a:r>
              <a:rPr lang="en-US" altLang="zh-CN" sz="1900" i="1" dirty="0">
                <a:solidFill>
                  <a:srgbClr val="000000"/>
                </a:solidFill>
                <a:latin typeface="Comic Sans MS" pitchFamily="66" charset="0"/>
                <a:ea typeface="宋体" pitchFamily="2" charset="-122"/>
              </a:rPr>
              <a:t>(2)  </a:t>
            </a:r>
            <a:r>
              <a:rPr lang="zh-CN" altLang="en-US" sz="1900" i="1" dirty="0">
                <a:solidFill>
                  <a:srgbClr val="000000"/>
                </a:solidFill>
                <a:latin typeface="Comic Sans MS" pitchFamily="66" charset="0"/>
                <a:ea typeface="宋体" pitchFamily="2" charset="-122"/>
              </a:rPr>
              <a:t>四个要素 ：称谓、正文、署名、日期</a:t>
            </a:r>
          </a:p>
          <a:p>
            <a:pPr defTabSz="913997" fontAlgn="base">
              <a:spcBef>
                <a:spcPct val="0"/>
              </a:spcBef>
              <a:spcAft>
                <a:spcPct val="0"/>
              </a:spcAft>
            </a:pPr>
            <a:r>
              <a:rPr lang="zh-CN" altLang="en-US" sz="1900" i="1" dirty="0">
                <a:solidFill>
                  <a:srgbClr val="000000"/>
                </a:solidFill>
                <a:latin typeface="Comic Sans MS" pitchFamily="66" charset="0"/>
                <a:ea typeface="宋体" pitchFamily="2" charset="-122"/>
              </a:rPr>
              <a:t>                     标题：居中</a:t>
            </a:r>
          </a:p>
          <a:p>
            <a:pPr defTabSz="913997" fontAlgn="base">
              <a:spcBef>
                <a:spcPct val="0"/>
              </a:spcBef>
              <a:spcAft>
                <a:spcPct val="0"/>
              </a:spcAft>
            </a:pPr>
            <a:r>
              <a:rPr lang="zh-CN" altLang="en-US" sz="1900" i="1" dirty="0">
                <a:solidFill>
                  <a:srgbClr val="000000"/>
                </a:solidFill>
                <a:latin typeface="Comic Sans MS" pitchFamily="66" charset="0"/>
                <a:ea typeface="宋体" pitchFamily="2" charset="-122"/>
              </a:rPr>
              <a:t>（</a:t>
            </a:r>
            <a:r>
              <a:rPr lang="en-US" altLang="zh-CN" sz="1900" i="1" dirty="0">
                <a:solidFill>
                  <a:srgbClr val="000000"/>
                </a:solidFill>
                <a:latin typeface="Comic Sans MS" pitchFamily="66" charset="0"/>
                <a:ea typeface="宋体" pitchFamily="2" charset="-122"/>
              </a:rPr>
              <a:t>3</a:t>
            </a:r>
            <a:r>
              <a:rPr lang="zh-CN" altLang="en-US" sz="1900" i="1" dirty="0">
                <a:solidFill>
                  <a:srgbClr val="000000"/>
                </a:solidFill>
                <a:latin typeface="Comic Sans MS" pitchFamily="66" charset="0"/>
                <a:ea typeface="宋体" pitchFamily="2" charset="-122"/>
              </a:rPr>
              <a:t>）格式      称谓：另起，顶格，加冒号</a:t>
            </a:r>
          </a:p>
          <a:p>
            <a:pPr defTabSz="913997" fontAlgn="base">
              <a:spcBef>
                <a:spcPct val="0"/>
              </a:spcBef>
              <a:spcAft>
                <a:spcPct val="0"/>
              </a:spcAft>
            </a:pPr>
            <a:r>
              <a:rPr lang="zh-CN" altLang="en-US" sz="1900" i="1" dirty="0">
                <a:solidFill>
                  <a:srgbClr val="000000"/>
                </a:solidFill>
                <a:latin typeface="Comic Sans MS" pitchFamily="66" charset="0"/>
                <a:ea typeface="宋体" pitchFamily="2" charset="-122"/>
              </a:rPr>
              <a:t>                      正文 ：另起，空两（致敬语：   </a:t>
            </a:r>
          </a:p>
          <a:p>
            <a:pPr defTabSz="913997" fontAlgn="base">
              <a:spcBef>
                <a:spcPct val="0"/>
              </a:spcBef>
              <a:spcAft>
                <a:spcPct val="0"/>
              </a:spcAft>
            </a:pPr>
            <a:r>
              <a:rPr lang="zh-CN" altLang="en-US" sz="1900" i="1" dirty="0">
                <a:solidFill>
                  <a:srgbClr val="000000"/>
                </a:solidFill>
                <a:latin typeface="Comic Sans MS" pitchFamily="66" charset="0"/>
                <a:ea typeface="宋体" pitchFamily="2" charset="-122"/>
              </a:rPr>
              <a:t>                             都另起行，分别空格、顶格） </a:t>
            </a:r>
          </a:p>
          <a:p>
            <a:pPr defTabSz="913997" fontAlgn="base">
              <a:spcBef>
                <a:spcPct val="0"/>
              </a:spcBef>
              <a:spcAft>
                <a:spcPct val="0"/>
              </a:spcAft>
            </a:pPr>
            <a:r>
              <a:rPr lang="zh-CN" altLang="en-US" sz="1900" i="1" dirty="0">
                <a:solidFill>
                  <a:srgbClr val="000000"/>
                </a:solidFill>
                <a:latin typeface="Comic Sans MS" pitchFamily="66" charset="0"/>
                <a:ea typeface="宋体" pitchFamily="2" charset="-122"/>
              </a:rPr>
              <a:t>                       落款：正文右下角</a:t>
            </a:r>
          </a:p>
        </p:txBody>
      </p:sp>
      <p:sp>
        <p:nvSpPr>
          <p:cNvPr id="36876" name="Line 12"/>
          <p:cNvSpPr>
            <a:spLocks noChangeShapeType="1"/>
          </p:cNvSpPr>
          <p:nvPr/>
        </p:nvSpPr>
        <p:spPr bwMode="auto">
          <a:xfrm>
            <a:off x="3679619" y="3646714"/>
            <a:ext cx="0" cy="0"/>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77" name="Line 13"/>
          <p:cNvSpPr>
            <a:spLocks noChangeShapeType="1"/>
          </p:cNvSpPr>
          <p:nvPr/>
        </p:nvSpPr>
        <p:spPr bwMode="auto">
          <a:xfrm>
            <a:off x="3456330" y="3211287"/>
            <a:ext cx="0" cy="870857"/>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78" name="Line 14"/>
          <p:cNvSpPr>
            <a:spLocks noChangeShapeType="1"/>
          </p:cNvSpPr>
          <p:nvPr/>
        </p:nvSpPr>
        <p:spPr bwMode="auto">
          <a:xfrm flipV="1">
            <a:off x="3456330" y="3719286"/>
            <a:ext cx="0" cy="0"/>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79" name="Line 15"/>
          <p:cNvSpPr>
            <a:spLocks noChangeShapeType="1"/>
          </p:cNvSpPr>
          <p:nvPr/>
        </p:nvSpPr>
        <p:spPr bwMode="auto">
          <a:xfrm>
            <a:off x="3456330" y="4082144"/>
            <a:ext cx="223289" cy="145143"/>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80" name="Line 16"/>
          <p:cNvSpPr>
            <a:spLocks noChangeShapeType="1"/>
          </p:cNvSpPr>
          <p:nvPr/>
        </p:nvSpPr>
        <p:spPr bwMode="auto">
          <a:xfrm>
            <a:off x="3605189" y="3646714"/>
            <a:ext cx="0" cy="0"/>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81" name="Line 17"/>
          <p:cNvSpPr>
            <a:spLocks noChangeShapeType="1"/>
          </p:cNvSpPr>
          <p:nvPr/>
        </p:nvSpPr>
        <p:spPr bwMode="auto">
          <a:xfrm flipV="1">
            <a:off x="3456330" y="3138715"/>
            <a:ext cx="148859" cy="72571"/>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84" name="Text Box 20"/>
          <p:cNvSpPr txBox="1">
            <a:spLocks noChangeArrowheads="1"/>
          </p:cNvSpPr>
          <p:nvPr/>
        </p:nvSpPr>
        <p:spPr bwMode="auto">
          <a:xfrm>
            <a:off x="3381900" y="2267858"/>
            <a:ext cx="5042613" cy="504701"/>
          </a:xfrm>
          <a:prstGeom prst="rect">
            <a:avLst/>
          </a:prstGeom>
          <a:noFill/>
          <a:ln w="9525" algn="ctr">
            <a:noFill/>
            <a:miter lim="800000"/>
            <a:headEnd/>
            <a:tailEnd/>
          </a:ln>
          <a:effectLst/>
        </p:spPr>
        <p:txBody>
          <a:bodyPr lIns="88332" tIns="44166" rIns="88332" bIns="44166">
            <a:spAutoFit/>
          </a:bodyPr>
          <a:lstStyle/>
          <a:p>
            <a:pPr defTabSz="913997" fontAlgn="base">
              <a:spcBef>
                <a:spcPct val="0"/>
              </a:spcBef>
              <a:spcAft>
                <a:spcPct val="0"/>
              </a:spcAft>
            </a:pPr>
            <a:r>
              <a:rPr lang="zh-CN" altLang="en-US" sz="2700" dirty="0">
                <a:solidFill>
                  <a:srgbClr val="000000"/>
                </a:solidFill>
                <a:latin typeface="Comic Sans MS" pitchFamily="66" charset="0"/>
                <a:ea typeface="宋体" pitchFamily="2" charset="-122"/>
              </a:rPr>
              <a:t>：请假条、留言条、托人办事条</a:t>
            </a:r>
          </a:p>
        </p:txBody>
      </p:sp>
      <p:sp>
        <p:nvSpPr>
          <p:cNvPr id="36885" name="Line 21"/>
          <p:cNvSpPr>
            <a:spLocks noChangeShapeType="1"/>
          </p:cNvSpPr>
          <p:nvPr/>
        </p:nvSpPr>
        <p:spPr bwMode="auto">
          <a:xfrm>
            <a:off x="5093783" y="3719286"/>
            <a:ext cx="0" cy="1233714"/>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86" name="Line 22"/>
          <p:cNvSpPr>
            <a:spLocks noChangeShapeType="1"/>
          </p:cNvSpPr>
          <p:nvPr/>
        </p:nvSpPr>
        <p:spPr bwMode="auto">
          <a:xfrm flipV="1">
            <a:off x="5093785" y="3646715"/>
            <a:ext cx="148859" cy="72571"/>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87" name="Line 23"/>
          <p:cNvSpPr>
            <a:spLocks noChangeShapeType="1"/>
          </p:cNvSpPr>
          <p:nvPr/>
        </p:nvSpPr>
        <p:spPr bwMode="auto">
          <a:xfrm>
            <a:off x="5093785" y="4953000"/>
            <a:ext cx="148859" cy="72571"/>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89" name="Text Box 25"/>
          <p:cNvSpPr txBox="1">
            <a:spLocks noChangeArrowheads="1"/>
          </p:cNvSpPr>
          <p:nvPr/>
        </p:nvSpPr>
        <p:spPr bwMode="auto">
          <a:xfrm>
            <a:off x="3307471" y="1324430"/>
            <a:ext cx="5061220" cy="920191"/>
          </a:xfrm>
          <a:prstGeom prst="rect">
            <a:avLst/>
          </a:prstGeom>
          <a:noFill/>
          <a:ln w="9525" algn="ctr">
            <a:noFill/>
            <a:miter lim="800000"/>
            <a:headEnd/>
            <a:tailEnd/>
          </a:ln>
          <a:effectLst/>
        </p:spPr>
        <p:txBody>
          <a:bodyPr lIns="88332" tIns="44166" rIns="88332" bIns="44166">
            <a:spAutoFit/>
          </a:bodyPr>
          <a:lstStyle/>
          <a:p>
            <a:pPr defTabSz="913997" fontAlgn="base">
              <a:spcBef>
                <a:spcPct val="0"/>
              </a:spcBef>
              <a:spcAft>
                <a:spcPct val="0"/>
              </a:spcAft>
            </a:pPr>
            <a:r>
              <a:rPr lang="zh-CN" altLang="en-US" sz="2700" dirty="0">
                <a:solidFill>
                  <a:srgbClr val="000000"/>
                </a:solidFill>
                <a:latin typeface="Comic Sans MS" pitchFamily="66" charset="0"/>
                <a:ea typeface="宋体" pitchFamily="2" charset="-122"/>
              </a:rPr>
              <a:t>： 一定格式、内容单一、书写    </a:t>
            </a:r>
          </a:p>
          <a:p>
            <a:pPr defTabSz="913997" fontAlgn="base">
              <a:spcBef>
                <a:spcPct val="0"/>
              </a:spcBef>
              <a:spcAft>
                <a:spcPct val="0"/>
              </a:spcAft>
            </a:pPr>
            <a:r>
              <a:rPr lang="zh-CN" altLang="en-US" sz="2700" dirty="0">
                <a:solidFill>
                  <a:srgbClr val="000000"/>
                </a:solidFill>
                <a:latin typeface="Comic Sans MS" pitchFamily="66" charset="0"/>
                <a:ea typeface="宋体" pitchFamily="2" charset="-122"/>
              </a:rPr>
              <a:t>   简便、使用广泛、简便的书信</a:t>
            </a:r>
          </a:p>
        </p:txBody>
      </p:sp>
      <p:sp>
        <p:nvSpPr>
          <p:cNvPr id="36890" name="Text Box 26"/>
          <p:cNvSpPr txBox="1">
            <a:spLocks noChangeArrowheads="1"/>
          </p:cNvSpPr>
          <p:nvPr/>
        </p:nvSpPr>
        <p:spPr bwMode="auto">
          <a:xfrm>
            <a:off x="3515253" y="5143512"/>
            <a:ext cx="5628747" cy="997135"/>
          </a:xfrm>
          <a:prstGeom prst="rect">
            <a:avLst/>
          </a:prstGeom>
          <a:noFill/>
          <a:ln w="9525" algn="ctr">
            <a:noFill/>
            <a:miter lim="800000"/>
            <a:headEnd/>
            <a:tailEnd/>
          </a:ln>
          <a:effectLst/>
        </p:spPr>
        <p:txBody>
          <a:bodyPr lIns="88332" tIns="44166" rIns="88332" bIns="44166">
            <a:spAutoFit/>
          </a:bodyPr>
          <a:lstStyle/>
          <a:p>
            <a:pPr defTabSz="913997" fontAlgn="base">
              <a:spcBef>
                <a:spcPct val="0"/>
              </a:spcBef>
              <a:spcAft>
                <a:spcPct val="0"/>
              </a:spcAft>
            </a:pPr>
            <a:r>
              <a:rPr lang="zh-CN" altLang="en-US" sz="1900" dirty="0">
                <a:solidFill>
                  <a:srgbClr val="000000"/>
                </a:solidFill>
                <a:latin typeface="Comic Sans MS" pitchFamily="66" charset="0"/>
                <a:ea typeface="宋体" pitchFamily="2" charset="-122"/>
              </a:rPr>
              <a:t>语言通俗平实，套话少</a:t>
            </a:r>
          </a:p>
          <a:p>
            <a:pPr defTabSz="913997" fontAlgn="base">
              <a:spcBef>
                <a:spcPct val="0"/>
              </a:spcBef>
              <a:spcAft>
                <a:spcPct val="0"/>
              </a:spcAft>
            </a:pPr>
            <a:r>
              <a:rPr lang="zh-CN" altLang="en-US" sz="1900" dirty="0">
                <a:solidFill>
                  <a:srgbClr val="000000"/>
                </a:solidFill>
                <a:latin typeface="Comic Sans MS" pitchFamily="66" charset="0"/>
                <a:ea typeface="宋体" pitchFamily="2" charset="-122"/>
              </a:rPr>
              <a:t>内容分简明扼要，篇幅短</a:t>
            </a:r>
          </a:p>
          <a:p>
            <a:pPr defTabSz="913997" fontAlgn="base">
              <a:spcBef>
                <a:spcPct val="0"/>
              </a:spcBef>
              <a:spcAft>
                <a:spcPct val="0"/>
              </a:spcAft>
            </a:pPr>
            <a:r>
              <a:rPr lang="zh-CN" altLang="en-US" sz="1900" dirty="0">
                <a:solidFill>
                  <a:srgbClr val="000000"/>
                </a:solidFill>
                <a:latin typeface="Comic Sans MS" pitchFamily="66" charset="0"/>
                <a:ea typeface="宋体" pitchFamily="2" charset="-122"/>
              </a:rPr>
              <a:t>不用信封，不用邮寄，方便</a:t>
            </a:r>
          </a:p>
        </p:txBody>
      </p:sp>
      <p:sp>
        <p:nvSpPr>
          <p:cNvPr id="36891" name="Line 27"/>
          <p:cNvSpPr>
            <a:spLocks noChangeShapeType="1"/>
          </p:cNvSpPr>
          <p:nvPr/>
        </p:nvSpPr>
        <p:spPr bwMode="auto">
          <a:xfrm>
            <a:off x="3456330" y="5098144"/>
            <a:ext cx="0" cy="653143"/>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92" name="Line 28"/>
          <p:cNvSpPr>
            <a:spLocks noChangeShapeType="1"/>
          </p:cNvSpPr>
          <p:nvPr/>
        </p:nvSpPr>
        <p:spPr bwMode="auto">
          <a:xfrm flipV="1">
            <a:off x="3456330" y="4953000"/>
            <a:ext cx="74430" cy="72571"/>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
        <p:nvSpPr>
          <p:cNvPr id="36893" name="Line 29"/>
          <p:cNvSpPr>
            <a:spLocks noChangeShapeType="1"/>
          </p:cNvSpPr>
          <p:nvPr/>
        </p:nvSpPr>
        <p:spPr bwMode="auto">
          <a:xfrm>
            <a:off x="3456330" y="5751287"/>
            <a:ext cx="74430" cy="72571"/>
          </a:xfrm>
          <a:prstGeom prst="line">
            <a:avLst/>
          </a:prstGeom>
          <a:noFill/>
          <a:ln w="9525">
            <a:solidFill>
              <a:srgbClr val="000000"/>
            </a:solidFill>
            <a:round/>
            <a:headEnd/>
            <a:tailEnd/>
          </a:ln>
          <a:effectLst/>
        </p:spPr>
        <p:txBody>
          <a:bodyPr wrap="none" lIns="88332" tIns="44166" rIns="88332" bIns="44166" anchor="ctr"/>
          <a:lstStyle/>
          <a:p>
            <a:pPr algn="l" rtl="0" fontAlgn="base">
              <a:spcBef>
                <a:spcPct val="0"/>
              </a:spcBef>
              <a:spcAft>
                <a:spcPct val="0"/>
              </a:spcAft>
            </a:pPr>
            <a:endParaRPr lang="zh-CN" altLang="en-US" sz="2700" dirty="0">
              <a:solidFill>
                <a:srgbClr val="000000"/>
              </a:solidFill>
              <a:latin typeface="Comic Sans MS" pitchFamily="66" charset="0"/>
              <a:ea typeface="宋体" pitchFamily="2" charset="-122"/>
            </a:endParaRP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3e65b544374b45eb7c4de2985c528d.jpg"/>
          <p:cNvPicPr>
            <a:picLocks noChangeAspect="1"/>
          </p:cNvPicPr>
          <p:nvPr/>
        </p:nvPicPr>
        <p:blipFill>
          <a:blip r:embed="rId2"/>
          <a:stretch>
            <a:fillRect/>
          </a:stretch>
        </p:blipFill>
        <p:spPr>
          <a:xfrm>
            <a:off x="5534" y="0"/>
            <a:ext cx="9138466" cy="6858000"/>
          </a:xfrm>
          <a:prstGeom prst="rect">
            <a:avLst/>
          </a:prstGeom>
        </p:spPr>
      </p:pic>
      <p:sp>
        <p:nvSpPr>
          <p:cNvPr id="3" name="TextBox 2"/>
          <p:cNvSpPr txBox="1"/>
          <p:nvPr/>
        </p:nvSpPr>
        <p:spPr>
          <a:xfrm>
            <a:off x="785786" y="1071546"/>
            <a:ext cx="6643734" cy="369332"/>
          </a:xfrm>
          <a:prstGeom prst="rect">
            <a:avLst/>
          </a:prstGeom>
          <a:noFill/>
        </p:spPr>
        <p:txBody>
          <a:bodyPr wrap="square" lIns="91432" tIns="45716" rIns="91432" bIns="45716" rtlCol="0">
            <a:spAutoFit/>
          </a:bodyPr>
          <a:lstStyle/>
          <a:p>
            <a:endParaRPr lang="zh-CN" altLang="en-US" dirty="0"/>
          </a:p>
        </p:txBody>
      </p:sp>
      <p:graphicFrame>
        <p:nvGraphicFramePr>
          <p:cNvPr id="4" name="表格 3"/>
          <p:cNvGraphicFramePr>
            <a:graphicFrameLocks noGrp="1"/>
          </p:cNvGraphicFramePr>
          <p:nvPr/>
        </p:nvGraphicFramePr>
        <p:xfrm>
          <a:off x="857224" y="714355"/>
          <a:ext cx="7429552" cy="4857785"/>
        </p:xfrm>
        <a:graphic>
          <a:graphicData uri="http://schemas.openxmlformats.org/drawingml/2006/table">
            <a:tbl>
              <a:tblPr/>
              <a:tblGrid>
                <a:gridCol w="785818"/>
                <a:gridCol w="1000132"/>
                <a:gridCol w="850732"/>
                <a:gridCol w="863780"/>
                <a:gridCol w="2798274"/>
                <a:gridCol w="1130816"/>
              </a:tblGrid>
              <a:tr h="993637">
                <a:tc gridSpan="2">
                  <a:txBody>
                    <a:bodyPr/>
                    <a:lstStyle/>
                    <a:p>
                      <a:pPr algn="ctr">
                        <a:spcAft>
                          <a:spcPts val="0"/>
                        </a:spcAft>
                      </a:pPr>
                      <a:r>
                        <a:rPr lang="zh-CN" sz="2800" b="1" kern="100" dirty="0">
                          <a:latin typeface="Times New Roman"/>
                          <a:ea typeface="宋体"/>
                        </a:rPr>
                        <a:t>教学内容</a:t>
                      </a:r>
                      <a:endParaRPr lang="zh-CN" sz="28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zh-CN" sz="1600" b="1" kern="100" dirty="0">
                          <a:latin typeface="Times New Roman"/>
                          <a:ea typeface="宋体"/>
                        </a:rPr>
                        <a:t>第</a:t>
                      </a:r>
                      <a:r>
                        <a:rPr lang="en-US" sz="1600" b="1" u="sng" kern="100" dirty="0">
                          <a:latin typeface="Times New Roman"/>
                          <a:ea typeface="宋体"/>
                        </a:rPr>
                        <a:t>1</a:t>
                      </a:r>
                      <a:r>
                        <a:rPr lang="zh-CN" sz="1600" b="1" kern="100" dirty="0">
                          <a:latin typeface="Times New Roman"/>
                          <a:ea typeface="宋体"/>
                        </a:rPr>
                        <a:t>课</a:t>
                      </a:r>
                    </a:p>
                    <a:p>
                      <a:pPr algn="ctr">
                        <a:spcAft>
                          <a:spcPts val="0"/>
                        </a:spcAft>
                      </a:pPr>
                      <a:r>
                        <a:rPr lang="zh-CN" sz="1600" b="1" kern="100" dirty="0">
                          <a:latin typeface="Times New Roman"/>
                          <a:ea typeface="宋体"/>
                        </a:rPr>
                        <a:t>（单元）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mn-ea"/>
                          <a:ea typeface="+mn-ea"/>
                        </a:rPr>
                        <a:t>主题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40000"/>
                        </a:lnSpc>
                        <a:spcBef>
                          <a:spcPts val="1200"/>
                        </a:spcBef>
                        <a:spcAft>
                          <a:spcPts val="1200"/>
                        </a:spcAft>
                      </a:pPr>
                      <a:r>
                        <a:rPr lang="zh-CN" sz="2000" b="1" kern="2200" dirty="0">
                          <a:latin typeface="Times New Roman"/>
                          <a:ea typeface="宋体"/>
                        </a:rPr>
                        <a:t>应用文</a:t>
                      </a:r>
                      <a:r>
                        <a:rPr lang="en-US" sz="2000" b="1" kern="2200" dirty="0">
                          <a:latin typeface="Times New Roman"/>
                        </a:rPr>
                        <a:t>  </a:t>
                      </a:r>
                      <a:r>
                        <a:rPr lang="zh-CN" sz="2000" b="1" kern="2200" dirty="0">
                          <a:latin typeface="Times New Roman"/>
                          <a:ea typeface="宋体"/>
                        </a:rPr>
                        <a:t>便条</a:t>
                      </a:r>
                      <a:endParaRPr lang="zh-CN" sz="2000" b="1" kern="22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dirty="0">
                          <a:latin typeface="Times New Roman"/>
                          <a:ea typeface="宋体"/>
                        </a:rPr>
                        <a:t>1</a:t>
                      </a:r>
                      <a:r>
                        <a:rPr lang="zh-CN" sz="1600" b="1" kern="100" dirty="0">
                          <a:latin typeface="Times New Roman"/>
                          <a:ea typeface="宋体"/>
                        </a:rPr>
                        <a:t>课时</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32">
                <a:tc rowSpan="3">
                  <a:txBody>
                    <a:bodyPr/>
                    <a:lstStyle/>
                    <a:p>
                      <a:pPr algn="ctr">
                        <a:spcAft>
                          <a:spcPts val="0"/>
                        </a:spcAft>
                      </a:pPr>
                      <a:r>
                        <a:rPr lang="zh-CN" sz="2000" b="1" kern="100" dirty="0">
                          <a:latin typeface="Times New Roman"/>
                          <a:ea typeface="宋体"/>
                        </a:rPr>
                        <a:t>教学目标</a:t>
                      </a:r>
                      <a:endParaRPr lang="zh-CN" sz="20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100" dirty="0">
                          <a:solidFill>
                            <a:schemeClr val="tx1"/>
                          </a:solidFill>
                          <a:latin typeface="Times New Roman"/>
                          <a:ea typeface="宋体"/>
                        </a:rPr>
                        <a:t>知</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识</a:t>
                      </a:r>
                    </a:p>
                    <a:p>
                      <a:pPr algn="ctr">
                        <a:spcAft>
                          <a:spcPts val="0"/>
                        </a:spcAft>
                      </a:pPr>
                      <a:r>
                        <a:rPr lang="zh-CN" sz="2000" b="1" kern="100" dirty="0">
                          <a:solidFill>
                            <a:schemeClr val="tx1"/>
                          </a:solidFill>
                          <a:latin typeface="Times New Roman"/>
                          <a:ea typeface="宋体"/>
                        </a:rPr>
                        <a:t>与技能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just">
                        <a:lnSpc>
                          <a:spcPts val="2000"/>
                        </a:lnSpc>
                        <a:spcAft>
                          <a:spcPts val="0"/>
                        </a:spcAft>
                      </a:pPr>
                      <a:r>
                        <a:rPr lang="en-US" sz="1600" b="1" kern="100" dirty="0">
                          <a:latin typeface="Times New Roman"/>
                          <a:ea typeface="宋体"/>
                        </a:rPr>
                        <a:t>  </a:t>
                      </a:r>
                      <a:r>
                        <a:rPr lang="zh-CN" sz="1600" b="0" kern="100" dirty="0">
                          <a:latin typeface="Times New Roman"/>
                          <a:ea typeface="宋体"/>
                        </a:rPr>
                        <a:t>了解条据的不同种类及其概念、特点和作用</a:t>
                      </a:r>
                      <a:r>
                        <a:rPr lang="en-US" sz="1600" b="0" kern="100" dirty="0">
                          <a:latin typeface="Times New Roman"/>
                          <a:ea typeface="宋体"/>
                        </a:rPr>
                        <a:t> </a:t>
                      </a:r>
                      <a:endParaRPr lang="zh-CN" sz="1600" b="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28032">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过</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程</a:t>
                      </a:r>
                    </a:p>
                    <a:p>
                      <a:pPr algn="ctr">
                        <a:spcAft>
                          <a:spcPts val="0"/>
                        </a:spcAft>
                      </a:pPr>
                      <a:r>
                        <a:rPr lang="zh-CN" sz="2000" b="1" kern="100" dirty="0">
                          <a:solidFill>
                            <a:schemeClr val="tx1"/>
                          </a:solidFill>
                          <a:latin typeface="Times New Roman"/>
                          <a:ea typeface="宋体"/>
                        </a:rPr>
                        <a:t>与方法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28600" algn="just">
                        <a:spcAft>
                          <a:spcPts val="0"/>
                        </a:spcAft>
                      </a:pPr>
                      <a:r>
                        <a:rPr lang="zh-CN" sz="1800" b="1" kern="100" dirty="0">
                          <a:solidFill>
                            <a:srgbClr val="C00000"/>
                          </a:solidFill>
                          <a:latin typeface="Times New Roman"/>
                          <a:ea typeface="宋体"/>
                        </a:rPr>
                        <a:t>通过对理论知识和范文的学习、理解，掌握条据的格式和写法，并能熟练自如地进行写作</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42047">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情感态度与价值观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28600" algn="just">
                        <a:spcAft>
                          <a:spcPts val="0"/>
                        </a:spcAft>
                      </a:pPr>
                      <a:r>
                        <a:rPr lang="zh-CN" sz="1600" b="0" kern="100" dirty="0">
                          <a:latin typeface="Times New Roman"/>
                          <a:ea typeface="宋体"/>
                        </a:rPr>
                        <a:t>明确便条在社会实践活动中的重要作用</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14015">
                <a:tc rowSpan="2">
                  <a:txBody>
                    <a:bodyPr/>
                    <a:lstStyle/>
                    <a:p>
                      <a:pPr algn="ctr">
                        <a:spcAft>
                          <a:spcPts val="0"/>
                        </a:spcAft>
                      </a:pPr>
                      <a:r>
                        <a:rPr lang="zh-CN" sz="2000" b="1" kern="100" dirty="0">
                          <a:latin typeface="Times New Roman"/>
                          <a:ea typeface="宋体"/>
                        </a:rPr>
                        <a:t>教材分析</a:t>
                      </a:r>
                      <a:endParaRPr lang="zh-CN" sz="20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2000" b="1" kern="100" dirty="0">
                          <a:solidFill>
                            <a:schemeClr val="tx1"/>
                          </a:solidFill>
                          <a:latin typeface="Times New Roman"/>
                          <a:ea typeface="宋体"/>
                        </a:rPr>
                        <a:t>重</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304800" algn="just">
                        <a:spcAft>
                          <a:spcPts val="0"/>
                        </a:spcAft>
                      </a:pPr>
                      <a:r>
                        <a:rPr lang="zh-CN" sz="1600" b="0" kern="100" dirty="0">
                          <a:latin typeface="Times New Roman"/>
                          <a:ea typeface="宋体"/>
                        </a:rPr>
                        <a:t>准确掌握便条的写作步骤</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52022">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难</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4">
                  <a:txBody>
                    <a:bodyPr/>
                    <a:lstStyle/>
                    <a:p>
                      <a:pPr indent="304800" algn="just">
                        <a:spcAft>
                          <a:spcPts val="0"/>
                        </a:spcAft>
                      </a:pPr>
                      <a:r>
                        <a:rPr lang="zh-CN" sz="1600" b="0" kern="100" dirty="0">
                          <a:latin typeface="Times New Roman"/>
                          <a:ea typeface="宋体"/>
                        </a:rPr>
                        <a:t>通过学习，能够熟练撰写简单的便条</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3e65b544374b45eb7c4de2985c528d.jpg"/>
          <p:cNvPicPr>
            <a:picLocks noChangeAspect="1"/>
          </p:cNvPicPr>
          <p:nvPr/>
        </p:nvPicPr>
        <p:blipFill>
          <a:blip r:embed="rId2"/>
          <a:stretch>
            <a:fillRect/>
          </a:stretch>
        </p:blipFill>
        <p:spPr>
          <a:xfrm>
            <a:off x="5534" y="0"/>
            <a:ext cx="9138466" cy="6858000"/>
          </a:xfrm>
          <a:prstGeom prst="rect">
            <a:avLst/>
          </a:prstGeom>
        </p:spPr>
      </p:pic>
      <p:sp>
        <p:nvSpPr>
          <p:cNvPr id="3" name="TextBox 2"/>
          <p:cNvSpPr txBox="1"/>
          <p:nvPr/>
        </p:nvSpPr>
        <p:spPr>
          <a:xfrm>
            <a:off x="785786" y="1071546"/>
            <a:ext cx="6643734" cy="369332"/>
          </a:xfrm>
          <a:prstGeom prst="rect">
            <a:avLst/>
          </a:prstGeom>
          <a:noFill/>
        </p:spPr>
        <p:txBody>
          <a:bodyPr wrap="square" lIns="91432" tIns="45716" rIns="91432" bIns="45716" rtlCol="0">
            <a:spAutoFit/>
          </a:bodyPr>
          <a:lstStyle/>
          <a:p>
            <a:endParaRPr lang="zh-CN" altLang="en-US" dirty="0"/>
          </a:p>
        </p:txBody>
      </p:sp>
      <p:graphicFrame>
        <p:nvGraphicFramePr>
          <p:cNvPr id="4" name="表格 3"/>
          <p:cNvGraphicFramePr>
            <a:graphicFrameLocks noGrp="1"/>
          </p:cNvGraphicFramePr>
          <p:nvPr/>
        </p:nvGraphicFramePr>
        <p:xfrm>
          <a:off x="857224" y="714355"/>
          <a:ext cx="7429552" cy="4857785"/>
        </p:xfrm>
        <a:graphic>
          <a:graphicData uri="http://schemas.openxmlformats.org/drawingml/2006/table">
            <a:tbl>
              <a:tblPr/>
              <a:tblGrid>
                <a:gridCol w="785818"/>
                <a:gridCol w="1000132"/>
                <a:gridCol w="850732"/>
                <a:gridCol w="863780"/>
                <a:gridCol w="2798274"/>
                <a:gridCol w="1130816"/>
              </a:tblGrid>
              <a:tr h="993637">
                <a:tc gridSpan="2">
                  <a:txBody>
                    <a:bodyPr/>
                    <a:lstStyle/>
                    <a:p>
                      <a:pPr algn="ctr">
                        <a:spcAft>
                          <a:spcPts val="0"/>
                        </a:spcAft>
                      </a:pPr>
                      <a:r>
                        <a:rPr lang="zh-CN" sz="2800" b="1" kern="100" dirty="0">
                          <a:latin typeface="Times New Roman"/>
                          <a:ea typeface="宋体"/>
                        </a:rPr>
                        <a:t>教学内容</a:t>
                      </a:r>
                      <a:endParaRPr lang="zh-CN" sz="28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zh-CN" sz="1600" b="1" kern="100" dirty="0">
                          <a:latin typeface="Times New Roman"/>
                          <a:ea typeface="宋体"/>
                        </a:rPr>
                        <a:t>第</a:t>
                      </a:r>
                      <a:r>
                        <a:rPr lang="en-US" sz="1600" b="1" u="sng" kern="100" dirty="0">
                          <a:latin typeface="Times New Roman"/>
                          <a:ea typeface="宋体"/>
                        </a:rPr>
                        <a:t>1</a:t>
                      </a:r>
                      <a:r>
                        <a:rPr lang="zh-CN" sz="1600" b="1" kern="100" dirty="0">
                          <a:latin typeface="Times New Roman"/>
                          <a:ea typeface="宋体"/>
                        </a:rPr>
                        <a:t>课</a:t>
                      </a:r>
                    </a:p>
                    <a:p>
                      <a:pPr algn="ctr">
                        <a:spcAft>
                          <a:spcPts val="0"/>
                        </a:spcAft>
                      </a:pPr>
                      <a:r>
                        <a:rPr lang="zh-CN" sz="1600" b="1" kern="100" dirty="0">
                          <a:latin typeface="Times New Roman"/>
                          <a:ea typeface="宋体"/>
                        </a:rPr>
                        <a:t>（单元）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mn-ea"/>
                          <a:ea typeface="+mn-ea"/>
                        </a:rPr>
                        <a:t>主题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40000"/>
                        </a:lnSpc>
                        <a:spcBef>
                          <a:spcPts val="1200"/>
                        </a:spcBef>
                        <a:spcAft>
                          <a:spcPts val="1200"/>
                        </a:spcAft>
                      </a:pPr>
                      <a:r>
                        <a:rPr lang="zh-CN" sz="2000" b="1" kern="2200" dirty="0">
                          <a:latin typeface="Times New Roman"/>
                          <a:ea typeface="宋体"/>
                        </a:rPr>
                        <a:t>应用文</a:t>
                      </a:r>
                      <a:r>
                        <a:rPr lang="en-US" sz="2000" b="1" kern="2200" dirty="0">
                          <a:latin typeface="Times New Roman"/>
                        </a:rPr>
                        <a:t>  </a:t>
                      </a:r>
                      <a:r>
                        <a:rPr lang="zh-CN" sz="2000" b="1" kern="2200" dirty="0">
                          <a:latin typeface="Times New Roman"/>
                          <a:ea typeface="宋体"/>
                        </a:rPr>
                        <a:t>便条</a:t>
                      </a:r>
                      <a:endParaRPr lang="zh-CN" sz="2000" b="1" kern="22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dirty="0">
                          <a:latin typeface="Times New Roman"/>
                          <a:ea typeface="宋体"/>
                        </a:rPr>
                        <a:t>1</a:t>
                      </a:r>
                      <a:r>
                        <a:rPr lang="zh-CN" sz="1600" b="1" kern="100" dirty="0">
                          <a:latin typeface="Times New Roman"/>
                          <a:ea typeface="宋体"/>
                        </a:rPr>
                        <a:t>课时</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32">
                <a:tc rowSpan="3">
                  <a:txBody>
                    <a:bodyPr/>
                    <a:lstStyle/>
                    <a:p>
                      <a:pPr algn="ctr">
                        <a:spcAft>
                          <a:spcPts val="0"/>
                        </a:spcAft>
                      </a:pPr>
                      <a:r>
                        <a:rPr lang="zh-CN" sz="2000" b="1" kern="100" dirty="0">
                          <a:latin typeface="Times New Roman"/>
                          <a:ea typeface="宋体"/>
                        </a:rPr>
                        <a:t>教学目标</a:t>
                      </a:r>
                      <a:endParaRPr lang="zh-CN" sz="20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100" dirty="0">
                          <a:solidFill>
                            <a:schemeClr val="tx1"/>
                          </a:solidFill>
                          <a:latin typeface="Times New Roman"/>
                          <a:ea typeface="宋体"/>
                        </a:rPr>
                        <a:t>知</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识</a:t>
                      </a:r>
                    </a:p>
                    <a:p>
                      <a:pPr algn="ctr">
                        <a:spcAft>
                          <a:spcPts val="0"/>
                        </a:spcAft>
                      </a:pPr>
                      <a:r>
                        <a:rPr lang="zh-CN" sz="2000" b="1" kern="100" dirty="0">
                          <a:solidFill>
                            <a:schemeClr val="tx1"/>
                          </a:solidFill>
                          <a:latin typeface="Times New Roman"/>
                          <a:ea typeface="宋体"/>
                        </a:rPr>
                        <a:t>与技能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just">
                        <a:lnSpc>
                          <a:spcPts val="2000"/>
                        </a:lnSpc>
                        <a:spcAft>
                          <a:spcPts val="0"/>
                        </a:spcAft>
                      </a:pPr>
                      <a:r>
                        <a:rPr lang="en-US" sz="1600" b="0" kern="100" dirty="0">
                          <a:latin typeface="Times New Roman"/>
                          <a:ea typeface="宋体"/>
                        </a:rPr>
                        <a:t>  </a:t>
                      </a:r>
                      <a:r>
                        <a:rPr lang="zh-CN" sz="1600" b="0" kern="100" dirty="0">
                          <a:latin typeface="Times New Roman"/>
                          <a:ea typeface="宋体"/>
                        </a:rPr>
                        <a:t>了解条据的不同种类及其概念、特点和作用</a:t>
                      </a:r>
                      <a:r>
                        <a:rPr lang="en-US" sz="1600" b="0" kern="100" dirty="0">
                          <a:latin typeface="Times New Roman"/>
                          <a:ea typeface="宋体"/>
                        </a:rPr>
                        <a:t> </a:t>
                      </a:r>
                      <a:endParaRPr lang="zh-CN" sz="1600" b="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28032">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过</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程</a:t>
                      </a:r>
                    </a:p>
                    <a:p>
                      <a:pPr algn="ctr">
                        <a:spcAft>
                          <a:spcPts val="0"/>
                        </a:spcAft>
                      </a:pPr>
                      <a:r>
                        <a:rPr lang="zh-CN" sz="2000" b="1" kern="100" dirty="0">
                          <a:solidFill>
                            <a:schemeClr val="tx1"/>
                          </a:solidFill>
                          <a:latin typeface="Times New Roman"/>
                          <a:ea typeface="宋体"/>
                        </a:rPr>
                        <a:t>与方法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28600" algn="just">
                        <a:spcAft>
                          <a:spcPts val="0"/>
                        </a:spcAft>
                      </a:pPr>
                      <a:r>
                        <a:rPr lang="zh-CN" sz="1600" b="0" kern="100" dirty="0">
                          <a:latin typeface="Times New Roman"/>
                          <a:ea typeface="宋体"/>
                        </a:rPr>
                        <a:t>通过对理论知识和范文的学习、理解，掌握条据的格式和写法，并能熟练自如地进行写作</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42047">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情感态度与价值观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28600" algn="just">
                        <a:spcAft>
                          <a:spcPts val="0"/>
                        </a:spcAft>
                      </a:pPr>
                      <a:r>
                        <a:rPr lang="zh-CN" sz="2000" b="1" kern="100" dirty="0">
                          <a:solidFill>
                            <a:srgbClr val="C00000"/>
                          </a:solidFill>
                          <a:latin typeface="Times New Roman"/>
                          <a:ea typeface="宋体"/>
                        </a:rPr>
                        <a:t>明确便条在社会实践活动中的重要作用</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14015">
                <a:tc rowSpan="2">
                  <a:txBody>
                    <a:bodyPr/>
                    <a:lstStyle/>
                    <a:p>
                      <a:pPr algn="ctr">
                        <a:spcAft>
                          <a:spcPts val="0"/>
                        </a:spcAft>
                      </a:pPr>
                      <a:r>
                        <a:rPr lang="zh-CN" sz="2000" b="1" kern="100" dirty="0">
                          <a:latin typeface="Times New Roman"/>
                          <a:ea typeface="宋体"/>
                        </a:rPr>
                        <a:t>教材分析</a:t>
                      </a:r>
                      <a:endParaRPr lang="zh-CN" sz="20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2000" b="1" kern="100" dirty="0">
                          <a:solidFill>
                            <a:schemeClr val="tx1"/>
                          </a:solidFill>
                          <a:latin typeface="Times New Roman"/>
                          <a:ea typeface="宋体"/>
                        </a:rPr>
                        <a:t>重</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304800" algn="just">
                        <a:spcAft>
                          <a:spcPts val="0"/>
                        </a:spcAft>
                      </a:pPr>
                      <a:r>
                        <a:rPr lang="zh-CN" sz="1600" b="0" kern="100" dirty="0">
                          <a:latin typeface="Times New Roman"/>
                          <a:ea typeface="宋体"/>
                        </a:rPr>
                        <a:t>准确掌握便条的写作步骤</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52022">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难</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4">
                  <a:txBody>
                    <a:bodyPr/>
                    <a:lstStyle/>
                    <a:p>
                      <a:pPr indent="304800" algn="just">
                        <a:spcAft>
                          <a:spcPts val="0"/>
                        </a:spcAft>
                      </a:pPr>
                      <a:r>
                        <a:rPr lang="zh-CN" sz="1600" b="0" kern="100" dirty="0">
                          <a:latin typeface="Times New Roman"/>
                          <a:ea typeface="宋体"/>
                        </a:rPr>
                        <a:t>通过学习，能够熟练撰写简单的便条</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3e65b544374b45eb7c4de2985c528d.jpg"/>
          <p:cNvPicPr>
            <a:picLocks noChangeAspect="1"/>
          </p:cNvPicPr>
          <p:nvPr/>
        </p:nvPicPr>
        <p:blipFill>
          <a:blip r:embed="rId2"/>
          <a:stretch>
            <a:fillRect/>
          </a:stretch>
        </p:blipFill>
        <p:spPr>
          <a:xfrm>
            <a:off x="5534" y="0"/>
            <a:ext cx="9138466" cy="6858000"/>
          </a:xfrm>
          <a:prstGeom prst="rect">
            <a:avLst/>
          </a:prstGeom>
        </p:spPr>
      </p:pic>
      <p:sp>
        <p:nvSpPr>
          <p:cNvPr id="3" name="TextBox 2"/>
          <p:cNvSpPr txBox="1"/>
          <p:nvPr/>
        </p:nvSpPr>
        <p:spPr>
          <a:xfrm>
            <a:off x="785786" y="1071546"/>
            <a:ext cx="6643734" cy="369332"/>
          </a:xfrm>
          <a:prstGeom prst="rect">
            <a:avLst/>
          </a:prstGeom>
          <a:noFill/>
        </p:spPr>
        <p:txBody>
          <a:bodyPr wrap="square" lIns="91432" tIns="45716" rIns="91432" bIns="45716" rtlCol="0">
            <a:spAutoFit/>
          </a:bodyPr>
          <a:lstStyle/>
          <a:p>
            <a:endParaRPr lang="zh-CN" altLang="en-US" dirty="0"/>
          </a:p>
        </p:txBody>
      </p:sp>
      <p:graphicFrame>
        <p:nvGraphicFramePr>
          <p:cNvPr id="4" name="表格 3"/>
          <p:cNvGraphicFramePr>
            <a:graphicFrameLocks noGrp="1"/>
          </p:cNvGraphicFramePr>
          <p:nvPr/>
        </p:nvGraphicFramePr>
        <p:xfrm>
          <a:off x="857224" y="714355"/>
          <a:ext cx="7429552" cy="4857785"/>
        </p:xfrm>
        <a:graphic>
          <a:graphicData uri="http://schemas.openxmlformats.org/drawingml/2006/table">
            <a:tbl>
              <a:tblPr/>
              <a:tblGrid>
                <a:gridCol w="785818"/>
                <a:gridCol w="1000132"/>
                <a:gridCol w="850732"/>
                <a:gridCol w="863780"/>
                <a:gridCol w="2798274"/>
                <a:gridCol w="1130816"/>
              </a:tblGrid>
              <a:tr h="993637">
                <a:tc gridSpan="2">
                  <a:txBody>
                    <a:bodyPr/>
                    <a:lstStyle/>
                    <a:p>
                      <a:pPr algn="ctr">
                        <a:spcAft>
                          <a:spcPts val="0"/>
                        </a:spcAft>
                      </a:pPr>
                      <a:r>
                        <a:rPr lang="zh-CN" sz="2800" b="1" kern="100" dirty="0">
                          <a:latin typeface="Times New Roman"/>
                          <a:ea typeface="宋体"/>
                        </a:rPr>
                        <a:t>教学内容</a:t>
                      </a:r>
                      <a:endParaRPr lang="zh-CN" sz="28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zh-CN" sz="1600" b="1" kern="100" dirty="0">
                          <a:latin typeface="Times New Roman"/>
                          <a:ea typeface="宋体"/>
                        </a:rPr>
                        <a:t>第</a:t>
                      </a:r>
                      <a:r>
                        <a:rPr lang="en-US" sz="1600" b="1" u="sng" kern="100" dirty="0">
                          <a:latin typeface="Times New Roman"/>
                          <a:ea typeface="宋体"/>
                        </a:rPr>
                        <a:t>1</a:t>
                      </a:r>
                      <a:r>
                        <a:rPr lang="zh-CN" sz="1600" b="1" kern="100" dirty="0">
                          <a:latin typeface="Times New Roman"/>
                          <a:ea typeface="宋体"/>
                        </a:rPr>
                        <a:t>课</a:t>
                      </a:r>
                    </a:p>
                    <a:p>
                      <a:pPr algn="ctr">
                        <a:spcAft>
                          <a:spcPts val="0"/>
                        </a:spcAft>
                      </a:pPr>
                      <a:r>
                        <a:rPr lang="zh-CN" sz="1600" b="1" kern="100" dirty="0">
                          <a:latin typeface="Times New Roman"/>
                          <a:ea typeface="宋体"/>
                        </a:rPr>
                        <a:t>（单元）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mn-ea"/>
                          <a:ea typeface="+mn-ea"/>
                        </a:rPr>
                        <a:t>主题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40000"/>
                        </a:lnSpc>
                        <a:spcBef>
                          <a:spcPts val="1200"/>
                        </a:spcBef>
                        <a:spcAft>
                          <a:spcPts val="1200"/>
                        </a:spcAft>
                      </a:pPr>
                      <a:r>
                        <a:rPr lang="zh-CN" sz="2000" b="1" kern="2200" dirty="0">
                          <a:latin typeface="Times New Roman"/>
                          <a:ea typeface="宋体"/>
                        </a:rPr>
                        <a:t>应用文</a:t>
                      </a:r>
                      <a:r>
                        <a:rPr lang="en-US" sz="2000" b="1" kern="2200" dirty="0">
                          <a:latin typeface="Times New Roman"/>
                        </a:rPr>
                        <a:t>  </a:t>
                      </a:r>
                      <a:r>
                        <a:rPr lang="zh-CN" sz="2000" b="1" kern="2200" dirty="0">
                          <a:latin typeface="Times New Roman"/>
                          <a:ea typeface="宋体"/>
                        </a:rPr>
                        <a:t>便条</a:t>
                      </a:r>
                      <a:endParaRPr lang="zh-CN" sz="2000" b="1" kern="2200" dirty="0">
                        <a:latin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dirty="0">
                          <a:latin typeface="Times New Roman"/>
                          <a:ea typeface="宋体"/>
                        </a:rPr>
                        <a:t>1</a:t>
                      </a:r>
                      <a:r>
                        <a:rPr lang="zh-CN" sz="1600" b="1" kern="100" dirty="0">
                          <a:latin typeface="Times New Roman"/>
                          <a:ea typeface="宋体"/>
                        </a:rPr>
                        <a:t>课时</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32">
                <a:tc rowSpan="3">
                  <a:txBody>
                    <a:bodyPr/>
                    <a:lstStyle/>
                    <a:p>
                      <a:pPr algn="ctr">
                        <a:spcAft>
                          <a:spcPts val="0"/>
                        </a:spcAft>
                      </a:pPr>
                      <a:r>
                        <a:rPr lang="zh-CN" sz="2000" b="1" kern="100" dirty="0">
                          <a:latin typeface="Times New Roman"/>
                          <a:ea typeface="宋体"/>
                        </a:rPr>
                        <a:t>教学目标</a:t>
                      </a:r>
                      <a:endParaRPr lang="zh-CN" sz="20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100" dirty="0">
                          <a:solidFill>
                            <a:schemeClr val="tx1"/>
                          </a:solidFill>
                          <a:latin typeface="Times New Roman"/>
                          <a:ea typeface="宋体"/>
                        </a:rPr>
                        <a:t>知</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识</a:t>
                      </a:r>
                    </a:p>
                    <a:p>
                      <a:pPr algn="ctr">
                        <a:spcAft>
                          <a:spcPts val="0"/>
                        </a:spcAft>
                      </a:pPr>
                      <a:r>
                        <a:rPr lang="zh-CN" sz="2000" b="1" kern="100" dirty="0">
                          <a:solidFill>
                            <a:schemeClr val="tx1"/>
                          </a:solidFill>
                          <a:latin typeface="Times New Roman"/>
                          <a:ea typeface="宋体"/>
                        </a:rPr>
                        <a:t>与技能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just">
                        <a:lnSpc>
                          <a:spcPts val="2000"/>
                        </a:lnSpc>
                        <a:spcAft>
                          <a:spcPts val="0"/>
                        </a:spcAft>
                      </a:pPr>
                      <a:r>
                        <a:rPr lang="en-US" sz="1600" b="0" kern="100" dirty="0">
                          <a:latin typeface="Times New Roman"/>
                          <a:ea typeface="宋体"/>
                        </a:rPr>
                        <a:t>  </a:t>
                      </a:r>
                      <a:r>
                        <a:rPr lang="zh-CN" sz="1600" b="0" kern="100" dirty="0">
                          <a:latin typeface="Times New Roman"/>
                          <a:ea typeface="宋体"/>
                        </a:rPr>
                        <a:t>了解条据的不同种类及其概念、特点和作用</a:t>
                      </a:r>
                      <a:r>
                        <a:rPr lang="en-US" sz="1600" b="0" kern="100" dirty="0">
                          <a:latin typeface="Times New Roman"/>
                          <a:ea typeface="宋体"/>
                        </a:rPr>
                        <a:t> </a:t>
                      </a:r>
                      <a:endParaRPr lang="zh-CN" sz="1600" b="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28032">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过</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程</a:t>
                      </a:r>
                    </a:p>
                    <a:p>
                      <a:pPr algn="ctr">
                        <a:spcAft>
                          <a:spcPts val="0"/>
                        </a:spcAft>
                      </a:pPr>
                      <a:r>
                        <a:rPr lang="zh-CN" sz="2000" b="1" kern="100" dirty="0">
                          <a:solidFill>
                            <a:schemeClr val="tx1"/>
                          </a:solidFill>
                          <a:latin typeface="Times New Roman"/>
                          <a:ea typeface="宋体"/>
                        </a:rPr>
                        <a:t>与方法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28600" algn="just">
                        <a:spcAft>
                          <a:spcPts val="0"/>
                        </a:spcAft>
                      </a:pPr>
                      <a:r>
                        <a:rPr lang="zh-CN" sz="1600" b="0" kern="100" dirty="0">
                          <a:latin typeface="Times New Roman"/>
                          <a:ea typeface="宋体"/>
                        </a:rPr>
                        <a:t>通过对理论知识和范文的学习、理解，掌握条据的格式和写法，并能熟练自如地进行写作</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42047">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情感态度与价值观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28600" algn="just">
                        <a:spcAft>
                          <a:spcPts val="0"/>
                        </a:spcAft>
                      </a:pPr>
                      <a:r>
                        <a:rPr lang="zh-CN" sz="1600" b="0" kern="100" dirty="0">
                          <a:latin typeface="Times New Roman"/>
                          <a:ea typeface="宋体"/>
                        </a:rPr>
                        <a:t>明确便条在社会实践活动中的重要作用</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14015">
                <a:tc rowSpan="2">
                  <a:txBody>
                    <a:bodyPr/>
                    <a:lstStyle/>
                    <a:p>
                      <a:pPr algn="ctr">
                        <a:spcAft>
                          <a:spcPts val="0"/>
                        </a:spcAft>
                      </a:pPr>
                      <a:r>
                        <a:rPr lang="zh-CN" sz="2000" b="1" kern="100" dirty="0">
                          <a:latin typeface="Times New Roman"/>
                          <a:ea typeface="宋体"/>
                        </a:rPr>
                        <a:t>教材分析</a:t>
                      </a:r>
                      <a:endParaRPr lang="zh-CN" sz="2000" kern="100" dirty="0">
                        <a:latin typeface="Times New Roman"/>
                        <a:ea typeface="宋体"/>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2000" b="1" kern="100" dirty="0">
                          <a:solidFill>
                            <a:schemeClr val="tx1"/>
                          </a:solidFill>
                          <a:latin typeface="Times New Roman"/>
                          <a:ea typeface="宋体"/>
                        </a:rPr>
                        <a:t>重</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304800" algn="just">
                        <a:spcAft>
                          <a:spcPts val="0"/>
                        </a:spcAft>
                      </a:pPr>
                      <a:r>
                        <a:rPr lang="zh-CN" sz="2000" b="1" kern="100" dirty="0">
                          <a:solidFill>
                            <a:srgbClr val="C00000"/>
                          </a:solidFill>
                          <a:latin typeface="Times New Roman"/>
                          <a:ea typeface="宋体"/>
                        </a:rPr>
                        <a:t>准确掌握便条的写作步骤</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52022">
                <a:tc vMerge="1">
                  <a:txBody>
                    <a:bodyPr/>
                    <a:lstStyle/>
                    <a:p>
                      <a:endParaRPr lang="zh-CN" altLang="en-US"/>
                    </a:p>
                  </a:txBody>
                  <a:tcPr/>
                </a:tc>
                <a:tc>
                  <a:txBody>
                    <a:bodyPr/>
                    <a:lstStyle/>
                    <a:p>
                      <a:pPr algn="ctr">
                        <a:spcAft>
                          <a:spcPts val="0"/>
                        </a:spcAft>
                      </a:pPr>
                      <a:r>
                        <a:rPr lang="zh-CN" sz="2000" b="1" kern="100" dirty="0">
                          <a:solidFill>
                            <a:schemeClr val="tx1"/>
                          </a:solidFill>
                          <a:latin typeface="Times New Roman"/>
                          <a:ea typeface="宋体"/>
                        </a:rPr>
                        <a:t>难</a:t>
                      </a:r>
                      <a:r>
                        <a:rPr lang="en-US" sz="2000" b="1" kern="100" dirty="0">
                          <a:solidFill>
                            <a:schemeClr val="tx1"/>
                          </a:solidFill>
                          <a:latin typeface="Times New Roman"/>
                          <a:ea typeface="宋体"/>
                        </a:rPr>
                        <a:t>  </a:t>
                      </a:r>
                      <a:r>
                        <a:rPr lang="zh-CN" sz="2000" b="1" kern="100" dirty="0">
                          <a:solidFill>
                            <a:schemeClr val="tx1"/>
                          </a:solidFill>
                          <a:latin typeface="Times New Roman"/>
                          <a:ea typeface="宋体"/>
                        </a:rPr>
                        <a:t>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4">
                  <a:txBody>
                    <a:bodyPr/>
                    <a:lstStyle/>
                    <a:p>
                      <a:pPr indent="304800" algn="just">
                        <a:spcAft>
                          <a:spcPts val="0"/>
                        </a:spcAft>
                      </a:pPr>
                      <a:r>
                        <a:rPr lang="zh-CN" sz="2000" b="1" kern="100" dirty="0">
                          <a:solidFill>
                            <a:srgbClr val="C00000"/>
                          </a:solidFill>
                          <a:latin typeface="Times New Roman"/>
                          <a:ea typeface="宋体"/>
                        </a:rPr>
                        <a:t>通过学习，能够熟练撰写简单的便条</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73c636855e86341654488a4644ce3b1.png"/>
          <p:cNvPicPr>
            <a:picLocks noChangeAspect="1"/>
          </p:cNvPicPr>
          <p:nvPr/>
        </p:nvPicPr>
        <p:blipFill>
          <a:blip r:embed="rId2"/>
          <a:stretch>
            <a:fillRect/>
          </a:stretch>
        </p:blipFill>
        <p:spPr>
          <a:xfrm>
            <a:off x="0" y="1"/>
            <a:ext cx="9144000" cy="6857999"/>
          </a:xfrm>
          <a:prstGeom prst="rect">
            <a:avLst/>
          </a:prstGeom>
        </p:spPr>
      </p:pic>
      <p:sp>
        <p:nvSpPr>
          <p:cNvPr id="3" name="TextBox 2"/>
          <p:cNvSpPr txBox="1"/>
          <p:nvPr/>
        </p:nvSpPr>
        <p:spPr>
          <a:xfrm>
            <a:off x="285721" y="1142985"/>
            <a:ext cx="7858180" cy="584775"/>
          </a:xfrm>
          <a:prstGeom prst="rect">
            <a:avLst/>
          </a:prstGeom>
          <a:noFill/>
        </p:spPr>
        <p:txBody>
          <a:bodyPr wrap="square" lIns="91432" tIns="45716" rIns="91432" bIns="45716" rtlCol="0">
            <a:spAutoFit/>
          </a:bodyPr>
          <a:lstStyle/>
          <a:p>
            <a:pPr marL="630183" indent="17461">
              <a:buFont typeface="Wingdings" pitchFamily="2" charset="2"/>
              <a:buChar char="l"/>
              <a:tabLst>
                <a:tab pos="647644" algn="l"/>
                <a:tab pos="747648" algn="l"/>
                <a:tab pos="1295288" algn="l"/>
              </a:tabLst>
            </a:pPr>
            <a:r>
              <a:rPr lang="zh-CN" altLang="en-US" sz="3200" b="1" dirty="0" smtClean="0">
                <a:latin typeface="+mn-ea"/>
              </a:rPr>
              <a:t>日常生活中遇到下列情景该怎么办？</a:t>
            </a:r>
            <a:endParaRPr lang="zh-CN" altLang="en-US" sz="3200" b="1" dirty="0">
              <a:latin typeface="+mn-ea"/>
            </a:endParaRPr>
          </a:p>
        </p:txBody>
      </p:sp>
      <p:sp>
        <p:nvSpPr>
          <p:cNvPr id="4" name="TextBox 3"/>
          <p:cNvSpPr txBox="1"/>
          <p:nvPr/>
        </p:nvSpPr>
        <p:spPr>
          <a:xfrm>
            <a:off x="642910" y="2928934"/>
            <a:ext cx="6715172" cy="584775"/>
          </a:xfrm>
          <a:prstGeom prst="rect">
            <a:avLst/>
          </a:prstGeom>
          <a:noFill/>
        </p:spPr>
        <p:txBody>
          <a:bodyPr wrap="square" lIns="91432" tIns="45716" rIns="91432" bIns="45716" rtlCol="0">
            <a:spAutoFit/>
          </a:bodyPr>
          <a:lstStyle/>
          <a:p>
            <a:pPr marL="630183" indent="17461">
              <a:buFont typeface="Wingdings" pitchFamily="2" charset="2"/>
              <a:buChar char="l"/>
              <a:tabLst>
                <a:tab pos="647644" algn="l"/>
                <a:tab pos="747648" algn="l"/>
                <a:tab pos="1295288" algn="l"/>
              </a:tabLst>
            </a:pPr>
            <a:r>
              <a:rPr lang="zh-CN" altLang="en-US" sz="3200" b="1" dirty="0" smtClean="0">
                <a:latin typeface="+mn-ea"/>
              </a:rPr>
              <a:t>下列案例说明了什么问题？</a:t>
            </a:r>
            <a:endParaRPr lang="zh-CN" altLang="en-US" sz="3200" b="1" dirty="0">
              <a:latin typeface="+mn-ea"/>
            </a:endParaRPr>
          </a:p>
        </p:txBody>
      </p:sp>
      <p:sp>
        <p:nvSpPr>
          <p:cNvPr id="5" name="TextBox 4"/>
          <p:cNvSpPr txBox="1"/>
          <p:nvPr/>
        </p:nvSpPr>
        <p:spPr>
          <a:xfrm>
            <a:off x="1428728" y="4357694"/>
            <a:ext cx="5857916" cy="584775"/>
          </a:xfrm>
          <a:prstGeom prst="rect">
            <a:avLst/>
          </a:prstGeom>
          <a:noFill/>
        </p:spPr>
        <p:txBody>
          <a:bodyPr wrap="square" lIns="91432" tIns="45716" rIns="91432" bIns="45716" rtlCol="0">
            <a:spAutoFit/>
          </a:bodyPr>
          <a:lstStyle/>
          <a:p>
            <a:r>
              <a:rPr lang="zh-CN" altLang="en-US" sz="3200" b="1" dirty="0" smtClean="0">
                <a:latin typeface="+mn-ea"/>
              </a:rPr>
              <a:t>自读知识短文把握下列要点</a:t>
            </a:r>
            <a:endParaRPr lang="zh-CN" altLang="en-US" sz="3200" b="1" dirty="0">
              <a:latin typeface="+mn-ea"/>
            </a:endParaRPr>
          </a:p>
        </p:txBody>
      </p:sp>
      <p:sp>
        <p:nvSpPr>
          <p:cNvPr id="6" name="TextBox 5"/>
          <p:cNvSpPr txBox="1"/>
          <p:nvPr/>
        </p:nvSpPr>
        <p:spPr>
          <a:xfrm>
            <a:off x="7720664" y="1142984"/>
            <a:ext cx="923314" cy="1000132"/>
          </a:xfrm>
          <a:prstGeom prst="rect">
            <a:avLst/>
          </a:prstGeom>
          <a:noFill/>
        </p:spPr>
        <p:txBody>
          <a:bodyPr vert="eaVert" wrap="square" lIns="91432" tIns="45716" rIns="91432" bIns="45716" rtlCol="0">
            <a:spAutoFit/>
          </a:bodyPr>
          <a:lstStyle/>
          <a:p>
            <a:r>
              <a:rPr lang="zh-CN" altLang="en-US" sz="4800" dirty="0" smtClean="0">
                <a:solidFill>
                  <a:srgbClr val="FF0000"/>
                </a:solidFill>
              </a:rPr>
              <a:t>▼</a:t>
            </a:r>
            <a:endParaRPr lang="zh-CN" altLang="en-US" sz="4800" dirty="0">
              <a:solidFill>
                <a:srgbClr val="FF0000"/>
              </a:solidFill>
            </a:endParaRPr>
          </a:p>
        </p:txBody>
      </p:sp>
      <p:sp>
        <p:nvSpPr>
          <p:cNvPr id="7" name="TextBox 6"/>
          <p:cNvSpPr txBox="1"/>
          <p:nvPr/>
        </p:nvSpPr>
        <p:spPr>
          <a:xfrm>
            <a:off x="7496463" y="3071811"/>
            <a:ext cx="861758" cy="571504"/>
          </a:xfrm>
          <a:prstGeom prst="rect">
            <a:avLst/>
          </a:prstGeom>
          <a:noFill/>
        </p:spPr>
        <p:txBody>
          <a:bodyPr vert="eaVert" wrap="square" lIns="91432" tIns="45716" rIns="91432" bIns="45716" rtlCol="0">
            <a:spAutoFit/>
          </a:bodyPr>
          <a:lstStyle/>
          <a:p>
            <a:r>
              <a:rPr lang="zh-CN" altLang="en-US" sz="4400" b="1" dirty="0" smtClean="0">
                <a:solidFill>
                  <a:srgbClr val="FF0000"/>
                </a:solidFill>
                <a:hlinkClick r:id="rId3" action="ppaction://hlinksldjump"/>
              </a:rPr>
              <a:t>▼</a:t>
            </a:r>
            <a:endParaRPr lang="zh-CN" altLang="en-US" sz="4400" b="1" dirty="0">
              <a:solidFill>
                <a:srgbClr val="FF0000"/>
              </a:solidFill>
            </a:endParaRPr>
          </a:p>
        </p:txBody>
      </p:sp>
      <p:sp>
        <p:nvSpPr>
          <p:cNvPr id="8" name="TextBox 7"/>
          <p:cNvSpPr txBox="1"/>
          <p:nvPr/>
        </p:nvSpPr>
        <p:spPr>
          <a:xfrm>
            <a:off x="6715159" y="4357695"/>
            <a:ext cx="861758" cy="1000132"/>
          </a:xfrm>
          <a:prstGeom prst="rect">
            <a:avLst/>
          </a:prstGeom>
          <a:noFill/>
        </p:spPr>
        <p:txBody>
          <a:bodyPr vert="eaVert" wrap="square" lIns="91432" tIns="45716" rIns="91432" bIns="45716" rtlCol="0">
            <a:spAutoFit/>
          </a:bodyPr>
          <a:lstStyle/>
          <a:p>
            <a:r>
              <a:rPr lang="zh-CN" altLang="en-US" sz="4400" dirty="0" smtClean="0">
                <a:solidFill>
                  <a:srgbClr val="FF0000"/>
                </a:solidFill>
                <a:hlinkClick r:id="rId4" action="ppaction://hlinksldjump"/>
              </a:rPr>
              <a:t>▼</a:t>
            </a:r>
            <a:endParaRPr lang="zh-CN" altLang="en-US" sz="4400"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2e7f6b905bd78880fe760bd685f9380.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785787" y="714357"/>
            <a:ext cx="7072362" cy="4985972"/>
          </a:xfrm>
          <a:prstGeom prst="rect">
            <a:avLst/>
          </a:prstGeom>
          <a:noFill/>
        </p:spPr>
        <p:txBody>
          <a:bodyPr wrap="square" lIns="91432" tIns="45716" rIns="91432" bIns="45716" rtlCol="0">
            <a:spAutoFit/>
          </a:bodyPr>
          <a:lstStyle/>
          <a:p>
            <a:pPr defTabSz="946068"/>
            <a:r>
              <a:rPr lang="zh-CN" altLang="en-US" sz="2800" b="1" dirty="0" smtClean="0">
                <a:solidFill>
                  <a:srgbClr val="C00000"/>
                </a:solidFill>
                <a:latin typeface="+mn-ea"/>
              </a:rPr>
              <a:t>情景一：</a:t>
            </a:r>
            <a:endParaRPr lang="en-US" altLang="zh-CN" sz="2800" b="1" dirty="0" smtClean="0">
              <a:solidFill>
                <a:srgbClr val="C00000"/>
              </a:solidFill>
              <a:latin typeface="+mn-ea"/>
            </a:endParaRPr>
          </a:p>
          <a:p>
            <a:pPr defTabSz="946068"/>
            <a:r>
              <a:rPr lang="en-US" altLang="zh-CN" sz="2800" b="1" dirty="0">
                <a:latin typeface="+mn-ea"/>
              </a:rPr>
              <a:t> </a:t>
            </a:r>
            <a:r>
              <a:rPr lang="en-US" altLang="zh-CN" sz="2800" b="1" dirty="0" smtClean="0">
                <a:latin typeface="+mn-ea"/>
              </a:rPr>
              <a:t>   </a:t>
            </a:r>
            <a:r>
              <a:rPr lang="zh-CN" altLang="en-US" sz="2800" b="1" dirty="0" smtClean="0">
                <a:latin typeface="+mn-ea"/>
              </a:rPr>
              <a:t>当自己请别人办事，但是别人不在而电话又打不通或者不便于直接说的情况下应该怎么办？</a:t>
            </a:r>
          </a:p>
          <a:p>
            <a:pPr defTabSz="946068"/>
            <a:r>
              <a:rPr lang="zh-CN" altLang="en-US" sz="2800" b="1" dirty="0" smtClean="0">
                <a:solidFill>
                  <a:srgbClr val="C00000"/>
                </a:solidFill>
                <a:latin typeface="+mn-ea"/>
              </a:rPr>
              <a:t>情景二：</a:t>
            </a:r>
            <a:endParaRPr lang="en-US" altLang="zh-CN" sz="2800" b="1" dirty="0" smtClean="0">
              <a:solidFill>
                <a:srgbClr val="C00000"/>
              </a:solidFill>
              <a:latin typeface="+mn-ea"/>
            </a:endParaRPr>
          </a:p>
          <a:p>
            <a:pPr defTabSz="946068"/>
            <a:r>
              <a:rPr lang="en-US" altLang="zh-CN" sz="2800" b="1" dirty="0">
                <a:latin typeface="+mn-ea"/>
              </a:rPr>
              <a:t> </a:t>
            </a:r>
            <a:r>
              <a:rPr lang="en-US" altLang="zh-CN" sz="2800" b="1" dirty="0" smtClean="0">
                <a:latin typeface="+mn-ea"/>
              </a:rPr>
              <a:t>   </a:t>
            </a:r>
            <a:r>
              <a:rPr lang="zh-CN" altLang="en-US" sz="2800" b="1" dirty="0" smtClean="0">
                <a:latin typeface="+mn-ea"/>
              </a:rPr>
              <a:t>当你接了别人重要的电话必须转告给别 人，一时又无法联系，而你又不得不离开的时 候，如何保证别人能够知道此事</a:t>
            </a:r>
            <a:r>
              <a:rPr lang="en-US" altLang="zh-CN" sz="2800" b="1" dirty="0" smtClean="0">
                <a:latin typeface="+mn-ea"/>
              </a:rPr>
              <a:t>?</a:t>
            </a:r>
          </a:p>
          <a:p>
            <a:pPr defTabSz="946068"/>
            <a:r>
              <a:rPr lang="zh-CN" altLang="en-US" sz="2800" b="1" dirty="0" smtClean="0">
                <a:solidFill>
                  <a:srgbClr val="C00000"/>
                </a:solidFill>
                <a:latin typeface="+mn-ea"/>
              </a:rPr>
              <a:t>情景三：</a:t>
            </a:r>
            <a:endParaRPr lang="en-US" altLang="zh-CN" sz="2800" b="1" dirty="0" smtClean="0">
              <a:solidFill>
                <a:srgbClr val="C00000"/>
              </a:solidFill>
              <a:latin typeface="+mn-ea"/>
            </a:endParaRPr>
          </a:p>
          <a:p>
            <a:pPr defTabSz="946068"/>
            <a:r>
              <a:rPr lang="en-US" altLang="zh-CN" sz="2800" b="1" dirty="0">
                <a:latin typeface="+mn-ea"/>
              </a:rPr>
              <a:t> </a:t>
            </a:r>
            <a:r>
              <a:rPr lang="en-US" altLang="zh-CN" sz="2800" b="1" dirty="0" smtClean="0">
                <a:latin typeface="+mn-ea"/>
              </a:rPr>
              <a:t>   </a:t>
            </a:r>
            <a:r>
              <a:rPr lang="zh-CN" altLang="en-US" sz="2800" b="1" dirty="0" smtClean="0">
                <a:latin typeface="+mn-ea"/>
              </a:rPr>
              <a:t>当你因为生病或者有事需要向单位或者学校请假的时候应该怎么履行手续？</a:t>
            </a:r>
            <a:endParaRPr lang="zh-CN" altLang="en-US" sz="2800" b="1" dirty="0">
              <a:latin typeface="+mn-ea"/>
            </a:endParaRPr>
          </a:p>
        </p:txBody>
      </p:sp>
      <p:sp>
        <p:nvSpPr>
          <p:cNvPr id="4" name="TextBox 3"/>
          <p:cNvSpPr txBox="1"/>
          <p:nvPr/>
        </p:nvSpPr>
        <p:spPr>
          <a:xfrm>
            <a:off x="8129522" y="5286388"/>
            <a:ext cx="800203" cy="1071570"/>
          </a:xfrm>
          <a:prstGeom prst="rect">
            <a:avLst/>
          </a:prstGeom>
          <a:noFill/>
        </p:spPr>
        <p:txBody>
          <a:bodyPr vert="eaVert" wrap="square" lIns="91432" tIns="45716" rIns="91432" bIns="45716" rtlCol="0">
            <a:spAutoFit/>
          </a:bodyPr>
          <a:lstStyle/>
          <a:p>
            <a:r>
              <a:rPr lang="zh-CN" altLang="en-US" sz="4000" dirty="0" smtClean="0">
                <a:hlinkClick r:id="" action="ppaction://hlinkshowjump?jump=previousslide"/>
              </a:rPr>
              <a:t>▲</a:t>
            </a:r>
            <a:endParaRPr lang="zh-CN" altLang="en-US" sz="4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97a28aaaf68281acc451b389bbf6c2b.jpg"/>
          <p:cNvPicPr>
            <a:picLocks noChangeAspect="1"/>
          </p:cNvPicPr>
          <p:nvPr/>
        </p:nvPicPr>
        <p:blipFill>
          <a:blip r:embed="rId2"/>
          <a:stretch>
            <a:fillRect/>
          </a:stretch>
        </p:blipFill>
        <p:spPr>
          <a:xfrm>
            <a:off x="0" y="0"/>
            <a:ext cx="9144000" cy="6500834"/>
          </a:xfrm>
          <a:prstGeom prst="rect">
            <a:avLst/>
          </a:prstGeom>
        </p:spPr>
      </p:pic>
      <p:sp>
        <p:nvSpPr>
          <p:cNvPr id="3" name="TextBox 2"/>
          <p:cNvSpPr txBox="1"/>
          <p:nvPr/>
        </p:nvSpPr>
        <p:spPr>
          <a:xfrm>
            <a:off x="500035" y="428604"/>
            <a:ext cx="7572428" cy="4598174"/>
          </a:xfrm>
          <a:prstGeom prst="rect">
            <a:avLst/>
          </a:prstGeom>
          <a:noFill/>
        </p:spPr>
        <p:txBody>
          <a:bodyPr wrap="square" lIns="91432" tIns="45716" rIns="91432" bIns="45716" rtlCol="0">
            <a:spAutoFit/>
          </a:bodyPr>
          <a:lstStyle/>
          <a:p>
            <a:pPr>
              <a:lnSpc>
                <a:spcPct val="80000"/>
              </a:lnSpc>
            </a:pPr>
            <a:r>
              <a:rPr lang="zh-CN" altLang="en-US" sz="2400" b="1" dirty="0" smtClean="0">
                <a:solidFill>
                  <a:srgbClr val="FF0000"/>
                </a:solidFill>
                <a:latin typeface="+mn-ea"/>
              </a:rPr>
              <a:t>案例</a:t>
            </a:r>
            <a:r>
              <a:rPr lang="en-US" altLang="zh-CN" sz="2400" b="1" dirty="0" smtClean="0">
                <a:solidFill>
                  <a:srgbClr val="FF0000"/>
                </a:solidFill>
                <a:latin typeface="+mn-ea"/>
              </a:rPr>
              <a:t>——</a:t>
            </a:r>
          </a:p>
          <a:p>
            <a:pPr>
              <a:lnSpc>
                <a:spcPct val="80000"/>
              </a:lnSpc>
            </a:pPr>
            <a:endParaRPr lang="en-US" altLang="zh-CN" sz="2400" b="1" dirty="0" smtClean="0">
              <a:latin typeface="+mn-ea"/>
            </a:endParaRPr>
          </a:p>
          <a:p>
            <a:pPr>
              <a:lnSpc>
                <a:spcPct val="80000"/>
              </a:lnSpc>
            </a:pPr>
            <a:r>
              <a:rPr lang="zh-CN" altLang="en-US" sz="2400" b="1" dirty="0" smtClean="0">
                <a:latin typeface="+mn-ea"/>
              </a:rPr>
              <a:t>    </a:t>
            </a:r>
            <a:r>
              <a:rPr lang="zh-CN" altLang="en-US" sz="2000" b="1" dirty="0" smtClean="0">
                <a:latin typeface="+mn-ea"/>
              </a:rPr>
              <a:t>秘书小王接到公司总部的电话，电话说公司董事长将于下午两点飞抵机场，要求公司李经理前去接机，并且在接机的同时带上与别的公司合作的一个合同协议。小王接完电话后由于当时李经理不在，电话又无法打通，而她自己恰好又是不得不离开，所以他给李经理写了一张留言条。结果李经理在看了留言条后居然自己坐着飞机飞往总公司了，给公司带来了巨大的经济损失。</a:t>
            </a:r>
          </a:p>
          <a:p>
            <a:pPr>
              <a:lnSpc>
                <a:spcPct val="80000"/>
              </a:lnSpc>
            </a:pPr>
            <a:endParaRPr lang="en-US" altLang="zh-CN" sz="2400" b="1" dirty="0" smtClean="0">
              <a:latin typeface="+mn-ea"/>
            </a:endParaRPr>
          </a:p>
          <a:p>
            <a:pPr>
              <a:lnSpc>
                <a:spcPct val="80000"/>
              </a:lnSpc>
            </a:pPr>
            <a:r>
              <a:rPr lang="zh-CN" altLang="en-US" sz="2400" b="1" dirty="0" smtClean="0">
                <a:solidFill>
                  <a:srgbClr val="FF0000"/>
                </a:solidFill>
                <a:latin typeface="+mn-ea"/>
              </a:rPr>
              <a:t>附：便条</a:t>
            </a:r>
          </a:p>
          <a:p>
            <a:pPr>
              <a:lnSpc>
                <a:spcPct val="80000"/>
              </a:lnSpc>
              <a:buFontTx/>
              <a:buNone/>
            </a:pPr>
            <a:endParaRPr lang="en-US" altLang="zh-CN" sz="2400" dirty="0" smtClean="0"/>
          </a:p>
          <a:p>
            <a:pPr>
              <a:lnSpc>
                <a:spcPct val="80000"/>
              </a:lnSpc>
              <a:buFontTx/>
              <a:buNone/>
            </a:pPr>
            <a:r>
              <a:rPr lang="zh-CN" altLang="en-US" sz="2400" dirty="0" smtClean="0"/>
              <a:t>李经理： </a:t>
            </a:r>
          </a:p>
          <a:p>
            <a:pPr>
              <a:lnSpc>
                <a:spcPct val="80000"/>
              </a:lnSpc>
              <a:buFontTx/>
              <a:buNone/>
            </a:pPr>
            <a:r>
              <a:rPr lang="zh-CN" altLang="en-US" sz="2400" dirty="0" smtClean="0"/>
              <a:t>           我是小王，今天总公司打电话说要你下午两点带上与***公司的合作协议前往机场，并且去会见董事长。</a:t>
            </a:r>
          </a:p>
          <a:p>
            <a:pPr>
              <a:lnSpc>
                <a:spcPct val="80000"/>
              </a:lnSpc>
              <a:buFontTx/>
              <a:buNone/>
            </a:pPr>
            <a:r>
              <a:rPr lang="en-US" altLang="zh-CN" sz="2400" b="1" dirty="0" smtClean="0">
                <a:latin typeface="+mn-ea"/>
              </a:rPr>
              <a:t>                                      </a:t>
            </a:r>
            <a:r>
              <a:rPr lang="zh-CN" altLang="en-US" sz="2400" dirty="0" smtClean="0">
                <a:latin typeface="+mn-ea"/>
              </a:rPr>
              <a:t>小王</a:t>
            </a:r>
            <a:endParaRPr lang="en-US" altLang="zh-CN" sz="2400" dirty="0" smtClean="0">
              <a:latin typeface="+mn-ea"/>
            </a:endParaRPr>
          </a:p>
          <a:p>
            <a:pPr>
              <a:lnSpc>
                <a:spcPct val="80000"/>
              </a:lnSpc>
              <a:buFontTx/>
              <a:buNone/>
            </a:pPr>
            <a:r>
              <a:rPr lang="en-US" altLang="zh-CN" sz="2400" dirty="0" smtClean="0">
                <a:latin typeface="+mn-ea"/>
              </a:rPr>
              <a:t>                                      4</a:t>
            </a:r>
            <a:r>
              <a:rPr lang="zh-CN" altLang="en-US" sz="2400" dirty="0" smtClean="0">
                <a:latin typeface="+mn-ea"/>
              </a:rPr>
              <a:t>月</a:t>
            </a:r>
            <a:r>
              <a:rPr lang="en-US" altLang="zh-CN" sz="2400" dirty="0" smtClean="0">
                <a:latin typeface="+mn-ea"/>
              </a:rPr>
              <a:t>5</a:t>
            </a:r>
            <a:r>
              <a:rPr lang="zh-CN" altLang="en-US" sz="2400" dirty="0" smtClean="0">
                <a:latin typeface="+mn-ea"/>
              </a:rPr>
              <a:t>日</a:t>
            </a:r>
          </a:p>
        </p:txBody>
      </p:sp>
      <p:sp>
        <p:nvSpPr>
          <p:cNvPr id="4" name="TextBox 3"/>
          <p:cNvSpPr txBox="1"/>
          <p:nvPr/>
        </p:nvSpPr>
        <p:spPr>
          <a:xfrm>
            <a:off x="7915209" y="5715017"/>
            <a:ext cx="800203" cy="642942"/>
          </a:xfrm>
          <a:prstGeom prst="rect">
            <a:avLst/>
          </a:prstGeom>
          <a:noFill/>
        </p:spPr>
        <p:txBody>
          <a:bodyPr vert="eaVert" wrap="square" lIns="91432" tIns="45716" rIns="91432" bIns="45716" rtlCol="0">
            <a:spAutoFit/>
          </a:bodyPr>
          <a:lstStyle/>
          <a:p>
            <a:r>
              <a:rPr lang="zh-CN" altLang="en-US" sz="4000" b="1" dirty="0" smtClean="0">
                <a:hlinkClick r:id="rId3" action="ppaction://hlinksldjump"/>
              </a:rPr>
              <a:t>▲</a:t>
            </a:r>
            <a:endParaRPr lang="zh-CN" altLang="en-US" sz="40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4a39e9b59237d7388e793c37f62a31e.jpg"/>
          <p:cNvPicPr>
            <a:picLocks noChangeAspect="1"/>
          </p:cNvPicPr>
          <p:nvPr/>
        </p:nvPicPr>
        <p:blipFill>
          <a:blip r:embed="rId2"/>
          <a:stretch>
            <a:fillRect/>
          </a:stretch>
        </p:blipFill>
        <p:spPr>
          <a:xfrm>
            <a:off x="0" y="1"/>
            <a:ext cx="9144000" cy="6843222"/>
          </a:xfrm>
          <a:prstGeom prst="rect">
            <a:avLst/>
          </a:prstGeom>
        </p:spPr>
      </p:pic>
      <p:sp>
        <p:nvSpPr>
          <p:cNvPr id="3" name="TextBox 2"/>
          <p:cNvSpPr txBox="1"/>
          <p:nvPr/>
        </p:nvSpPr>
        <p:spPr>
          <a:xfrm>
            <a:off x="1643042" y="1071546"/>
            <a:ext cx="6072230" cy="4078031"/>
          </a:xfrm>
          <a:prstGeom prst="rect">
            <a:avLst/>
          </a:prstGeom>
          <a:noFill/>
        </p:spPr>
        <p:txBody>
          <a:bodyPr wrap="square" lIns="91432" tIns="45716" rIns="91432" bIns="45716" rtlCol="0">
            <a:spAutoFit/>
          </a:bodyPr>
          <a:lstStyle/>
          <a:p>
            <a:r>
              <a:rPr lang="en-US" altLang="zh-CN" sz="3600" b="1" dirty="0" smtClean="0">
                <a:solidFill>
                  <a:srgbClr val="FF0000"/>
                </a:solidFill>
                <a:latin typeface="+mn-ea"/>
              </a:rPr>
              <a:t>1</a:t>
            </a:r>
            <a:r>
              <a:rPr lang="zh-CN" altLang="en-US" sz="3600" b="1" dirty="0" smtClean="0">
                <a:solidFill>
                  <a:srgbClr val="FF0000"/>
                </a:solidFill>
                <a:latin typeface="+mn-ea"/>
              </a:rPr>
              <a:t>、什么是便条？</a:t>
            </a:r>
            <a:endParaRPr lang="en-US" altLang="zh-CN" sz="3600" b="1" dirty="0" smtClean="0">
              <a:solidFill>
                <a:srgbClr val="FF0000"/>
              </a:solidFill>
              <a:latin typeface="+mn-ea"/>
            </a:endParaRPr>
          </a:p>
          <a:p>
            <a:endParaRPr lang="en-US" altLang="zh-CN" sz="3600" b="1" dirty="0" smtClean="0">
              <a:solidFill>
                <a:srgbClr val="FF0000"/>
              </a:solidFill>
              <a:latin typeface="+mn-ea"/>
            </a:endParaRPr>
          </a:p>
          <a:p>
            <a:r>
              <a:rPr lang="en-US" altLang="zh-CN" sz="3600" b="1" dirty="0" smtClean="0">
                <a:solidFill>
                  <a:srgbClr val="FF0000"/>
                </a:solidFill>
                <a:latin typeface="+mn-ea"/>
              </a:rPr>
              <a:t>2</a:t>
            </a:r>
            <a:r>
              <a:rPr lang="zh-CN" altLang="en-US" sz="3600" b="1" dirty="0" smtClean="0">
                <a:solidFill>
                  <a:srgbClr val="FF0000"/>
                </a:solidFill>
                <a:latin typeface="+mn-ea"/>
              </a:rPr>
              <a:t>、常见常用的便条有哪些？</a:t>
            </a:r>
            <a:endParaRPr lang="en-US" altLang="zh-CN" sz="3600" b="1" dirty="0" smtClean="0">
              <a:solidFill>
                <a:srgbClr val="FF0000"/>
              </a:solidFill>
              <a:latin typeface="+mn-ea"/>
            </a:endParaRPr>
          </a:p>
          <a:p>
            <a:endParaRPr lang="en-US" altLang="zh-CN" sz="3600" b="1" dirty="0" smtClean="0">
              <a:solidFill>
                <a:srgbClr val="FF0000"/>
              </a:solidFill>
              <a:latin typeface="+mn-ea"/>
            </a:endParaRPr>
          </a:p>
          <a:p>
            <a:r>
              <a:rPr lang="en-US" altLang="zh-CN" sz="3600" b="1" dirty="0" smtClean="0">
                <a:solidFill>
                  <a:srgbClr val="FF0000"/>
                </a:solidFill>
                <a:latin typeface="+mn-ea"/>
              </a:rPr>
              <a:t>3</a:t>
            </a:r>
            <a:r>
              <a:rPr lang="zh-CN" altLang="en-US" sz="3600" b="1" dirty="0" smtClean="0">
                <a:solidFill>
                  <a:srgbClr val="FF0000"/>
                </a:solidFill>
                <a:latin typeface="+mn-ea"/>
              </a:rPr>
              <a:t>、本节课要掌握的几种便条的书写各有什么格式特点？书写有哪些要求？</a:t>
            </a:r>
            <a:endParaRPr lang="zh-CN" altLang="en-US" sz="3600" b="1" dirty="0">
              <a:solidFill>
                <a:srgbClr val="FF0000"/>
              </a:solidFill>
              <a:latin typeface="+mn-ea"/>
            </a:endParaRPr>
          </a:p>
        </p:txBody>
      </p:sp>
      <p:sp>
        <p:nvSpPr>
          <p:cNvPr id="4" name="TextBox 3"/>
          <p:cNvSpPr txBox="1"/>
          <p:nvPr/>
        </p:nvSpPr>
        <p:spPr>
          <a:xfrm>
            <a:off x="7643853" y="1071546"/>
            <a:ext cx="861758" cy="785818"/>
          </a:xfrm>
          <a:prstGeom prst="rect">
            <a:avLst/>
          </a:prstGeom>
          <a:noFill/>
        </p:spPr>
        <p:txBody>
          <a:bodyPr vert="eaVert" wrap="square" lIns="91432" tIns="45716" rIns="91432" bIns="45716" rtlCol="0">
            <a:spAutoFit/>
          </a:bodyPr>
          <a:lstStyle/>
          <a:p>
            <a:r>
              <a:rPr lang="zh-CN" altLang="en-US" sz="4400" b="1" dirty="0" smtClean="0">
                <a:solidFill>
                  <a:srgbClr val="7030A0"/>
                </a:solidFill>
                <a:hlinkClick r:id="rId3" action="ppaction://hlinksldjump"/>
              </a:rPr>
              <a:t>▼</a:t>
            </a:r>
            <a:endParaRPr lang="zh-CN" altLang="en-US" sz="4400" b="1" dirty="0">
              <a:solidFill>
                <a:srgbClr val="7030A0"/>
              </a:solidFill>
            </a:endParaRPr>
          </a:p>
        </p:txBody>
      </p:sp>
      <p:sp>
        <p:nvSpPr>
          <p:cNvPr id="5" name="TextBox 4"/>
          <p:cNvSpPr txBox="1"/>
          <p:nvPr/>
        </p:nvSpPr>
        <p:spPr>
          <a:xfrm>
            <a:off x="7782216" y="2214555"/>
            <a:ext cx="861758" cy="785818"/>
          </a:xfrm>
          <a:prstGeom prst="rect">
            <a:avLst/>
          </a:prstGeom>
          <a:noFill/>
        </p:spPr>
        <p:txBody>
          <a:bodyPr vert="eaVert" wrap="square" lIns="91432" tIns="45716" rIns="91432" bIns="45716" rtlCol="0">
            <a:spAutoFit/>
          </a:bodyPr>
          <a:lstStyle/>
          <a:p>
            <a:r>
              <a:rPr lang="zh-CN" altLang="en-US" sz="4400" b="1" dirty="0" smtClean="0">
                <a:solidFill>
                  <a:srgbClr val="7030A0"/>
                </a:solidFill>
                <a:hlinkClick r:id="rId4" action="ppaction://hlinksldjump"/>
              </a:rPr>
              <a:t>▼</a:t>
            </a:r>
            <a:endParaRPr lang="zh-CN" altLang="en-US" sz="4400" b="1" dirty="0">
              <a:solidFill>
                <a:srgbClr val="7030A0"/>
              </a:solidFill>
            </a:endParaRPr>
          </a:p>
        </p:txBody>
      </p:sp>
      <p:sp>
        <p:nvSpPr>
          <p:cNvPr id="6" name="TextBox 5"/>
          <p:cNvSpPr txBox="1"/>
          <p:nvPr/>
        </p:nvSpPr>
        <p:spPr>
          <a:xfrm>
            <a:off x="7210694" y="4857760"/>
            <a:ext cx="861774" cy="1500198"/>
          </a:xfrm>
          <a:prstGeom prst="rect">
            <a:avLst/>
          </a:prstGeom>
          <a:noFill/>
        </p:spPr>
        <p:txBody>
          <a:bodyPr vert="eaVert" wrap="square" rtlCol="0">
            <a:spAutoFit/>
          </a:bodyPr>
          <a:lstStyle/>
          <a:p>
            <a:r>
              <a:rPr lang="zh-CN" altLang="en-US" sz="4400" b="1" dirty="0" smtClean="0">
                <a:solidFill>
                  <a:srgbClr val="7030A0"/>
                </a:solidFill>
                <a:hlinkClick r:id="rId5" action="ppaction://hlinksldjump"/>
              </a:rPr>
              <a:t>▼</a:t>
            </a:r>
            <a:endParaRPr lang="zh-CN" altLang="en-US" sz="4400" b="1" dirty="0">
              <a:solidFill>
                <a:srgbClr val="7030A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CC"/>
        </a:solidFill>
        <a:ln w="9525" cap="flat" cmpd="sng" algn="ctr">
          <a:solidFill>
            <a:srgbClr val="00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46150" rtl="0" eaLnBrk="1" fontAlgn="base" latinLnBrk="0" hangingPunct="1">
          <a:lnSpc>
            <a:spcPct val="100000"/>
          </a:lnSpc>
          <a:spcBef>
            <a:spcPct val="0"/>
          </a:spcBef>
          <a:spcAft>
            <a:spcPct val="0"/>
          </a:spcAft>
          <a:buClrTx/>
          <a:buSzTx/>
          <a:buFontTx/>
          <a:buNone/>
          <a:tabLst/>
          <a:defRPr kumimoji="0" lang="zh-CN" altLang="en-US" sz="2800" b="0" i="0" u="none" strike="noStrike" cap="none" normalizeH="0" baseline="0" smtClean="0">
            <a:ln>
              <a:noFill/>
            </a:ln>
            <a:solidFill>
              <a:schemeClr val="tx1"/>
            </a:solidFill>
            <a:effectLst/>
            <a:latin typeface="Comic Sans MS" pitchFamily="66" charset="0"/>
            <a:ea typeface="宋体" pitchFamily="2" charset="-122"/>
          </a:defRPr>
        </a:defPPr>
      </a:lstStyle>
    </a:spDef>
    <a:lnDef>
      <a:spPr bwMode="auto">
        <a:xfrm>
          <a:off x="0" y="0"/>
          <a:ext cx="1" cy="1"/>
        </a:xfrm>
        <a:custGeom>
          <a:avLst/>
          <a:gdLst/>
          <a:ahLst/>
          <a:cxnLst/>
          <a:rect l="0" t="0" r="0" b="0"/>
          <a:pathLst/>
        </a:custGeom>
        <a:solidFill>
          <a:srgbClr val="FFFFCC"/>
        </a:solidFill>
        <a:ln w="9525" cap="flat" cmpd="sng" algn="ctr">
          <a:solidFill>
            <a:srgbClr val="00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46150" rtl="0" eaLnBrk="1" fontAlgn="base" latinLnBrk="0" hangingPunct="1">
          <a:lnSpc>
            <a:spcPct val="100000"/>
          </a:lnSpc>
          <a:spcBef>
            <a:spcPct val="0"/>
          </a:spcBef>
          <a:spcAft>
            <a:spcPct val="0"/>
          </a:spcAft>
          <a:buClrTx/>
          <a:buSzTx/>
          <a:buFontTx/>
          <a:buNone/>
          <a:tabLst/>
          <a:defRPr kumimoji="0" lang="zh-CN" altLang="en-US" sz="2800" b="0" i="0" u="none" strike="noStrike" cap="none" normalizeH="0" baseline="0" smtClean="0">
            <a:ln>
              <a:noFill/>
            </a:ln>
            <a:solidFill>
              <a:schemeClr val="tx1"/>
            </a:solidFill>
            <a:effectLst/>
            <a:latin typeface="Comic Sans MS" pitchFamily="66" charset="0"/>
            <a:ea typeface="宋体"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CC"/>
        </a:solidFill>
        <a:ln w="9525" cap="flat" cmpd="sng" algn="ctr">
          <a:solidFill>
            <a:srgbClr val="00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46150" rtl="0" eaLnBrk="1" fontAlgn="base" latinLnBrk="0" hangingPunct="1">
          <a:lnSpc>
            <a:spcPct val="100000"/>
          </a:lnSpc>
          <a:spcBef>
            <a:spcPct val="0"/>
          </a:spcBef>
          <a:spcAft>
            <a:spcPct val="0"/>
          </a:spcAft>
          <a:buClrTx/>
          <a:buSzTx/>
          <a:buFontTx/>
          <a:buNone/>
          <a:tabLst/>
          <a:defRPr kumimoji="0" lang="zh-CN" altLang="en-US" sz="2800" b="0" i="0" u="none" strike="noStrike" cap="none" normalizeH="0" baseline="0" smtClean="0">
            <a:ln>
              <a:noFill/>
            </a:ln>
            <a:solidFill>
              <a:schemeClr val="tx1"/>
            </a:solidFill>
            <a:effectLst/>
            <a:latin typeface="Comic Sans MS" pitchFamily="66" charset="0"/>
            <a:ea typeface="宋体" pitchFamily="2" charset="-122"/>
          </a:defRPr>
        </a:defPPr>
      </a:lstStyle>
    </a:spDef>
    <a:lnDef>
      <a:spPr bwMode="auto">
        <a:xfrm>
          <a:off x="0" y="0"/>
          <a:ext cx="1" cy="1"/>
        </a:xfrm>
        <a:custGeom>
          <a:avLst/>
          <a:gdLst/>
          <a:ahLst/>
          <a:cxnLst/>
          <a:rect l="0" t="0" r="0" b="0"/>
          <a:pathLst/>
        </a:custGeom>
        <a:solidFill>
          <a:srgbClr val="FFFFCC"/>
        </a:solidFill>
        <a:ln w="9525" cap="flat" cmpd="sng" algn="ctr">
          <a:solidFill>
            <a:srgbClr val="00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46150" rtl="0" eaLnBrk="1" fontAlgn="base" latinLnBrk="0" hangingPunct="1">
          <a:lnSpc>
            <a:spcPct val="100000"/>
          </a:lnSpc>
          <a:spcBef>
            <a:spcPct val="0"/>
          </a:spcBef>
          <a:spcAft>
            <a:spcPct val="0"/>
          </a:spcAft>
          <a:buClrTx/>
          <a:buSzTx/>
          <a:buFontTx/>
          <a:buNone/>
          <a:tabLst/>
          <a:defRPr kumimoji="0" lang="zh-CN" altLang="en-US" sz="2800" b="0" i="0" u="none" strike="noStrike" cap="none" normalizeH="0" baseline="0" smtClean="0">
            <a:ln>
              <a:noFill/>
            </a:ln>
            <a:solidFill>
              <a:schemeClr val="tx1"/>
            </a:solidFill>
            <a:effectLst/>
            <a:latin typeface="Comic Sans MS" pitchFamily="66" charset="0"/>
            <a:ea typeface="宋体"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302</TotalTime>
  <Words>1924</Words>
  <Application>Microsoft Office PowerPoint</Application>
  <PresentationFormat/>
  <Paragraphs>245</Paragraphs>
  <Slides>23</Slides>
  <Notes>0</Notes>
  <HiddenSlides>0</HiddenSlides>
  <MMClips>0</MMClips>
  <ScaleCrop>false</ScaleCrop>
  <HeadingPairs>
    <vt:vector size="4" baseType="variant">
      <vt:variant>
        <vt:lpstr>主题</vt:lpstr>
      </vt:variant>
      <vt:variant>
        <vt:i4>3</vt:i4>
      </vt:variant>
      <vt:variant>
        <vt:lpstr>幻灯片标题</vt:lpstr>
      </vt:variant>
      <vt:variant>
        <vt:i4>23</vt:i4>
      </vt:variant>
    </vt:vector>
  </HeadingPairs>
  <TitlesOfParts>
    <vt:vector size="26" baseType="lpstr">
      <vt:lpstr>Office 主题</vt:lpstr>
      <vt:lpstr>Crayons</vt:lpstr>
      <vt:lpstr>1_Crayons</vt:lpstr>
      <vt:lpstr>应用文写作：便条</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课堂小结</vt:lpstr>
      <vt:lpstr>幻灯片 22</vt:lpstr>
      <vt:lpstr>板书设计</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Windows 用户</cp:lastModifiedBy>
  <cp:revision/>
  <dcterms:created xsi:type="dcterms:W3CDTF">2015-12-11T00:06:14Z</dcterms:created>
  <dcterms:modified xsi:type="dcterms:W3CDTF">2018-08-19T04:36:33Z</dcterms:modified>
</cp:coreProperties>
</file>