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27" r:id="rId3"/>
    <p:sldId id="451" r:id="rId5"/>
    <p:sldId id="257" r:id="rId6"/>
    <p:sldId id="258" r:id="rId7"/>
    <p:sldId id="259" r:id="rId8"/>
    <p:sldId id="260" r:id="rId9"/>
    <p:sldId id="418" r:id="rId10"/>
    <p:sldId id="361" r:id="rId11"/>
    <p:sldId id="262" r:id="rId12"/>
    <p:sldId id="388" r:id="rId13"/>
    <p:sldId id="266" r:id="rId14"/>
    <p:sldId id="265" r:id="rId15"/>
    <p:sldId id="263" r:id="rId16"/>
    <p:sldId id="303" r:id="rId17"/>
    <p:sldId id="362" r:id="rId18"/>
    <p:sldId id="363" r:id="rId19"/>
    <p:sldId id="306" r:id="rId20"/>
    <p:sldId id="364" r:id="rId21"/>
    <p:sldId id="365" r:id="rId22"/>
    <p:sldId id="366" r:id="rId23"/>
    <p:sldId id="367" r:id="rId24"/>
    <p:sldId id="268" r:id="rId25"/>
    <p:sldId id="368" r:id="rId26"/>
    <p:sldId id="369" r:id="rId27"/>
    <p:sldId id="370" r:id="rId28"/>
    <p:sldId id="371" r:id="rId29"/>
    <p:sldId id="372" r:id="rId30"/>
    <p:sldId id="373" r:id="rId31"/>
    <p:sldId id="375" r:id="rId32"/>
    <p:sldId id="376" r:id="rId33"/>
    <p:sldId id="377" r:id="rId34"/>
    <p:sldId id="378" r:id="rId35"/>
    <p:sldId id="379" r:id="rId36"/>
    <p:sldId id="382" r:id="rId37"/>
    <p:sldId id="380" r:id="rId38"/>
    <p:sldId id="383" r:id="rId39"/>
    <p:sldId id="384" r:id="rId40"/>
    <p:sldId id="386" r:id="rId41"/>
    <p:sldId id="387" r:id="rId42"/>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2" userDrawn="1">
          <p15:clr>
            <a:srgbClr val="A4A3A4"/>
          </p15:clr>
        </p15:guide>
        <p15:guide id="2" orient="horz" pos="621" userDrawn="1">
          <p15:clr>
            <a:srgbClr val="A4A3A4"/>
          </p15:clr>
        </p15:guide>
        <p15:guide id="3" orient="horz" pos="3867" userDrawn="1">
          <p15:clr>
            <a:srgbClr val="A4A3A4"/>
          </p15:clr>
        </p15:guide>
        <p15:guide id="4" orient="horz" pos="1131" userDrawn="1">
          <p15:clr>
            <a:srgbClr val="A4A3A4"/>
          </p15:clr>
        </p15:guide>
        <p15:guide id="5" pos="753" userDrawn="1">
          <p15:clr>
            <a:srgbClr val="A4A3A4"/>
          </p15:clr>
        </p15:guide>
        <p15:guide id="6" pos="7218" userDrawn="1">
          <p15:clr>
            <a:srgbClr val="A4A3A4"/>
          </p15:clr>
        </p15:guide>
        <p15:guide id="7" pos="3848" userDrawn="1">
          <p15:clr>
            <a:srgbClr val="A4A3A4"/>
          </p15:clr>
        </p15:guide>
        <p15:guide id="8" pos="3226" userDrawn="1">
          <p15:clr>
            <a:srgbClr val="A4A3A4"/>
          </p15:clr>
        </p15:guide>
        <p15:guide id="9" orient="horz" pos="1315" userDrawn="1">
          <p15:clr>
            <a:srgbClr val="A4A3A4"/>
          </p15:clr>
        </p15:guide>
        <p15:guide id="10" orient="horz" pos="2336" userDrawn="1">
          <p15:clr>
            <a:srgbClr val="A4A3A4"/>
          </p15:clr>
        </p15:guide>
        <p15:guide id="11" pos="1233" userDrawn="1">
          <p15:clr>
            <a:srgbClr val="A4A3A4"/>
          </p15:clr>
        </p15:guide>
        <p15:guide id="12" pos="63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1" d="100"/>
          <a:sy n="61" d="100"/>
        </p:scale>
        <p:origin x="-96" y="-570"/>
      </p:cViewPr>
      <p:guideLst>
        <p:guide orient="horz" pos="2152"/>
        <p:guide orient="horz" pos="621"/>
        <p:guide orient="horz" pos="3867"/>
        <p:guide orient="horz" pos="1131"/>
        <p:guide pos="753"/>
        <p:guide pos="7218"/>
        <p:guide pos="3848"/>
        <p:guide pos="3226"/>
        <p:guide orient="horz" pos="1315"/>
        <p:guide orient="horz" pos="2336"/>
        <p:guide pos="1233"/>
        <p:guide pos="6396"/>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92.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noTextEdit="1"/>
          </p:cNvSpPr>
          <p:nvPr>
            <p:ph type="sldImg"/>
          </p:nvPr>
        </p:nvSpPr>
        <p:spPr>
          <a:ln>
            <a:miter/>
          </a:ln>
        </p:spPr>
      </p:sp>
      <p:sp>
        <p:nvSpPr>
          <p:cNvPr id="18434" name="备注占位符 2"/>
          <p:cNvSpPr>
            <a:spLocks noGrp="1"/>
          </p:cNvSpPr>
          <p:nvPr>
            <p:ph type="body" idx="1"/>
          </p:nvPr>
        </p:nvSpPr>
        <p:spPr/>
        <p:txBody>
          <a:bodyPr wrap="square" lIns="91440" tIns="45720" rIns="91440" bIns="45720" anchor="t"/>
          <a:lstStyle/>
          <a:p>
            <a:pPr lvl="0"/>
            <a:endParaRPr lang="zh-CN" altLang="en-US"/>
          </a:p>
        </p:txBody>
      </p:sp>
      <p:sp>
        <p:nvSpPr>
          <p:cNvPr id="18435" name="灯片编号占位符 3"/>
          <p:cNvSpPr txBox="1">
            <a:spLocks noGrp="1"/>
          </p:cNvSpPr>
          <p:nvPr>
            <p:ph type="sldNum" sz="quarter" idx="10"/>
          </p:nvPr>
        </p:nvSpPr>
        <p:spPr>
          <a:xfrm>
            <a:off x="4024313" y="9721850"/>
            <a:ext cx="3078162" cy="512763"/>
          </a:xfrm>
          <a:prstGeom prst="rect">
            <a:avLst/>
          </a:prstGeom>
          <a:noFill/>
          <a:ln w="9525">
            <a:noFill/>
          </a:ln>
        </p:spPr>
        <p:txBody>
          <a:bodyPr vert="horz" wrap="square" lIns="91440" tIns="45720" rIns="91440" bIns="45720" anchor="b"/>
          <a:lstStyle/>
          <a:p>
            <a:pPr lvl="0"/>
            <a:fld id="{9A0DB2DC-4C9A-4742-B13C-FB6460FD3503}" type="slidenum">
              <a:rPr lang="zh-CN" altLang="en-US" sz="1800">
                <a:latin typeface="Calibri" panose="020F0502020204030204"/>
                <a:ea typeface="宋体" panose="02010600030101010101" pitchFamily="2" charset="-122"/>
              </a:rPr>
            </a:fld>
            <a:endParaRPr lang="zh-CN" altLang="en-US" sz="1800">
              <a:latin typeface="Calibri" panose="020F0502020204030204"/>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11" name="矩形 10"/>
          <p:cNvSpPr/>
          <p:nvPr userDrawn="1"/>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8E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cxnSp>
        <p:nvCxnSpPr>
          <p:cNvPr id="14" name="曲线连接符 13"/>
          <p:cNvCxnSpPr/>
          <p:nvPr userDrawn="1"/>
        </p:nvCxnSpPr>
        <p:spPr>
          <a:xfrm flipV="1">
            <a:off x="4189095" y="6069964"/>
            <a:ext cx="3335655" cy="217170"/>
          </a:xfrm>
          <a:prstGeom prst="curvedConnector3">
            <a:avLst>
              <a:gd name="adj1" fmla="val 50010"/>
            </a:avLst>
          </a:prstGeom>
          <a:ln>
            <a:gradFill>
              <a:gsLst>
                <a:gs pos="0">
                  <a:srgbClr val="DECDAC">
                    <a:alpha val="59000"/>
                  </a:srgbClr>
                </a:gs>
                <a:gs pos="97516">
                  <a:srgbClr val="DECDAC">
                    <a:alpha val="56000"/>
                  </a:srgbClr>
                </a:gs>
                <a:gs pos="45000">
                  <a:srgbClr val="9D7D3D"/>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89195" y="6254750"/>
            <a:ext cx="4277678" cy="0"/>
          </a:xfrm>
          <a:prstGeom prst="line">
            <a:avLst/>
          </a:prstGeom>
          <a:ln w="3175">
            <a:gradFill>
              <a:gsLst>
                <a:gs pos="50900">
                  <a:srgbClr val="9D7D3D"/>
                </a:gs>
                <a:gs pos="100000">
                  <a:srgbClr val="DECDAC">
                    <a:alpha val="61000"/>
                  </a:srgbClr>
                </a:gs>
                <a:gs pos="0">
                  <a:srgbClr val="DECDAC">
                    <a:alpha val="64000"/>
                  </a:srgbClr>
                </a:gs>
              </a:gsLst>
              <a:lin ang="480000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V="1">
            <a:off x="7524749" y="6035040"/>
            <a:ext cx="4084320" cy="34925"/>
          </a:xfrm>
          <a:prstGeom prst="line">
            <a:avLst/>
          </a:prstGeom>
          <a:ln w="3175">
            <a:gradFill>
              <a:gsLst>
                <a:gs pos="50900">
                  <a:srgbClr val="9D7D3D"/>
                </a:gs>
                <a:gs pos="100000">
                  <a:srgbClr val="DECDAC">
                    <a:alpha val="61000"/>
                  </a:srgbClr>
                </a:gs>
                <a:gs pos="0">
                  <a:srgbClr val="DECDAC">
                    <a:alpha val="64000"/>
                  </a:srgbClr>
                </a:gs>
              </a:gsLst>
              <a:lin ang="4800000" scaled="0"/>
            </a:gradFill>
          </a:ln>
        </p:spPr>
        <p:style>
          <a:lnRef idx="1">
            <a:schemeClr val="accent1"/>
          </a:lnRef>
          <a:fillRef idx="0">
            <a:schemeClr val="accent1"/>
          </a:fillRef>
          <a:effectRef idx="0">
            <a:schemeClr val="accent1"/>
          </a:effectRef>
          <a:fontRef idx="minor">
            <a:schemeClr val="tx1"/>
          </a:fontRef>
        </p:style>
      </p:cxnSp>
      <p:sp>
        <p:nvSpPr>
          <p:cNvPr id="18" name="六边形 17"/>
          <p:cNvSpPr/>
          <p:nvPr userDrawn="1"/>
        </p:nvSpPr>
        <p:spPr>
          <a:xfrm rot="5400000" flipV="1">
            <a:off x="1920875" y="6111875"/>
            <a:ext cx="403225" cy="349250"/>
          </a:xfrm>
          <a:prstGeom prst="hexagon">
            <a:avLst/>
          </a:prstGeom>
          <a:solidFill>
            <a:srgbClr val="7F65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9" name="六边形 18"/>
          <p:cNvSpPr/>
          <p:nvPr userDrawn="1"/>
        </p:nvSpPr>
        <p:spPr>
          <a:xfrm rot="5400000" flipV="1">
            <a:off x="9334500" y="5864225"/>
            <a:ext cx="403225" cy="349250"/>
          </a:xfrm>
          <a:prstGeom prst="hexagon">
            <a:avLst/>
          </a:prstGeom>
          <a:noFill/>
          <a:ln>
            <a:solidFill>
              <a:srgbClr val="7F653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4.png"/><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slideLayout" Target="../slideLayouts/slideLayout12.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4.png"/><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0" Type="http://schemas.openxmlformats.org/officeDocument/2006/relationships/slideLayout" Target="../slideLayouts/slideLayout12.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9.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2" Type="http://schemas.openxmlformats.org/officeDocument/2006/relationships/slideLayout" Target="../slideLayouts/slideLayout2.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1" Type="http://schemas.openxmlformats.org/officeDocument/2006/relationships/slideLayout" Target="../slideLayouts/slideLayout2.xml"/><Relationship Id="rId10" Type="http://schemas.openxmlformats.org/officeDocument/2006/relationships/tags" Target="../tags/tag59.xml"/><Relationship Id="rId1" Type="http://schemas.openxmlformats.org/officeDocument/2006/relationships/tags" Target="../tags/tag50.xml"/></Relationships>
</file>

<file path=ppt/slides/_rels/slide3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1" Type="http://schemas.openxmlformats.org/officeDocument/2006/relationships/slideLayout" Target="../slideLayouts/slideLayout2.xml"/><Relationship Id="rId10" Type="http://schemas.openxmlformats.org/officeDocument/2006/relationships/tags" Target="../tags/tag69.xml"/><Relationship Id="rId1" Type="http://schemas.openxmlformats.org/officeDocument/2006/relationships/tags" Target="../tags/tag60.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1" Type="http://schemas.openxmlformats.org/officeDocument/2006/relationships/slideLayout" Target="../slideLayouts/slideLayout2.xml"/><Relationship Id="rId10" Type="http://schemas.openxmlformats.org/officeDocument/2006/relationships/tags" Target="../tags/tag87.xml"/><Relationship Id="rId1" Type="http://schemas.openxmlformats.org/officeDocument/2006/relationships/tags" Target="../tags/tag78.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16.png"/><Relationship Id="rId1" Type="http://schemas.openxmlformats.org/officeDocument/2006/relationships/tags" Target="../tags/tag8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4.png"/><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0" Type="http://schemas.openxmlformats.org/officeDocument/2006/relationships/slideLayout" Target="../slideLayouts/slideLayout1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942330" y="1767205"/>
            <a:ext cx="5724525" cy="4340225"/>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30000"/>
              </a:lnSpc>
              <a:spcBef>
                <a:spcPct val="0"/>
              </a:spcBef>
              <a:spcAft>
                <a:spcPct val="0"/>
              </a:spcAft>
              <a:buClrTx/>
              <a:buSzTx/>
              <a:buFontTx/>
              <a:buNone/>
              <a:defRPr/>
            </a:pPr>
            <a:endParaRPr kumimoji="0" lang="zh-CN" altLang="en-US" sz="1905" b="0" i="0" u="none" strike="noStrike" kern="1200" cap="none" spc="0" normalizeH="0" baseline="0" noProof="1">
              <a:ln>
                <a:noFill/>
              </a:ln>
              <a:solidFill>
                <a:schemeClr val="lt1"/>
              </a:solidFill>
              <a:effectLst/>
              <a:uLnTx/>
              <a:uFillTx/>
              <a:ea typeface="黑体" panose="02010609060101010101" charset="-122"/>
            </a:endParaRPr>
          </a:p>
        </p:txBody>
      </p:sp>
      <p:sp>
        <p:nvSpPr>
          <p:cNvPr id="82" name="文本框 81"/>
          <p:cNvSpPr txBox="1"/>
          <p:nvPr/>
        </p:nvSpPr>
        <p:spPr>
          <a:xfrm>
            <a:off x="898525" y="1066800"/>
            <a:ext cx="5928360" cy="556895"/>
          </a:xfrm>
          <a:prstGeom prst="rect">
            <a:avLst/>
          </a:prstGeom>
          <a:noFill/>
          <a:effectLst/>
        </p:spPr>
        <p:txBody>
          <a:bodyPr wrap="square">
            <a:spAutoFit/>
          </a:bodyPr>
          <a:lstStyle/>
          <a:p>
            <a:pPr marR="0" defTabSz="914400">
              <a:lnSpc>
                <a:spcPct val="130000"/>
              </a:lnSpc>
              <a:buClrTx/>
              <a:buSzTx/>
              <a:buFontTx/>
              <a:defRPr/>
            </a:pPr>
            <a:r>
              <a:rPr kumimoji="0" lang="zh-CN" altLang="en-US" sz="2330" b="1" kern="1200" cap="none" spc="0" normalizeH="0" baseline="0" noProof="1">
                <a:ea typeface="黑体" panose="02010609060101010101" charset="-122"/>
                <a:cs typeface="黑体" panose="02010609060101010101" charset="-122"/>
              </a:rPr>
              <a:t>统编版高中语文选择性必修上册</a:t>
            </a:r>
            <a:r>
              <a:rPr kumimoji="0" lang="en-US" altLang="zh-CN" sz="2330" b="1" kern="1200" cap="none" spc="0" normalizeH="0" baseline="0" noProof="1">
                <a:ea typeface="黑体" panose="02010609060101010101" charset="-122"/>
                <a:cs typeface="黑体" panose="02010609060101010101" charset="-122"/>
              </a:rPr>
              <a:t>  </a:t>
            </a:r>
            <a:r>
              <a:rPr kumimoji="0" lang="zh-CN" altLang="en-US" sz="2330" b="1" kern="1200" cap="none" spc="0" normalizeH="0" baseline="0" noProof="1">
                <a:ea typeface="黑体" panose="02010609060101010101" charset="-122"/>
                <a:cs typeface="黑体" panose="02010609060101010101" charset="-122"/>
              </a:rPr>
              <a:t>第一单元</a:t>
            </a:r>
            <a:endParaRPr kumimoji="0" lang="zh-CN" altLang="en-US" sz="2330" b="1" kern="1200" cap="none" spc="0" normalizeH="0" baseline="0" noProof="1">
              <a:ea typeface="黑体" panose="02010609060101010101" charset="-122"/>
              <a:cs typeface="黑体" panose="02010609060101010101" charset="-122"/>
            </a:endParaRPr>
          </a:p>
        </p:txBody>
      </p:sp>
      <p:pic>
        <p:nvPicPr>
          <p:cNvPr id="3" name="图片 2" descr="C:\Users\Administrator\Desktop\人民站起来\952.jpg952"/>
          <p:cNvPicPr>
            <a:picLocks noChangeAspect="1"/>
          </p:cNvPicPr>
          <p:nvPr/>
        </p:nvPicPr>
        <p:blipFill>
          <a:blip r:embed="rId1"/>
          <a:stretch>
            <a:fillRect/>
          </a:stretch>
        </p:blipFill>
        <p:spPr>
          <a:xfrm>
            <a:off x="6177598" y="1910080"/>
            <a:ext cx="5246370" cy="4055110"/>
          </a:xfrm>
          <a:prstGeom prst="rect">
            <a:avLst/>
          </a:prstGeom>
          <a:effectLst>
            <a:softEdge rad="38100"/>
          </a:effectLst>
        </p:spPr>
      </p:pic>
      <p:sp>
        <p:nvSpPr>
          <p:cNvPr id="6" name="文本框 5"/>
          <p:cNvSpPr txBox="1"/>
          <p:nvPr/>
        </p:nvSpPr>
        <p:spPr>
          <a:xfrm>
            <a:off x="863600" y="2517775"/>
            <a:ext cx="5078730" cy="1823085"/>
          </a:xfrm>
          <a:prstGeom prst="rect">
            <a:avLst/>
          </a:prstGeom>
          <a:noFill/>
          <a:ln w="9525">
            <a:noFill/>
          </a:ln>
        </p:spPr>
        <p:txBody>
          <a:bodyPr wrap="square">
            <a:spAutoFit/>
          </a:bodyPr>
          <a:lstStyle/>
          <a:p>
            <a:pPr marR="0" defTabSz="914400">
              <a:lnSpc>
                <a:spcPct val="130000"/>
              </a:lnSpc>
              <a:buClrTx/>
              <a:buSzTx/>
              <a:buFontTx/>
              <a:defRPr/>
            </a:pPr>
            <a:endParaRPr kumimoji="0" lang="zh-CN" altLang="en-US" sz="4655" b="1" kern="1200" cap="none" spc="0" normalizeH="0" baseline="0" noProof="1">
              <a:solidFill>
                <a:srgbClr val="B27E00"/>
              </a:solidFill>
              <a:ea typeface="黑体" panose="02010609060101010101" charset="-122"/>
              <a:cs typeface="黑体" panose="02010609060101010101" charset="-122"/>
            </a:endParaRPr>
          </a:p>
          <a:p>
            <a:pPr marR="0" defTabSz="914400">
              <a:lnSpc>
                <a:spcPct val="130000"/>
              </a:lnSpc>
              <a:buClrTx/>
              <a:buSzTx/>
              <a:buFontTx/>
              <a:defRPr/>
            </a:pPr>
            <a:r>
              <a:rPr kumimoji="0" lang="en-US" altLang="zh-CN" sz="4000" b="1" kern="1200" cap="none" spc="0" normalizeH="0" baseline="0" noProof="1">
                <a:solidFill>
                  <a:srgbClr val="B27E00"/>
                </a:solidFill>
                <a:ea typeface="黑体" panose="02010609060101010101" charset="-122"/>
                <a:cs typeface="黑体" panose="02010609060101010101" charset="-122"/>
              </a:rPr>
              <a:t>1.  </a:t>
            </a:r>
            <a:r>
              <a:rPr kumimoji="0" lang="zh-CN" altLang="en-US" sz="4000" b="1" kern="1200" cap="none" spc="0" normalizeH="0" baseline="0" noProof="1">
                <a:solidFill>
                  <a:srgbClr val="B27E00"/>
                </a:solidFill>
                <a:ea typeface="黑体" panose="02010609060101010101" charset="-122"/>
                <a:cs typeface="黑体" panose="02010609060101010101" charset="-122"/>
              </a:rPr>
              <a:t>中国人民站起来了</a:t>
            </a:r>
            <a:endParaRPr kumimoji="0" lang="zh-CN" altLang="en-US" sz="4000" b="1" kern="1200" cap="none" spc="0" normalizeH="0" baseline="0" noProof="1">
              <a:solidFill>
                <a:srgbClr val="B27E00"/>
              </a:solidFill>
              <a:ea typeface="黑体" panose="02010609060101010101" charset="-122"/>
              <a:cs typeface="黑体" panose="02010609060101010101"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p:stCondLst>
                              <p:cond delay="1000"/>
                            </p:stCondLst>
                            <p:childTnLst>
                              <p:par>
                                <p:cTn id="10" presetID="29" presetClass="entr" presetSubtype="0" fill="hold" grpId="1" nodeType="afterEffect">
                                  <p:stCondLst>
                                    <p:cond delay="100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98466" y="1064759"/>
            <a:ext cx="2927985" cy="570865"/>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30000"/>
              </a:lnSpc>
            </a:pPr>
            <a:r>
              <a:rPr lang="zh-CN" altLang="en-US" sz="2400" b="1">
                <a:solidFill>
                  <a:schemeClr val="accent4">
                    <a:lumMod val="75000"/>
                  </a:schemeClr>
                </a:solidFill>
                <a:ea typeface="黑体" panose="02010609060101010101" charset="-122"/>
              </a:rPr>
              <a:t>书法欣赏</a:t>
            </a:r>
            <a:endParaRPr lang="zh-CN" altLang="en-US" sz="2400" b="1">
              <a:solidFill>
                <a:schemeClr val="accent4">
                  <a:lumMod val="75000"/>
                </a:schemeClr>
              </a:solidFill>
              <a:ea typeface="黑体" panose="02010609060101010101" charset="-122"/>
            </a:endParaRPr>
          </a:p>
        </p:txBody>
      </p:sp>
      <p:pic>
        <p:nvPicPr>
          <p:cNvPr id="5" name="图片 4" descr="timg (8)"/>
          <p:cNvPicPr>
            <a:picLocks noChangeAspect="1"/>
          </p:cNvPicPr>
          <p:nvPr/>
        </p:nvPicPr>
        <p:blipFill>
          <a:blip r:embed="rId1"/>
          <a:stretch>
            <a:fillRect/>
          </a:stretch>
        </p:blipFill>
        <p:spPr>
          <a:xfrm>
            <a:off x="898525" y="1636395"/>
            <a:ext cx="10516870" cy="45250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868680" y="1649095"/>
            <a:ext cx="10887075" cy="4490085"/>
          </a:xfrm>
          <a:prstGeom prst="rect">
            <a:avLst/>
          </a:prstGeom>
          <a:noFill/>
        </p:spPr>
        <p:txBody>
          <a:bodyPr wrap="square" rtlCol="0">
            <a:spAutoFit/>
          </a:bodyPr>
          <a:lstStyle/>
          <a:p>
            <a:pPr indent="558800" fontAlgn="auto">
              <a:lnSpc>
                <a:spcPct val="130000"/>
              </a:lnSpc>
              <a:buFont typeface="Wingdings" panose="05000000000000000000" pitchFamily="2" charset="2"/>
              <a:buChar char="n"/>
            </a:pPr>
            <a:r>
              <a:rPr lang="zh-CN" altLang="en-US" sz="2200">
                <a:latin typeface="楷体" panose="02010609060101010101" charset="-122"/>
                <a:ea typeface="楷体" panose="02010609060101010101" charset="-122"/>
              </a:rPr>
              <a:t>星星之火，可以燎原。</a:t>
            </a:r>
            <a:endParaRPr lang="zh-CN" altLang="en-US" sz="2200">
              <a:latin typeface="楷体" panose="02010609060101010101" charset="-122"/>
              <a:ea typeface="楷体" panose="02010609060101010101" charset="-122"/>
            </a:endParaRPr>
          </a:p>
          <a:p>
            <a:pPr indent="558800" fontAlgn="auto">
              <a:lnSpc>
                <a:spcPct val="130000"/>
              </a:lnSpc>
              <a:buFont typeface="Wingdings" panose="05000000000000000000" pitchFamily="2" charset="2"/>
              <a:buChar char="n"/>
            </a:pPr>
            <a:r>
              <a:rPr lang="zh-CN" altLang="en-US" sz="2200">
                <a:latin typeface="楷体" panose="02010609060101010101" charset="-122"/>
                <a:ea typeface="楷体" panose="02010609060101010101" charset="-122"/>
              </a:rPr>
              <a:t>东方不亮西方亮，黑了南方有北方。</a:t>
            </a:r>
            <a:endParaRPr lang="zh-CN" altLang="en-US" sz="2200">
              <a:latin typeface="楷体" panose="02010609060101010101" charset="-122"/>
              <a:ea typeface="楷体" panose="02010609060101010101" charset="-122"/>
            </a:endParaRPr>
          </a:p>
          <a:p>
            <a:pPr indent="558800" fontAlgn="auto">
              <a:lnSpc>
                <a:spcPct val="130000"/>
              </a:lnSpc>
              <a:buFont typeface="Wingdings" panose="05000000000000000000" pitchFamily="2" charset="2"/>
              <a:buChar char="n"/>
            </a:pPr>
            <a:r>
              <a:rPr lang="zh-CN" altLang="en-US" sz="2200">
                <a:latin typeface="楷体" panose="02010609060101010101" charset="-122"/>
                <a:ea typeface="楷体" panose="02010609060101010101" charset="-122"/>
              </a:rPr>
              <a:t>枪杆子里面出政权。</a:t>
            </a:r>
            <a:endParaRPr lang="zh-CN" altLang="en-US" sz="2200">
              <a:latin typeface="楷体" panose="02010609060101010101" charset="-122"/>
              <a:ea typeface="楷体" panose="02010609060101010101" charset="-122"/>
            </a:endParaRPr>
          </a:p>
          <a:p>
            <a:pPr indent="558800" fontAlgn="auto">
              <a:lnSpc>
                <a:spcPct val="130000"/>
              </a:lnSpc>
              <a:buFont typeface="Wingdings" panose="05000000000000000000" pitchFamily="2" charset="2"/>
              <a:buChar char="n"/>
            </a:pPr>
            <a:r>
              <a:rPr lang="zh-CN" altLang="en-US" sz="2200">
                <a:latin typeface="楷体" panose="02010609060101010101" charset="-122"/>
                <a:ea typeface="楷体" panose="02010609060101010101" charset="-122"/>
              </a:rPr>
              <a:t>一切反动派都是纸老虎。</a:t>
            </a:r>
            <a:endParaRPr lang="zh-CN" altLang="en-US" sz="2200">
              <a:latin typeface="楷体" panose="02010609060101010101" charset="-122"/>
              <a:ea typeface="楷体" panose="02010609060101010101" charset="-122"/>
            </a:endParaRPr>
          </a:p>
          <a:p>
            <a:pPr indent="558800" fontAlgn="auto">
              <a:lnSpc>
                <a:spcPct val="130000"/>
              </a:lnSpc>
              <a:buFont typeface="Wingdings" panose="05000000000000000000" pitchFamily="2" charset="2"/>
              <a:buChar char="n"/>
            </a:pPr>
            <a:r>
              <a:rPr lang="zh-CN" altLang="en-US" sz="2200">
                <a:latin typeface="楷体" panose="02010609060101010101" charset="-122"/>
                <a:ea typeface="楷体" panose="02010609060101010101" charset="-122"/>
              </a:rPr>
              <a:t>在战略上藐视敌人战术上重视敌人。</a:t>
            </a:r>
            <a:endParaRPr lang="zh-CN" altLang="en-US" sz="2200">
              <a:latin typeface="楷体" panose="02010609060101010101" charset="-122"/>
              <a:ea typeface="楷体" panose="02010609060101010101" charset="-122"/>
            </a:endParaRPr>
          </a:p>
          <a:p>
            <a:pPr indent="558800" fontAlgn="auto">
              <a:lnSpc>
                <a:spcPct val="130000"/>
              </a:lnSpc>
              <a:buFont typeface="Wingdings" panose="05000000000000000000" pitchFamily="2" charset="2"/>
              <a:buChar char="n"/>
            </a:pPr>
            <a:r>
              <a:rPr lang="zh-CN" altLang="en-US" sz="2200">
                <a:latin typeface="楷体" panose="02010609060101010101" charset="-122"/>
                <a:ea typeface="楷体" panose="02010609060101010101" charset="-122"/>
              </a:rPr>
              <a:t>群众是真正的英雄，而我们自己则往往是幼稚可笑的，不了解这一点，就不能得到起码的知识。</a:t>
            </a:r>
            <a:endParaRPr lang="zh-CN" altLang="en-US" sz="2200">
              <a:latin typeface="楷体" panose="02010609060101010101" charset="-122"/>
              <a:ea typeface="楷体" panose="02010609060101010101" charset="-122"/>
            </a:endParaRPr>
          </a:p>
          <a:p>
            <a:pPr indent="558800" fontAlgn="auto">
              <a:lnSpc>
                <a:spcPct val="130000"/>
              </a:lnSpc>
              <a:buFont typeface="Wingdings" panose="05000000000000000000" pitchFamily="2" charset="2"/>
              <a:buChar char="n"/>
            </a:pPr>
            <a:r>
              <a:rPr lang="zh-CN" altLang="en-US" sz="2200">
                <a:latin typeface="楷体" panose="02010609060101010101" charset="-122"/>
                <a:ea typeface="楷体" panose="02010609060101010101" charset="-122"/>
              </a:rPr>
              <a:t>只有让人民来监督政府，政府才能不敢松懈。只有人人起来负责，才不会人亡政息。</a:t>
            </a:r>
            <a:endParaRPr lang="zh-CN" altLang="en-US" sz="2200">
              <a:latin typeface="楷体" panose="02010609060101010101" charset="-122"/>
              <a:ea typeface="楷体" panose="02010609060101010101" charset="-122"/>
            </a:endParaRPr>
          </a:p>
          <a:p>
            <a:pPr indent="558800" fontAlgn="auto">
              <a:lnSpc>
                <a:spcPct val="130000"/>
              </a:lnSpc>
              <a:buFont typeface="Wingdings" panose="05000000000000000000" pitchFamily="2" charset="2"/>
              <a:buChar char="n"/>
            </a:pPr>
            <a:r>
              <a:rPr lang="zh-CN" altLang="en-US" sz="2200">
                <a:latin typeface="楷体" panose="02010609060101010101" charset="-122"/>
                <a:ea typeface="楷体" panose="02010609060101010101" charset="-122"/>
              </a:rPr>
              <a:t>我们共产党人好比种子，人民好比土地。我们到了一个地方，就要同那里的人民结合起来，在人民中间生根、开花。</a:t>
            </a:r>
            <a:endParaRPr lang="zh-CN" altLang="en-US" sz="2200">
              <a:latin typeface="楷体" panose="02010609060101010101" charset="-122"/>
              <a:ea typeface="楷体" panose="02010609060101010101" charset="-122"/>
            </a:endParaRPr>
          </a:p>
        </p:txBody>
      </p:sp>
      <p:sp>
        <p:nvSpPr>
          <p:cNvPr id="14" name="文本框 13"/>
          <p:cNvSpPr txBox="1"/>
          <p:nvPr/>
        </p:nvSpPr>
        <p:spPr>
          <a:xfrm>
            <a:off x="868621" y="946014"/>
            <a:ext cx="2927985" cy="570865"/>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30000"/>
              </a:lnSpc>
            </a:pPr>
            <a:r>
              <a:rPr lang="zh-CN" altLang="en-US" sz="2400" b="1">
                <a:solidFill>
                  <a:schemeClr val="accent4">
                    <a:lumMod val="75000"/>
                  </a:schemeClr>
                </a:solidFill>
                <a:ea typeface="黑体" panose="02010609060101010101" charset="-122"/>
              </a:rPr>
              <a:t>人物名句</a:t>
            </a:r>
            <a:endParaRPr lang="zh-CN" altLang="en-US" sz="2400" b="1">
              <a:solidFill>
                <a:schemeClr val="accent4">
                  <a:lumMod val="75000"/>
                </a:schemeClr>
              </a:solidFill>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10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053965" y="1637665"/>
            <a:ext cx="6483985" cy="4929505"/>
          </a:xfrm>
          <a:prstGeom prst="rect">
            <a:avLst/>
          </a:prstGeom>
          <a:noFill/>
        </p:spPr>
        <p:txBody>
          <a:bodyPr wrap="square" rtlCol="0" anchor="t">
            <a:spAutoFit/>
          </a:bodyPr>
          <a:lstStyle/>
          <a:p>
            <a:pPr indent="558800" fontAlgn="auto">
              <a:lnSpc>
                <a:spcPct val="130000"/>
              </a:lnSpc>
            </a:pPr>
            <a:r>
              <a:rPr lang="zh-CN" altLang="en-US" sz="2200">
                <a:ea typeface="黑体" panose="02010609060101010101" charset="-122"/>
              </a:rPr>
              <a:t>中国人民经过一百多年的英勇斗争，终于推翻了帝国主义、封建主义和官僚资本主义的统治，取得新民主主义革命的胜利，中国人民从此站起来了，成了国家的主人。</a:t>
            </a:r>
            <a:endParaRPr lang="zh-CN" altLang="en-US" sz="2200">
              <a:ea typeface="黑体" panose="02010609060101010101" charset="-122"/>
            </a:endParaRPr>
          </a:p>
          <a:p>
            <a:pPr indent="558800" fontAlgn="auto">
              <a:lnSpc>
                <a:spcPct val="130000"/>
              </a:lnSpc>
            </a:pPr>
            <a:r>
              <a:rPr lang="zh-CN" altLang="en-US" sz="2200">
                <a:ea typeface="黑体" panose="02010609060101010101" charset="-122"/>
              </a:rPr>
              <a:t>中国的历史进入一个新纪元。</a:t>
            </a:r>
            <a:endParaRPr lang="zh-CN" altLang="en-US" sz="2200">
              <a:ea typeface="黑体" panose="02010609060101010101" charset="-122"/>
            </a:endParaRPr>
          </a:p>
          <a:p>
            <a:pPr indent="558800" fontAlgn="auto">
              <a:lnSpc>
                <a:spcPct val="130000"/>
              </a:lnSpc>
            </a:pPr>
            <a:r>
              <a:rPr lang="zh-CN" altLang="en-US" sz="2200">
                <a:ea typeface="黑体" panose="02010609060101010101" charset="-122"/>
              </a:rPr>
              <a:t>新中国的成立标志着中国从此走上了独立、民主、统一的道路，开始了向社会主义过渡的新时期。占世界人口近四分之一的大国，冲破了帝国主义的东方战线，壮大了世界和平、民主和社会主义的力量，鼓舞了世界被压迫民族和被压迫人民争取解放的斗争。</a:t>
            </a:r>
            <a:endParaRPr lang="zh-CN" altLang="en-US" sz="2200">
              <a:ea typeface="黑体" panose="02010609060101010101" charset="-122"/>
            </a:endParaRPr>
          </a:p>
        </p:txBody>
      </p:sp>
      <p:sp>
        <p:nvSpPr>
          <p:cNvPr id="14" name="文本框 13"/>
          <p:cNvSpPr txBox="1"/>
          <p:nvPr/>
        </p:nvSpPr>
        <p:spPr>
          <a:xfrm>
            <a:off x="898466" y="1066664"/>
            <a:ext cx="2927985" cy="570865"/>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30000"/>
              </a:lnSpc>
            </a:pPr>
            <a:r>
              <a:rPr lang="zh-CN" altLang="en-US" sz="2400" b="1">
                <a:solidFill>
                  <a:schemeClr val="accent4">
                    <a:lumMod val="75000"/>
                  </a:schemeClr>
                </a:solidFill>
                <a:ea typeface="黑体" panose="02010609060101010101" charset="-122"/>
              </a:rPr>
              <a:t>背景介绍</a:t>
            </a:r>
            <a:endParaRPr lang="zh-CN" altLang="en-US" sz="2400" b="1">
              <a:solidFill>
                <a:schemeClr val="accent4">
                  <a:lumMod val="75000"/>
                </a:schemeClr>
              </a:solidFill>
              <a:ea typeface="黑体" panose="02010609060101010101" charset="-122"/>
            </a:endParaRPr>
          </a:p>
        </p:txBody>
      </p:sp>
      <p:pic>
        <p:nvPicPr>
          <p:cNvPr id="7" name="图片 6" descr="C:\Users\Administrator\Desktop\人民站起来\timg (1).jpgtimg (1)"/>
          <p:cNvPicPr>
            <a:picLocks noChangeAspect="1"/>
          </p:cNvPicPr>
          <p:nvPr/>
        </p:nvPicPr>
        <p:blipFill>
          <a:blip r:embed="rId1"/>
          <a:stretch>
            <a:fillRect/>
          </a:stretch>
        </p:blipFill>
        <p:spPr>
          <a:xfrm>
            <a:off x="1619250" y="1978660"/>
            <a:ext cx="3140075" cy="306197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7350" name="组合 10"/>
          <p:cNvGrpSpPr/>
          <p:nvPr/>
        </p:nvGrpSpPr>
        <p:grpSpPr>
          <a:xfrm>
            <a:off x="311150" y="1139190"/>
            <a:ext cx="325755" cy="429260"/>
            <a:chOff x="3668" y="3216"/>
            <a:chExt cx="1257" cy="1127"/>
          </a:xfrm>
        </p:grpSpPr>
        <p:sp>
          <p:nvSpPr>
            <p:cNvPr id="2" name="等腰三角形 1"/>
            <p:cNvSpPr/>
            <p:nvPr/>
          </p:nvSpPr>
          <p:spPr>
            <a:xfrm rot="5400000">
              <a:off x="3587" y="3291"/>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panose="020B0503020204020204" charset="-122"/>
                <a:ea typeface="微软雅黑" panose="020B0503020204020204" charset="-122"/>
              </a:endParaRPr>
            </a:p>
          </p:txBody>
        </p:sp>
        <p:sp>
          <p:nvSpPr>
            <p:cNvPr id="3" name="等腰三角形 2"/>
            <p:cNvSpPr/>
            <p:nvPr/>
          </p:nvSpPr>
          <p:spPr>
            <a:xfrm rot="5400000">
              <a:off x="3873" y="3291"/>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98525" y="1635760"/>
            <a:ext cx="10568940" cy="4154170"/>
          </a:xfrm>
          <a:prstGeom prst="rect">
            <a:avLst/>
          </a:prstGeom>
          <a:noFill/>
        </p:spPr>
        <p:txBody>
          <a:bodyPr wrap="square" rtlCol="0" anchor="t">
            <a:spAutoFit/>
          </a:bodyPr>
          <a:lstStyle/>
          <a:p>
            <a:pPr indent="558800" fontAlgn="auto">
              <a:lnSpc>
                <a:spcPct val="150000"/>
              </a:lnSpc>
            </a:pPr>
            <a:r>
              <a:rPr lang="zh-CN" altLang="en-US" sz="2200">
                <a:ea typeface="黑体" panose="02010609060101010101" charset="-122"/>
              </a:rPr>
              <a:t>在中国人民解放战争已经取得基本胜利、中华人民共和国即将成立的背景下，经过一系列的协商筹备，1949年9月21日至9月30日，第一届中国人民政治协商会议在北平隆重举行。</a:t>
            </a:r>
            <a:endParaRPr lang="zh-CN" altLang="en-US" sz="2200">
              <a:ea typeface="黑体" panose="02010609060101010101" charset="-122"/>
            </a:endParaRPr>
          </a:p>
          <a:p>
            <a:pPr indent="558800" fontAlgn="auto">
              <a:lnSpc>
                <a:spcPct val="150000"/>
              </a:lnSpc>
            </a:pPr>
            <a:r>
              <a:rPr lang="zh-CN" altLang="en-US" sz="2200">
                <a:ea typeface="黑体" panose="02010609060101010101" charset="-122"/>
              </a:rPr>
              <a:t>经过充分的民主讨论，代表们一致通过了《中国人民政治协商会议共同纲领》《中华人民共和国中央人民政府组织法》《中国人民政治协商会议组织法》。</a:t>
            </a:r>
            <a:endParaRPr lang="zh-CN" altLang="en-US" sz="2200">
              <a:ea typeface="黑体" panose="02010609060101010101" charset="-122"/>
            </a:endParaRPr>
          </a:p>
          <a:p>
            <a:pPr indent="558800" fontAlgn="auto">
              <a:lnSpc>
                <a:spcPct val="150000"/>
              </a:lnSpc>
            </a:pPr>
            <a:r>
              <a:rPr lang="zh-CN" altLang="en-US" sz="2200">
                <a:ea typeface="黑体" panose="02010609060101010101" charset="-122"/>
              </a:rPr>
              <a:t>中国人民政治协商会议第一届全体会议为新中国的成立作了组织上和法律上的准备。正是在这次会议上，毛泽东致开幕词，发表了《中国人民站起来了》这篇著名的讲话，向全世界庄严宣告：“中国人民站来了！”</a:t>
            </a:r>
            <a:endParaRPr lang="zh-CN" altLang="en-US" sz="2200">
              <a:ea typeface="黑体" panose="02010609060101010101"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标注 2"/>
          <p:cNvSpPr/>
          <p:nvPr/>
        </p:nvSpPr>
        <p:spPr>
          <a:xfrm>
            <a:off x="870585" y="2097405"/>
            <a:ext cx="10560050" cy="3039745"/>
          </a:xfrm>
          <a:prstGeom prst="wedgeRectCallout">
            <a:avLst/>
          </a:prstGeom>
          <a:solidFill>
            <a:srgbClr val="BEB389">
              <a:alpha val="44000"/>
            </a:srgbClr>
          </a:solidFill>
          <a:ln w="28575" cmpd="sng">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898525" y="2510790"/>
            <a:ext cx="10503535" cy="891540"/>
          </a:xfrm>
          <a:prstGeom prst="rect">
            <a:avLst/>
          </a:prstGeom>
          <a:noFill/>
        </p:spPr>
        <p:txBody>
          <a:bodyPr wrap="square" rtlCol="0" anchor="t">
            <a:spAutoFit/>
          </a:bodyPr>
          <a:lstStyle/>
          <a:p>
            <a:pPr indent="508000" fontAlgn="auto">
              <a:lnSpc>
                <a:spcPct val="130000"/>
              </a:lnSpc>
            </a:pPr>
            <a:r>
              <a:rPr lang="zh-CN" altLang="en-US" sz="2000">
                <a:ea typeface="黑体" panose="02010609060101010101" charset="-122"/>
              </a:rPr>
              <a:t>开幕词是党政机关、社会团体、企事业单位的领导人或主持人，在会议或重大活动开幕时讲话所用的文稿。</a:t>
            </a:r>
            <a:endParaRPr lang="zh-CN" altLang="en-US" sz="2000">
              <a:ea typeface="黑体" panose="02010609060101010101" charset="-122"/>
            </a:endParaRPr>
          </a:p>
        </p:txBody>
      </p:sp>
      <p:sp>
        <p:nvSpPr>
          <p:cNvPr id="9" name="文本框 8"/>
          <p:cNvSpPr txBox="1"/>
          <p:nvPr/>
        </p:nvSpPr>
        <p:spPr>
          <a:xfrm>
            <a:off x="898525" y="3845560"/>
            <a:ext cx="10503535" cy="1291590"/>
          </a:xfrm>
          <a:prstGeom prst="rect">
            <a:avLst/>
          </a:prstGeom>
          <a:noFill/>
        </p:spPr>
        <p:txBody>
          <a:bodyPr wrap="square" rtlCol="0" anchor="t">
            <a:spAutoFit/>
          </a:bodyPr>
          <a:lstStyle/>
          <a:p>
            <a:pPr indent="508000" fontAlgn="auto">
              <a:lnSpc>
                <a:spcPct val="130000"/>
              </a:lnSpc>
            </a:pPr>
            <a:r>
              <a:rPr lang="zh-CN" altLang="en-US" sz="2000">
                <a:ea typeface="黑体" panose="02010609060101010101" charset="-122"/>
              </a:rPr>
              <a:t>开幕词通常要阐明会议或活动的性质、宗旨、任务、要求和议程安排等，集中体现了大会或活动的指导思想，起着定调的作用，对引导会议或活动朝着既定的正确方向顺利进行，保证会议或活动的圆满成功，有着重要的意义。</a:t>
            </a:r>
            <a:endParaRPr lang="zh-CN" altLang="en-US" sz="2000">
              <a:ea typeface="黑体" panose="02010609060101010101" charset="-122"/>
            </a:endParaRPr>
          </a:p>
        </p:txBody>
      </p:sp>
      <p:sp>
        <p:nvSpPr>
          <p:cNvPr id="10" name="文本框 9"/>
          <p:cNvSpPr txBox="1"/>
          <p:nvPr/>
        </p:nvSpPr>
        <p:spPr>
          <a:xfrm>
            <a:off x="898525" y="3357880"/>
            <a:ext cx="3324225" cy="491490"/>
          </a:xfrm>
          <a:prstGeom prst="rect">
            <a:avLst/>
          </a:prstGeom>
          <a:noFill/>
        </p:spPr>
        <p:txBody>
          <a:bodyPr wrap="square" rtlCol="0" anchor="t">
            <a:spAutoFit/>
          </a:bodyPr>
          <a:lstStyle/>
          <a:p>
            <a:pPr indent="508000" fontAlgn="auto">
              <a:lnSpc>
                <a:spcPct val="130000"/>
              </a:lnSpc>
            </a:pPr>
            <a:r>
              <a:rPr lang="zh-CN" altLang="en-US" sz="2000" b="1">
                <a:ea typeface="黑体" panose="02010609060101010101" charset="-122"/>
              </a:rPr>
              <a:t>（</a:t>
            </a:r>
            <a:r>
              <a:rPr lang="en-US" altLang="zh-CN" sz="2000" b="1">
                <a:ea typeface="黑体" panose="02010609060101010101" charset="-122"/>
              </a:rPr>
              <a:t>2</a:t>
            </a:r>
            <a:r>
              <a:rPr lang="zh-CN" altLang="en-US" sz="2000" b="1">
                <a:ea typeface="黑体" panose="02010609060101010101" charset="-122"/>
              </a:rPr>
              <a:t>）作用</a:t>
            </a:r>
            <a:endParaRPr lang="zh-CN" altLang="en-US" sz="2000" b="1">
              <a:ea typeface="黑体" panose="02010609060101010101" charset="-122"/>
            </a:endParaRPr>
          </a:p>
        </p:txBody>
      </p:sp>
      <p:sp>
        <p:nvSpPr>
          <p:cNvPr id="11" name="文本框 10"/>
          <p:cNvSpPr txBox="1"/>
          <p:nvPr/>
        </p:nvSpPr>
        <p:spPr>
          <a:xfrm>
            <a:off x="898525" y="2023110"/>
            <a:ext cx="2820670" cy="491490"/>
          </a:xfrm>
          <a:prstGeom prst="rect">
            <a:avLst/>
          </a:prstGeom>
          <a:noFill/>
        </p:spPr>
        <p:txBody>
          <a:bodyPr wrap="square" rtlCol="0">
            <a:spAutoFit/>
          </a:bodyPr>
          <a:lstStyle/>
          <a:p>
            <a:pPr indent="508000" fontAlgn="auto">
              <a:lnSpc>
                <a:spcPct val="130000"/>
              </a:lnSpc>
            </a:pPr>
            <a:r>
              <a:rPr lang="zh-CN" altLang="en-US" sz="2000" b="1">
                <a:ea typeface="黑体" panose="02010609060101010101" charset="-122"/>
              </a:rPr>
              <a:t>（</a:t>
            </a:r>
            <a:r>
              <a:rPr lang="en-US" altLang="zh-CN" sz="2000" b="1">
                <a:ea typeface="黑体" panose="02010609060101010101" charset="-122"/>
              </a:rPr>
              <a:t>1</a:t>
            </a:r>
            <a:r>
              <a:rPr lang="zh-CN" altLang="en-US" sz="2000" b="1">
                <a:ea typeface="黑体" panose="02010609060101010101" charset="-122"/>
              </a:rPr>
              <a:t>）概念</a:t>
            </a:r>
            <a:endParaRPr lang="zh-CN" altLang="en-US" sz="2000" b="1">
              <a:ea typeface="黑体" panose="02010609060101010101" charset="-122"/>
            </a:endParaRPr>
          </a:p>
        </p:txBody>
      </p:sp>
      <p:sp>
        <p:nvSpPr>
          <p:cNvPr id="2" name="文本框 1"/>
          <p:cNvSpPr txBox="1"/>
          <p:nvPr/>
        </p:nvSpPr>
        <p:spPr>
          <a:xfrm>
            <a:off x="870585" y="1512570"/>
            <a:ext cx="10531475" cy="570865"/>
          </a:xfrm>
          <a:prstGeom prst="rect">
            <a:avLst/>
          </a:prstGeom>
          <a:noFill/>
        </p:spPr>
        <p:txBody>
          <a:bodyPr wrap="square" rtlCol="0" anchor="t">
            <a:spAutoFit/>
          </a:bodyPr>
          <a:lstStyle/>
          <a:p>
            <a:pPr lvl="0" algn="ctr">
              <a:lnSpc>
                <a:spcPct val="130000"/>
              </a:lnSpc>
              <a:buClrTx/>
              <a:buSzTx/>
              <a:buFontTx/>
            </a:pPr>
            <a:r>
              <a:rPr lang="zh-CN" altLang="en-US" sz="2400" b="1">
                <a:ea typeface="黑体" panose="02010609060101010101" charset="-122"/>
              </a:rPr>
              <a:t>开幕词</a:t>
            </a:r>
            <a:endParaRPr lang="zh-CN" altLang="en-US" sz="2400" b="1">
              <a:ea typeface="黑体" panose="02010609060101010101" charset="-122"/>
            </a:endParaRPr>
          </a:p>
        </p:txBody>
      </p:sp>
      <p:sp>
        <p:nvSpPr>
          <p:cNvPr id="14" name="文本框 13"/>
          <p:cNvSpPr txBox="1"/>
          <p:nvPr/>
        </p:nvSpPr>
        <p:spPr>
          <a:xfrm>
            <a:off x="898466" y="1012689"/>
            <a:ext cx="2927985" cy="570865"/>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30000"/>
              </a:lnSpc>
            </a:pPr>
            <a:r>
              <a:rPr lang="zh-CN" altLang="en-US" sz="2400" b="1">
                <a:solidFill>
                  <a:schemeClr val="accent4">
                    <a:lumMod val="75000"/>
                  </a:schemeClr>
                </a:solidFill>
                <a:ea typeface="黑体" panose="02010609060101010101" charset="-122"/>
              </a:rPr>
              <a:t>文体知识</a:t>
            </a:r>
            <a:endParaRPr lang="zh-CN" altLang="en-US" sz="2400" b="1">
              <a:solidFill>
                <a:schemeClr val="accent4">
                  <a:lumMod val="75000"/>
                </a:schemeClr>
              </a:solidFill>
              <a:ea typeface="黑体" panose="02010609060101010101" charset="-122"/>
            </a:endParaRPr>
          </a:p>
        </p:txBody>
      </p:sp>
      <p:grpSp>
        <p:nvGrpSpPr>
          <p:cNvPr id="57350" name="组合 10"/>
          <p:cNvGrpSpPr/>
          <p:nvPr/>
        </p:nvGrpSpPr>
        <p:grpSpPr>
          <a:xfrm>
            <a:off x="310515" y="1085215"/>
            <a:ext cx="325438" cy="428625"/>
            <a:chOff x="3668" y="3216"/>
            <a:chExt cx="1257" cy="1127"/>
          </a:xfrm>
        </p:grpSpPr>
        <p:sp>
          <p:nvSpPr>
            <p:cNvPr id="4" name="等腰三角形 3"/>
            <p:cNvSpPr/>
            <p:nvPr/>
          </p:nvSpPr>
          <p:spPr>
            <a:xfrm rot="5400000">
              <a:off x="3587" y="3291"/>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panose="020B0503020204020204" charset="-122"/>
                <a:ea typeface="微软雅黑" panose="020B0503020204020204" charset="-122"/>
              </a:endParaRPr>
            </a:p>
          </p:txBody>
        </p:sp>
        <p:sp>
          <p:nvSpPr>
            <p:cNvPr id="5" name="等腰三角形 4"/>
            <p:cNvSpPr/>
            <p:nvPr/>
          </p:nvSpPr>
          <p:spPr>
            <a:xfrm rot="5400000">
              <a:off x="3873" y="3291"/>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33"/>
          <p:cNvSpPr/>
          <p:nvPr/>
        </p:nvSpPr>
        <p:spPr>
          <a:xfrm>
            <a:off x="2124075" y="1691640"/>
            <a:ext cx="7994015" cy="2165985"/>
          </a:xfrm>
          <a:prstGeom prst="roundRect">
            <a:avLst>
              <a:gd name="adj" fmla="val 13077"/>
            </a:avLst>
          </a:prstGeom>
          <a:solidFill>
            <a:srgbClr val="CFC8A8"/>
          </a:solidFill>
          <a:ln>
            <a:noFill/>
          </a:ln>
        </p:spPr>
        <p:style>
          <a:lnRef idx="1">
            <a:schemeClr val="dk1"/>
          </a:lnRef>
          <a:fillRef idx="2">
            <a:schemeClr val="dk1"/>
          </a:fillRef>
          <a:effectRef idx="1">
            <a:schemeClr val="dk1"/>
          </a:effectRef>
          <a:fontRef idx="minor">
            <a:schemeClr val="dk1"/>
          </a:fontRef>
        </p:style>
        <p:txBody>
          <a:bodyPr rtlCol="0" anchor="ctr"/>
          <a:lstStyle/>
          <a:p>
            <a:pPr indent="457200" algn="l" fontAlgn="auto"/>
            <a:r>
              <a:rPr lang="en-US"/>
              <a:t>           </a:t>
            </a:r>
            <a:r>
              <a:rPr lang="en-US" b="1">
                <a:latin typeface="黑体" panose="02010609060101010101" charset="-122"/>
                <a:ea typeface="黑体" panose="02010609060101010101" charset="-122"/>
              </a:rPr>
              <a:t>①</a:t>
            </a:r>
            <a:r>
              <a:rPr lang="en-US" b="1">
                <a:solidFill>
                  <a:srgbClr val="FF0000"/>
                </a:solidFill>
                <a:latin typeface="黑体" panose="02010609060101010101" charset="-122"/>
                <a:ea typeface="黑体" panose="02010609060101010101" charset="-122"/>
              </a:rPr>
              <a:t>标题</a:t>
            </a:r>
            <a:r>
              <a:rPr lang="en-US" b="1">
                <a:latin typeface="黑体" panose="02010609060101010101" charset="-122"/>
                <a:ea typeface="黑体" panose="02010609060101010101" charset="-122"/>
              </a:rPr>
              <a:t>通常有三种写法：</a:t>
            </a:r>
            <a:endParaRPr lang="en-US" b="1">
              <a:latin typeface="黑体" panose="02010609060101010101" charset="-122"/>
              <a:ea typeface="黑体" panose="02010609060101010101" charset="-122"/>
            </a:endParaRPr>
          </a:p>
          <a:p>
            <a:pPr indent="457200" algn="l" fontAlgn="auto"/>
            <a:endParaRPr lang="en-US" b="1">
              <a:latin typeface="黑体" panose="02010609060101010101" charset="-122"/>
              <a:ea typeface="黑体" panose="02010609060101010101" charset="-122"/>
            </a:endParaRPr>
          </a:p>
          <a:p>
            <a:pPr indent="457200" algn="l" fontAlgn="auto"/>
            <a:r>
              <a:rPr lang="en-US">
                <a:latin typeface="黑体" panose="02010609060101010101" charset="-122"/>
                <a:ea typeface="黑体" panose="02010609060101010101" charset="-122"/>
              </a:rPr>
              <a:t>一是用会议名称作标题；</a:t>
            </a:r>
            <a:endParaRPr lang="en-US">
              <a:latin typeface="黑体" panose="02010609060101010101" charset="-122"/>
              <a:ea typeface="黑体" panose="02010609060101010101" charset="-122"/>
            </a:endParaRPr>
          </a:p>
          <a:p>
            <a:pPr indent="457200" algn="l" fontAlgn="auto"/>
            <a:r>
              <a:rPr lang="en-US">
                <a:latin typeface="黑体" panose="02010609060101010101" charset="-122"/>
                <a:ea typeface="黑体" panose="02010609060101010101" charset="-122"/>
              </a:rPr>
              <a:t>二是前边再加上领导人姓名；</a:t>
            </a:r>
            <a:endParaRPr lang="en-US">
              <a:latin typeface="黑体" panose="02010609060101010101" charset="-122"/>
              <a:ea typeface="黑体" panose="02010609060101010101" charset="-122"/>
            </a:endParaRPr>
          </a:p>
          <a:p>
            <a:pPr indent="457200" algn="l" fontAlgn="auto"/>
            <a:r>
              <a:rPr lang="en-US">
                <a:latin typeface="黑体" panose="02010609060101010101" charset="-122"/>
                <a:ea typeface="黑体" panose="02010609060101010101" charset="-122"/>
              </a:rPr>
              <a:t>三是用提示内容中心或主旨的标题，在后面通常加上副标题。</a:t>
            </a:r>
            <a:endParaRPr lang="en-US">
              <a:latin typeface="黑体" panose="02010609060101010101" charset="-122"/>
              <a:ea typeface="黑体" panose="02010609060101010101" charset="-122"/>
            </a:endParaRPr>
          </a:p>
        </p:txBody>
      </p:sp>
      <p:grpSp>
        <p:nvGrpSpPr>
          <p:cNvPr id="10" name="Group 41"/>
          <p:cNvGrpSpPr/>
          <p:nvPr/>
        </p:nvGrpSpPr>
        <p:grpSpPr>
          <a:xfrm>
            <a:off x="2056765" y="1635760"/>
            <a:ext cx="2653665" cy="1296035"/>
            <a:chOff x="1713406" y="1280068"/>
            <a:chExt cx="2687144" cy="2706830"/>
          </a:xfrm>
        </p:grpSpPr>
        <p:sp>
          <p:nvSpPr>
            <p:cNvPr id="11" name="Freeform 6"/>
            <p:cNvSpPr/>
            <p:nvPr/>
          </p:nvSpPr>
          <p:spPr bwMode="auto">
            <a:xfrm>
              <a:off x="3983324" y="1286682"/>
              <a:ext cx="417226" cy="109792"/>
            </a:xfrm>
            <a:custGeom>
              <a:avLst/>
              <a:gdLst/>
              <a:ahLst/>
              <a:cxnLst>
                <a:cxn ang="0">
                  <a:pos x="2270" y="597"/>
                </a:cxn>
                <a:cxn ang="0">
                  <a:pos x="0" y="597"/>
                </a:cxn>
                <a:cxn ang="0">
                  <a:pos x="1248" y="24"/>
                </a:cxn>
                <a:cxn ang="0">
                  <a:pos x="2270" y="597"/>
                </a:cxn>
              </a:cxnLst>
              <a:rect l="0" t="0" r="r" b="b"/>
              <a:pathLst>
                <a:path w="2270" h="597">
                  <a:moveTo>
                    <a:pt x="2270" y="597"/>
                  </a:moveTo>
                  <a:cubicBezTo>
                    <a:pt x="0" y="597"/>
                    <a:pt x="0" y="597"/>
                    <a:pt x="0" y="597"/>
                  </a:cubicBezTo>
                  <a:cubicBezTo>
                    <a:pt x="0" y="597"/>
                    <a:pt x="416" y="0"/>
                    <a:pt x="1248" y="24"/>
                  </a:cubicBezTo>
                  <a:cubicBezTo>
                    <a:pt x="1248" y="24"/>
                    <a:pt x="1997" y="36"/>
                    <a:pt x="2270" y="597"/>
                  </a:cubicBezTo>
                  <a:close/>
                </a:path>
              </a:pathLst>
            </a:custGeom>
            <a:solidFill>
              <a:schemeClr val="accent2">
                <a:lumMod val="75000"/>
              </a:schemeClr>
            </a:solidFill>
            <a:ln w="9525">
              <a:noFill/>
              <a:round/>
            </a:ln>
          </p:spPr>
          <p:txBody>
            <a:bodyPr vert="horz" wrap="square" lIns="91440" tIns="45720" rIns="91440" bIns="45720" numCol="1" anchor="t" anchorCtr="0" compatLnSpc="1"/>
            <a:lstStyle/>
            <a:p>
              <a:pPr algn="l"/>
              <a:endParaRPr lang="en-US"/>
            </a:p>
          </p:txBody>
        </p:sp>
        <p:sp>
          <p:nvSpPr>
            <p:cNvPr id="12" name="Freeform 7"/>
            <p:cNvSpPr/>
            <p:nvPr/>
          </p:nvSpPr>
          <p:spPr bwMode="auto">
            <a:xfrm>
              <a:off x="1713406" y="3560958"/>
              <a:ext cx="109247" cy="425940"/>
            </a:xfrm>
            <a:custGeom>
              <a:avLst/>
              <a:gdLst/>
              <a:ahLst/>
              <a:cxnLst>
                <a:cxn ang="0">
                  <a:pos x="594" y="0"/>
                </a:cxn>
                <a:cxn ang="0">
                  <a:pos x="594" y="2317"/>
                </a:cxn>
                <a:cxn ang="0">
                  <a:pos x="23" y="1003"/>
                </a:cxn>
                <a:cxn ang="0">
                  <a:pos x="594" y="0"/>
                </a:cxn>
              </a:cxnLst>
              <a:rect l="0" t="0" r="r" b="b"/>
              <a:pathLst>
                <a:path w="594" h="2317">
                  <a:moveTo>
                    <a:pt x="594" y="0"/>
                  </a:moveTo>
                  <a:cubicBezTo>
                    <a:pt x="594" y="2317"/>
                    <a:pt x="594" y="2317"/>
                    <a:pt x="594" y="2317"/>
                  </a:cubicBezTo>
                  <a:cubicBezTo>
                    <a:pt x="594" y="2317"/>
                    <a:pt x="0" y="2018"/>
                    <a:pt x="23" y="1003"/>
                  </a:cubicBezTo>
                  <a:cubicBezTo>
                    <a:pt x="23" y="1003"/>
                    <a:pt x="83" y="430"/>
                    <a:pt x="594" y="0"/>
                  </a:cubicBezTo>
                  <a:close/>
                </a:path>
              </a:pathLst>
            </a:custGeom>
            <a:solidFill>
              <a:schemeClr val="accent2">
                <a:lumMod val="75000"/>
              </a:schemeClr>
            </a:solidFill>
            <a:ln w="9525">
              <a:noFill/>
              <a:round/>
            </a:ln>
          </p:spPr>
          <p:txBody>
            <a:bodyPr vert="horz" wrap="square" lIns="91440" tIns="45720" rIns="91440" bIns="45720" numCol="1" anchor="t" anchorCtr="0" compatLnSpc="1"/>
            <a:lstStyle/>
            <a:p>
              <a:pPr algn="l"/>
              <a:endParaRPr lang="en-US"/>
            </a:p>
          </p:txBody>
        </p:sp>
        <p:sp>
          <p:nvSpPr>
            <p:cNvPr id="13" name="Freeform 8"/>
            <p:cNvSpPr/>
            <p:nvPr/>
          </p:nvSpPr>
          <p:spPr bwMode="auto">
            <a:xfrm>
              <a:off x="1719864" y="1280068"/>
              <a:ext cx="2492849" cy="2491525"/>
            </a:xfrm>
            <a:custGeom>
              <a:avLst/>
              <a:gdLst/>
              <a:ahLst/>
              <a:cxnLst>
                <a:cxn ang="0">
                  <a:pos x="8213" y="514"/>
                </a:cxn>
                <a:cxn ang="0">
                  <a:pos x="404" y="8360"/>
                </a:cxn>
                <a:cxn ang="0">
                  <a:pos x="0" y="9065"/>
                </a:cxn>
                <a:cxn ang="0">
                  <a:pos x="0" y="13555"/>
                </a:cxn>
                <a:cxn ang="0">
                  <a:pos x="618" y="12337"/>
                </a:cxn>
                <a:cxn ang="0">
                  <a:pos x="7120" y="5816"/>
                </a:cxn>
                <a:cxn ang="0">
                  <a:pos x="12362" y="561"/>
                </a:cxn>
                <a:cxn ang="0">
                  <a:pos x="13301" y="72"/>
                </a:cxn>
                <a:cxn ang="0">
                  <a:pos x="13562" y="60"/>
                </a:cxn>
                <a:cxn ang="0">
                  <a:pos x="9022" y="60"/>
                </a:cxn>
                <a:cxn ang="0">
                  <a:pos x="8439" y="287"/>
                </a:cxn>
                <a:cxn ang="0">
                  <a:pos x="8213" y="514"/>
                </a:cxn>
              </a:cxnLst>
              <a:rect l="0" t="0" r="r" b="b"/>
              <a:pathLst>
                <a:path w="13562" h="13555">
                  <a:moveTo>
                    <a:pt x="8213" y="514"/>
                  </a:moveTo>
                  <a:cubicBezTo>
                    <a:pt x="404" y="8360"/>
                    <a:pt x="404" y="8360"/>
                    <a:pt x="404" y="8360"/>
                  </a:cubicBezTo>
                  <a:cubicBezTo>
                    <a:pt x="404" y="8360"/>
                    <a:pt x="0" y="8742"/>
                    <a:pt x="0" y="9065"/>
                  </a:cubicBezTo>
                  <a:cubicBezTo>
                    <a:pt x="0" y="13555"/>
                    <a:pt x="0" y="13555"/>
                    <a:pt x="0" y="13555"/>
                  </a:cubicBezTo>
                  <a:cubicBezTo>
                    <a:pt x="0" y="13555"/>
                    <a:pt x="12" y="12934"/>
                    <a:pt x="618" y="12337"/>
                  </a:cubicBezTo>
                  <a:cubicBezTo>
                    <a:pt x="7120" y="5816"/>
                    <a:pt x="7120" y="5816"/>
                    <a:pt x="7120" y="5816"/>
                  </a:cubicBezTo>
                  <a:cubicBezTo>
                    <a:pt x="12362" y="561"/>
                    <a:pt x="12362" y="561"/>
                    <a:pt x="12362" y="561"/>
                  </a:cubicBezTo>
                  <a:cubicBezTo>
                    <a:pt x="12362" y="561"/>
                    <a:pt x="12778" y="107"/>
                    <a:pt x="13301" y="72"/>
                  </a:cubicBezTo>
                  <a:cubicBezTo>
                    <a:pt x="13301" y="72"/>
                    <a:pt x="13372" y="36"/>
                    <a:pt x="13562" y="60"/>
                  </a:cubicBezTo>
                  <a:cubicBezTo>
                    <a:pt x="9022" y="60"/>
                    <a:pt x="9022" y="60"/>
                    <a:pt x="9022" y="60"/>
                  </a:cubicBezTo>
                  <a:cubicBezTo>
                    <a:pt x="9022" y="60"/>
                    <a:pt x="8701" y="0"/>
                    <a:pt x="8439" y="287"/>
                  </a:cubicBezTo>
                  <a:lnTo>
                    <a:pt x="8213" y="514"/>
                  </a:lnTo>
                  <a:close/>
                </a:path>
              </a:pathLst>
            </a:custGeom>
            <a:gradFill>
              <a:gsLst>
                <a:gs pos="0">
                  <a:schemeClr val="accent4">
                    <a:lumMod val="75000"/>
                  </a:schemeClr>
                </a:gs>
                <a:gs pos="43000">
                  <a:schemeClr val="accent4">
                    <a:lumMod val="50000"/>
                  </a:schemeClr>
                </a:gs>
                <a:gs pos="97000">
                  <a:schemeClr val="accent4">
                    <a:lumMod val="50000"/>
                  </a:schemeClr>
                </a:gs>
              </a:gsLst>
            </a:gradFill>
            <a:ln>
              <a:noFill/>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pPr algn="l"/>
              <a:endParaRPr lang="en-US"/>
            </a:p>
          </p:txBody>
        </p:sp>
      </p:grpSp>
      <p:sp>
        <p:nvSpPr>
          <p:cNvPr id="19" name="文本框 18"/>
          <p:cNvSpPr txBox="1"/>
          <p:nvPr/>
        </p:nvSpPr>
        <p:spPr>
          <a:xfrm>
            <a:off x="898525" y="1066800"/>
            <a:ext cx="1843405" cy="398780"/>
          </a:xfrm>
          <a:prstGeom prst="rect">
            <a:avLst/>
          </a:prstGeom>
          <a:noFill/>
        </p:spPr>
        <p:txBody>
          <a:bodyPr wrap="none" rtlCol="0" anchor="t">
            <a:spAutoFit/>
          </a:bodyPr>
          <a:lstStyle/>
          <a:p>
            <a:r>
              <a:rPr lang="zh-CN" altLang="en-US" sz="2000" b="1">
                <a:ea typeface="黑体" panose="02010609060101010101" charset="-122"/>
                <a:sym typeface="+mn-ea"/>
              </a:rPr>
              <a:t>（</a:t>
            </a:r>
            <a:r>
              <a:rPr lang="en-US" altLang="zh-CN" sz="2000" b="1">
                <a:ea typeface="黑体" panose="02010609060101010101" charset="-122"/>
                <a:sym typeface="+mn-ea"/>
              </a:rPr>
              <a:t>3</a:t>
            </a:r>
            <a:r>
              <a:rPr lang="zh-CN" altLang="en-US" sz="2000" b="1">
                <a:ea typeface="黑体" panose="02010609060101010101" charset="-122"/>
                <a:sym typeface="+mn-ea"/>
              </a:rPr>
              <a:t>）格式介绍</a:t>
            </a:r>
            <a:endParaRPr lang="zh-CN" altLang="en-US" sz="2000" b="1">
              <a:ea typeface="黑体" panose="02010609060101010101" charset="-122"/>
              <a:sym typeface="+mn-ea"/>
            </a:endParaRPr>
          </a:p>
        </p:txBody>
      </p:sp>
      <p:sp>
        <p:nvSpPr>
          <p:cNvPr id="20" name="文本框 19"/>
          <p:cNvSpPr txBox="1"/>
          <p:nvPr/>
        </p:nvSpPr>
        <p:spPr>
          <a:xfrm>
            <a:off x="898525" y="1066800"/>
            <a:ext cx="10506710" cy="398780"/>
          </a:xfrm>
          <a:prstGeom prst="rect">
            <a:avLst/>
          </a:prstGeom>
          <a:noFill/>
        </p:spPr>
        <p:txBody>
          <a:bodyPr wrap="square" rtlCol="0" anchor="t">
            <a:spAutoFit/>
          </a:bodyPr>
          <a:lstStyle/>
          <a:p>
            <a:pPr algn="ctr"/>
            <a:r>
              <a:rPr lang="zh-CN" altLang="en-US" sz="2000" b="1">
                <a:solidFill>
                  <a:schemeClr val="tx1"/>
                </a:solidFill>
                <a:ea typeface="黑体" panose="02010609060101010101" charset="-122"/>
                <a:cs typeface="+mn-ea"/>
                <a:sym typeface="+mn-ea"/>
              </a:rPr>
              <a:t>通常由</a:t>
            </a:r>
            <a:r>
              <a:rPr lang="zh-CN" altLang="en-US" sz="2000" b="1">
                <a:solidFill>
                  <a:srgbClr val="FF0000"/>
                </a:solidFill>
                <a:ea typeface="黑体" panose="02010609060101010101" charset="-122"/>
                <a:cs typeface="+mn-ea"/>
                <a:sym typeface="+mn-ea"/>
              </a:rPr>
              <a:t>标题、称谓</a:t>
            </a:r>
            <a:r>
              <a:rPr lang="zh-CN" altLang="en-US" sz="2000" b="1">
                <a:solidFill>
                  <a:schemeClr val="tx1"/>
                </a:solidFill>
                <a:ea typeface="黑体" panose="02010609060101010101" charset="-122"/>
                <a:cs typeface="+mn-ea"/>
                <a:sym typeface="+mn-ea"/>
              </a:rPr>
              <a:t>及</a:t>
            </a:r>
            <a:r>
              <a:rPr lang="zh-CN" altLang="en-US" sz="2000" b="1">
                <a:solidFill>
                  <a:srgbClr val="FF0000"/>
                </a:solidFill>
                <a:ea typeface="黑体" panose="02010609060101010101" charset="-122"/>
                <a:cs typeface="+mn-ea"/>
                <a:sym typeface="+mn-ea"/>
              </a:rPr>
              <a:t>正文</a:t>
            </a:r>
            <a:r>
              <a:rPr lang="zh-CN" altLang="en-US" sz="2000" b="1">
                <a:solidFill>
                  <a:schemeClr val="tx1"/>
                </a:solidFill>
                <a:ea typeface="黑体" panose="02010609060101010101" charset="-122"/>
                <a:cs typeface="+mn-ea"/>
                <a:sym typeface="+mn-ea"/>
              </a:rPr>
              <a:t>三部分组成</a:t>
            </a:r>
            <a:endParaRPr lang="zh-CN" altLang="en-US" sz="2000" b="1">
              <a:solidFill>
                <a:schemeClr val="tx1"/>
              </a:solidFill>
              <a:ea typeface="黑体" panose="02010609060101010101" charset="-122"/>
              <a:cs typeface="+mn-ea"/>
              <a:sym typeface="+mn-ea"/>
            </a:endParaRPr>
          </a:p>
        </p:txBody>
      </p:sp>
      <p:sp>
        <p:nvSpPr>
          <p:cNvPr id="22" name="Rounded Rectangle 33"/>
          <p:cNvSpPr/>
          <p:nvPr/>
        </p:nvSpPr>
        <p:spPr>
          <a:xfrm>
            <a:off x="2124075" y="3962400"/>
            <a:ext cx="7994015" cy="2165985"/>
          </a:xfrm>
          <a:prstGeom prst="roundRect">
            <a:avLst>
              <a:gd name="adj" fmla="val 13077"/>
            </a:avLst>
          </a:prstGeom>
          <a:solidFill>
            <a:srgbClr val="CFC8A8"/>
          </a:solidFill>
          <a:ln>
            <a:noFill/>
          </a:ln>
        </p:spPr>
        <p:style>
          <a:lnRef idx="1">
            <a:schemeClr val="dk1"/>
          </a:lnRef>
          <a:fillRef idx="2">
            <a:schemeClr val="dk1"/>
          </a:fillRef>
          <a:effectRef idx="1">
            <a:schemeClr val="dk1"/>
          </a:effectRef>
          <a:fontRef idx="minor">
            <a:schemeClr val="dk1"/>
          </a:fontRef>
        </p:style>
        <p:txBody>
          <a:bodyPr rtlCol="0" anchor="ctr"/>
          <a:lstStyle/>
          <a:p>
            <a:pPr indent="457200" algn="l" fontAlgn="auto"/>
            <a:r>
              <a:rPr lang="en-US"/>
              <a:t>           </a:t>
            </a:r>
            <a:r>
              <a:rPr lang="en-US" b="1">
                <a:latin typeface="黑体" panose="02010609060101010101" charset="-122"/>
                <a:ea typeface="黑体" panose="02010609060101010101" charset="-122"/>
              </a:rPr>
              <a:t>②</a:t>
            </a:r>
            <a:r>
              <a:rPr lang="en-US" b="1">
                <a:solidFill>
                  <a:srgbClr val="FF0000"/>
                </a:solidFill>
                <a:latin typeface="黑体" panose="02010609060101010101" charset="-122"/>
                <a:ea typeface="黑体" panose="02010609060101010101" charset="-122"/>
              </a:rPr>
              <a:t>称谓</a:t>
            </a:r>
            <a:r>
              <a:rPr lang="en-US" b="1">
                <a:latin typeface="黑体" panose="02010609060101010101" charset="-122"/>
                <a:ea typeface="黑体" panose="02010609060101010101" charset="-122"/>
              </a:rPr>
              <a:t>的写法：</a:t>
            </a:r>
            <a:endParaRPr lang="en-US" b="1">
              <a:latin typeface="黑体" panose="02010609060101010101" charset="-122"/>
              <a:ea typeface="黑体" panose="02010609060101010101" charset="-122"/>
            </a:endParaRPr>
          </a:p>
          <a:p>
            <a:pPr indent="457200" algn="l" fontAlgn="auto"/>
            <a:endParaRPr lang="en-US" b="1">
              <a:latin typeface="黑体" panose="02010609060101010101" charset="-122"/>
              <a:ea typeface="黑体" panose="02010609060101010101" charset="-122"/>
            </a:endParaRPr>
          </a:p>
          <a:p>
            <a:pPr indent="457200" algn="l" fontAlgn="auto"/>
            <a:r>
              <a:rPr lang="en-US">
                <a:latin typeface="黑体" panose="02010609060101010101" charset="-122"/>
                <a:ea typeface="黑体" panose="02010609060101010101" charset="-122"/>
              </a:rPr>
              <a:t>一般写在标题下行顶格，称呼通常用“同志们”、“朋友们”、“各位代表”等。</a:t>
            </a:r>
            <a:endParaRPr lang="en-US">
              <a:latin typeface="黑体" panose="02010609060101010101" charset="-122"/>
              <a:ea typeface="黑体" panose="02010609060101010101" charset="-122"/>
            </a:endParaRPr>
          </a:p>
        </p:txBody>
      </p:sp>
      <p:grpSp>
        <p:nvGrpSpPr>
          <p:cNvPr id="23" name="Group 41"/>
          <p:cNvGrpSpPr/>
          <p:nvPr/>
        </p:nvGrpSpPr>
        <p:grpSpPr>
          <a:xfrm>
            <a:off x="2056765" y="3906520"/>
            <a:ext cx="2653665" cy="1296035"/>
            <a:chOff x="1713406" y="1280068"/>
            <a:chExt cx="2687144" cy="2706830"/>
          </a:xfrm>
        </p:grpSpPr>
        <p:sp>
          <p:nvSpPr>
            <p:cNvPr id="24" name="Freeform 6"/>
            <p:cNvSpPr/>
            <p:nvPr/>
          </p:nvSpPr>
          <p:spPr bwMode="auto">
            <a:xfrm>
              <a:off x="3983324" y="1286682"/>
              <a:ext cx="417226" cy="109792"/>
            </a:xfrm>
            <a:custGeom>
              <a:avLst/>
              <a:gdLst/>
              <a:ahLst/>
              <a:cxnLst>
                <a:cxn ang="0">
                  <a:pos x="2270" y="597"/>
                </a:cxn>
                <a:cxn ang="0">
                  <a:pos x="0" y="597"/>
                </a:cxn>
                <a:cxn ang="0">
                  <a:pos x="1248" y="24"/>
                </a:cxn>
                <a:cxn ang="0">
                  <a:pos x="2270" y="597"/>
                </a:cxn>
              </a:cxnLst>
              <a:rect l="0" t="0" r="r" b="b"/>
              <a:pathLst>
                <a:path w="2270" h="597">
                  <a:moveTo>
                    <a:pt x="2270" y="597"/>
                  </a:moveTo>
                  <a:cubicBezTo>
                    <a:pt x="0" y="597"/>
                    <a:pt x="0" y="597"/>
                    <a:pt x="0" y="597"/>
                  </a:cubicBezTo>
                  <a:cubicBezTo>
                    <a:pt x="0" y="597"/>
                    <a:pt x="416" y="0"/>
                    <a:pt x="1248" y="24"/>
                  </a:cubicBezTo>
                  <a:cubicBezTo>
                    <a:pt x="1248" y="24"/>
                    <a:pt x="1997" y="36"/>
                    <a:pt x="2270" y="597"/>
                  </a:cubicBezTo>
                  <a:close/>
                </a:path>
              </a:pathLst>
            </a:custGeom>
            <a:solidFill>
              <a:schemeClr val="accent2">
                <a:lumMod val="75000"/>
              </a:schemeClr>
            </a:solidFill>
            <a:ln w="9525">
              <a:noFill/>
              <a:round/>
            </a:ln>
          </p:spPr>
          <p:txBody>
            <a:bodyPr vert="horz" wrap="square" lIns="91440" tIns="45720" rIns="91440" bIns="45720" numCol="1" anchor="t" anchorCtr="0" compatLnSpc="1"/>
            <a:lstStyle/>
            <a:p>
              <a:pPr algn="l"/>
              <a:endParaRPr lang="en-US"/>
            </a:p>
          </p:txBody>
        </p:sp>
        <p:sp>
          <p:nvSpPr>
            <p:cNvPr id="25" name="Freeform 7"/>
            <p:cNvSpPr/>
            <p:nvPr/>
          </p:nvSpPr>
          <p:spPr bwMode="auto">
            <a:xfrm>
              <a:off x="1713406" y="3560958"/>
              <a:ext cx="109247" cy="425940"/>
            </a:xfrm>
            <a:custGeom>
              <a:avLst/>
              <a:gdLst/>
              <a:ahLst/>
              <a:cxnLst>
                <a:cxn ang="0">
                  <a:pos x="594" y="0"/>
                </a:cxn>
                <a:cxn ang="0">
                  <a:pos x="594" y="2317"/>
                </a:cxn>
                <a:cxn ang="0">
                  <a:pos x="23" y="1003"/>
                </a:cxn>
                <a:cxn ang="0">
                  <a:pos x="594" y="0"/>
                </a:cxn>
              </a:cxnLst>
              <a:rect l="0" t="0" r="r" b="b"/>
              <a:pathLst>
                <a:path w="594" h="2317">
                  <a:moveTo>
                    <a:pt x="594" y="0"/>
                  </a:moveTo>
                  <a:cubicBezTo>
                    <a:pt x="594" y="2317"/>
                    <a:pt x="594" y="2317"/>
                    <a:pt x="594" y="2317"/>
                  </a:cubicBezTo>
                  <a:cubicBezTo>
                    <a:pt x="594" y="2317"/>
                    <a:pt x="0" y="2018"/>
                    <a:pt x="23" y="1003"/>
                  </a:cubicBezTo>
                  <a:cubicBezTo>
                    <a:pt x="23" y="1003"/>
                    <a:pt x="83" y="430"/>
                    <a:pt x="594" y="0"/>
                  </a:cubicBezTo>
                  <a:close/>
                </a:path>
              </a:pathLst>
            </a:custGeom>
            <a:solidFill>
              <a:schemeClr val="accent2">
                <a:lumMod val="75000"/>
              </a:schemeClr>
            </a:solidFill>
            <a:ln w="9525">
              <a:noFill/>
              <a:round/>
            </a:ln>
          </p:spPr>
          <p:txBody>
            <a:bodyPr vert="horz" wrap="square" lIns="91440" tIns="45720" rIns="91440" bIns="45720" numCol="1" anchor="t" anchorCtr="0" compatLnSpc="1"/>
            <a:lstStyle/>
            <a:p>
              <a:pPr algn="l"/>
              <a:endParaRPr lang="en-US"/>
            </a:p>
          </p:txBody>
        </p:sp>
        <p:sp>
          <p:nvSpPr>
            <p:cNvPr id="26" name="Freeform 8"/>
            <p:cNvSpPr/>
            <p:nvPr/>
          </p:nvSpPr>
          <p:spPr bwMode="auto">
            <a:xfrm>
              <a:off x="1719864" y="1280068"/>
              <a:ext cx="2492849" cy="2491525"/>
            </a:xfrm>
            <a:custGeom>
              <a:avLst/>
              <a:gdLst/>
              <a:ahLst/>
              <a:cxnLst>
                <a:cxn ang="0">
                  <a:pos x="8213" y="514"/>
                </a:cxn>
                <a:cxn ang="0">
                  <a:pos x="404" y="8360"/>
                </a:cxn>
                <a:cxn ang="0">
                  <a:pos x="0" y="9065"/>
                </a:cxn>
                <a:cxn ang="0">
                  <a:pos x="0" y="13555"/>
                </a:cxn>
                <a:cxn ang="0">
                  <a:pos x="618" y="12337"/>
                </a:cxn>
                <a:cxn ang="0">
                  <a:pos x="7120" y="5816"/>
                </a:cxn>
                <a:cxn ang="0">
                  <a:pos x="12362" y="561"/>
                </a:cxn>
                <a:cxn ang="0">
                  <a:pos x="13301" y="72"/>
                </a:cxn>
                <a:cxn ang="0">
                  <a:pos x="13562" y="60"/>
                </a:cxn>
                <a:cxn ang="0">
                  <a:pos x="9022" y="60"/>
                </a:cxn>
                <a:cxn ang="0">
                  <a:pos x="8439" y="287"/>
                </a:cxn>
                <a:cxn ang="0">
                  <a:pos x="8213" y="514"/>
                </a:cxn>
              </a:cxnLst>
              <a:rect l="0" t="0" r="r" b="b"/>
              <a:pathLst>
                <a:path w="13562" h="13555">
                  <a:moveTo>
                    <a:pt x="8213" y="514"/>
                  </a:moveTo>
                  <a:cubicBezTo>
                    <a:pt x="404" y="8360"/>
                    <a:pt x="404" y="8360"/>
                    <a:pt x="404" y="8360"/>
                  </a:cubicBezTo>
                  <a:cubicBezTo>
                    <a:pt x="404" y="8360"/>
                    <a:pt x="0" y="8742"/>
                    <a:pt x="0" y="9065"/>
                  </a:cubicBezTo>
                  <a:cubicBezTo>
                    <a:pt x="0" y="13555"/>
                    <a:pt x="0" y="13555"/>
                    <a:pt x="0" y="13555"/>
                  </a:cubicBezTo>
                  <a:cubicBezTo>
                    <a:pt x="0" y="13555"/>
                    <a:pt x="12" y="12934"/>
                    <a:pt x="618" y="12337"/>
                  </a:cubicBezTo>
                  <a:cubicBezTo>
                    <a:pt x="7120" y="5816"/>
                    <a:pt x="7120" y="5816"/>
                    <a:pt x="7120" y="5816"/>
                  </a:cubicBezTo>
                  <a:cubicBezTo>
                    <a:pt x="12362" y="561"/>
                    <a:pt x="12362" y="561"/>
                    <a:pt x="12362" y="561"/>
                  </a:cubicBezTo>
                  <a:cubicBezTo>
                    <a:pt x="12362" y="561"/>
                    <a:pt x="12778" y="107"/>
                    <a:pt x="13301" y="72"/>
                  </a:cubicBezTo>
                  <a:cubicBezTo>
                    <a:pt x="13301" y="72"/>
                    <a:pt x="13372" y="36"/>
                    <a:pt x="13562" y="60"/>
                  </a:cubicBezTo>
                  <a:cubicBezTo>
                    <a:pt x="9022" y="60"/>
                    <a:pt x="9022" y="60"/>
                    <a:pt x="9022" y="60"/>
                  </a:cubicBezTo>
                  <a:cubicBezTo>
                    <a:pt x="9022" y="60"/>
                    <a:pt x="8701" y="0"/>
                    <a:pt x="8439" y="287"/>
                  </a:cubicBezTo>
                  <a:lnTo>
                    <a:pt x="8213" y="514"/>
                  </a:lnTo>
                  <a:close/>
                </a:path>
              </a:pathLst>
            </a:custGeom>
            <a:gradFill>
              <a:gsLst>
                <a:gs pos="0">
                  <a:schemeClr val="accent4">
                    <a:lumMod val="75000"/>
                  </a:schemeClr>
                </a:gs>
                <a:gs pos="43000">
                  <a:schemeClr val="accent4">
                    <a:lumMod val="50000"/>
                  </a:schemeClr>
                </a:gs>
                <a:gs pos="97000">
                  <a:schemeClr val="accent4">
                    <a:lumMod val="50000"/>
                  </a:schemeClr>
                </a:gs>
              </a:gsLst>
            </a:gradFill>
            <a:ln>
              <a:noFill/>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pPr algn="l"/>
              <a:endParaRPr lang="en-US"/>
            </a:p>
          </p:txBody>
        </p:sp>
      </p:gr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84350" y="1635760"/>
            <a:ext cx="8369300" cy="4580890"/>
            <a:chOff x="9210" y="2211"/>
            <a:chExt cx="8592" cy="7572"/>
          </a:xfrm>
        </p:grpSpPr>
        <p:sp>
          <p:nvSpPr>
            <p:cNvPr id="14" name="Rounded Rectangle 33"/>
            <p:cNvSpPr/>
            <p:nvPr/>
          </p:nvSpPr>
          <p:spPr>
            <a:xfrm>
              <a:off x="9290" y="2305"/>
              <a:ext cx="8513" cy="7478"/>
            </a:xfrm>
            <a:prstGeom prst="roundRect">
              <a:avLst>
                <a:gd name="adj" fmla="val 13077"/>
              </a:avLst>
            </a:prstGeom>
            <a:solidFill>
              <a:srgbClr val="CFC8A8"/>
            </a:solidFill>
            <a:ln>
              <a:noFill/>
            </a:ln>
          </p:spPr>
          <p:style>
            <a:lnRef idx="1">
              <a:schemeClr val="dk1"/>
            </a:lnRef>
            <a:fillRef idx="2">
              <a:schemeClr val="dk1"/>
            </a:fillRef>
            <a:effectRef idx="1">
              <a:schemeClr val="dk1"/>
            </a:effectRef>
            <a:fontRef idx="minor">
              <a:schemeClr val="dk1"/>
            </a:fontRef>
          </p:style>
          <p:txBody>
            <a:bodyPr rtlCol="0" anchor="ctr"/>
            <a:lstStyle/>
            <a:p>
              <a:pPr hangingPunct="0">
                <a:lnSpc>
                  <a:spcPct val="130000"/>
                </a:lnSpc>
              </a:pPr>
              <a:r>
                <a:rPr lang="en-US" altLang="zh-CN" b="1">
                  <a:solidFill>
                    <a:schemeClr val="tx1"/>
                  </a:solidFill>
                  <a:ea typeface="黑体" panose="02010609060101010101" charset="-122"/>
                  <a:cs typeface="+mn-ea"/>
                  <a:sym typeface="+mn-ea"/>
                </a:rPr>
                <a:t>           </a:t>
              </a:r>
              <a:r>
                <a:rPr lang="zh-CN" altLang="en-US" sz="2000" b="1">
                  <a:solidFill>
                    <a:schemeClr val="tx1"/>
                  </a:solidFill>
                  <a:ea typeface="黑体" panose="02010609060101010101" charset="-122"/>
                  <a:cs typeface="+mn-ea"/>
                  <a:sym typeface="+mn-ea"/>
                </a:rPr>
                <a:t>③</a:t>
              </a:r>
              <a:r>
                <a:rPr lang="zh-CN" altLang="en-US" sz="2000" b="1">
                  <a:solidFill>
                    <a:srgbClr val="FF0000"/>
                  </a:solidFill>
                  <a:ea typeface="黑体" panose="02010609060101010101" charset="-122"/>
                  <a:cs typeface="+mn-ea"/>
                  <a:sym typeface="+mn-ea"/>
                </a:rPr>
                <a:t>正文</a:t>
              </a:r>
              <a:r>
                <a:rPr lang="zh-CN" altLang="en-US" sz="2000" b="1">
                  <a:solidFill>
                    <a:schemeClr val="tx1"/>
                  </a:solidFill>
                  <a:ea typeface="黑体" panose="02010609060101010101" charset="-122"/>
                  <a:cs typeface="+mn-ea"/>
                  <a:sym typeface="+mn-ea"/>
                </a:rPr>
                <a:t>的写法</a:t>
              </a:r>
              <a:endParaRPr lang="zh-CN" altLang="en-US" sz="2000" b="1">
                <a:solidFill>
                  <a:schemeClr val="tx1"/>
                </a:solidFill>
                <a:ea typeface="黑体" panose="02010609060101010101" charset="-122"/>
                <a:cs typeface="+mn-ea"/>
                <a:sym typeface="+mn-ea"/>
              </a:endParaRPr>
            </a:p>
            <a:p>
              <a:pPr hangingPunct="0">
                <a:lnSpc>
                  <a:spcPct val="130000"/>
                </a:lnSpc>
              </a:pPr>
              <a:r>
                <a:rPr lang="zh-CN" altLang="en-US" b="1">
                  <a:solidFill>
                    <a:schemeClr val="tx1"/>
                  </a:solidFill>
                  <a:ea typeface="黑体" panose="02010609060101010101" charset="-122"/>
                  <a:cs typeface="+mn-ea"/>
                  <a:sym typeface="+mn-ea"/>
                </a:rPr>
                <a:t>        正文</a:t>
              </a:r>
              <a:r>
                <a:rPr lang="zh-CN" altLang="en-US">
                  <a:solidFill>
                    <a:schemeClr val="tx1"/>
                  </a:solidFill>
                  <a:ea typeface="黑体" panose="02010609060101010101" charset="-122"/>
                  <a:cs typeface="+mn-ea"/>
                  <a:sym typeface="+mn-ea"/>
                </a:rPr>
                <a:t>一般包括</a:t>
              </a:r>
              <a:r>
                <a:rPr lang="zh-CN" altLang="en-US" b="1">
                  <a:solidFill>
                    <a:schemeClr val="tx1"/>
                  </a:solidFill>
                  <a:ea typeface="黑体" panose="02010609060101010101" charset="-122"/>
                  <a:cs typeface="+mn-ea"/>
                  <a:sym typeface="+mn-ea"/>
                </a:rPr>
                <a:t>开头、主体和结尾</a:t>
              </a:r>
              <a:r>
                <a:rPr lang="zh-CN" altLang="en-US">
                  <a:solidFill>
                    <a:schemeClr val="tx1"/>
                  </a:solidFill>
                  <a:ea typeface="黑体" panose="02010609060101010101" charset="-122"/>
                  <a:cs typeface="+mn-ea"/>
                  <a:sym typeface="+mn-ea"/>
                </a:rPr>
                <a:t>。</a:t>
              </a:r>
              <a:endParaRPr lang="zh-CN" altLang="en-US">
                <a:solidFill>
                  <a:schemeClr val="tx1"/>
                </a:solidFill>
                <a:ea typeface="黑体" panose="02010609060101010101" charset="-122"/>
                <a:cs typeface="+mn-ea"/>
                <a:sym typeface="+mn-ea"/>
              </a:endParaRPr>
            </a:p>
            <a:p>
              <a:pPr indent="457200" fontAlgn="auto" hangingPunct="0">
                <a:lnSpc>
                  <a:spcPct val="130000"/>
                </a:lnSpc>
              </a:pPr>
              <a:r>
                <a:rPr lang="zh-CN" altLang="en-US">
                  <a:solidFill>
                    <a:schemeClr val="tx1"/>
                  </a:solidFill>
                  <a:ea typeface="黑体" panose="02010609060101010101" charset="-122"/>
                  <a:cs typeface="+mn-ea"/>
                  <a:sym typeface="+mn-ea"/>
                </a:rPr>
                <a:t>开头写宣布开幕之类的话。主体部分一般包括以下内容：会议的筹备和出席会议人员情况；会议召开的背景和意义；会议的性质、目的及主要任务；会议的主要议程及要求；会议的奋斗目标及深远影响等等。但写作中一定要把握会议的性质，郑重阐述会议的特点、意义、要求和希望，对于会议本身的情况如议程等，要概括说明，点到为止；行文则要明快、流畅，评议要坚定有力，充满热情，富于鼓舞力量。最后是结尾，一般都是“祝大会圆满成功”之类。</a:t>
              </a:r>
              <a:endParaRPr lang="zh-CN" altLang="en-US">
                <a:solidFill>
                  <a:schemeClr val="tx1"/>
                </a:solidFill>
                <a:latin typeface="黑体" panose="02010609060101010101" charset="-122"/>
                <a:ea typeface="黑体" panose="02010609060101010101" charset="-122"/>
                <a:cs typeface="+mn-ea"/>
                <a:sym typeface="+mn-ea"/>
              </a:endParaRPr>
            </a:p>
          </p:txBody>
        </p:sp>
        <p:grpSp>
          <p:nvGrpSpPr>
            <p:cNvPr id="15" name="Group 41"/>
            <p:cNvGrpSpPr/>
            <p:nvPr/>
          </p:nvGrpSpPr>
          <p:grpSpPr>
            <a:xfrm>
              <a:off x="9210" y="2211"/>
              <a:ext cx="1940" cy="2182"/>
              <a:chOff x="1713406" y="1280068"/>
              <a:chExt cx="2687144" cy="2706830"/>
            </a:xfrm>
          </p:grpSpPr>
          <p:sp>
            <p:nvSpPr>
              <p:cNvPr id="16" name="Freeform 6"/>
              <p:cNvSpPr/>
              <p:nvPr/>
            </p:nvSpPr>
            <p:spPr bwMode="auto">
              <a:xfrm>
                <a:off x="3983324" y="1286682"/>
                <a:ext cx="417226" cy="109792"/>
              </a:xfrm>
              <a:custGeom>
                <a:avLst/>
                <a:gdLst/>
                <a:ahLst/>
                <a:cxnLst>
                  <a:cxn ang="0">
                    <a:pos x="2270" y="597"/>
                  </a:cxn>
                  <a:cxn ang="0">
                    <a:pos x="0" y="597"/>
                  </a:cxn>
                  <a:cxn ang="0">
                    <a:pos x="1248" y="24"/>
                  </a:cxn>
                  <a:cxn ang="0">
                    <a:pos x="2270" y="597"/>
                  </a:cxn>
                </a:cxnLst>
                <a:rect l="0" t="0" r="r" b="b"/>
                <a:pathLst>
                  <a:path w="2270" h="597">
                    <a:moveTo>
                      <a:pt x="2270" y="597"/>
                    </a:moveTo>
                    <a:cubicBezTo>
                      <a:pt x="0" y="597"/>
                      <a:pt x="0" y="597"/>
                      <a:pt x="0" y="597"/>
                    </a:cubicBezTo>
                    <a:cubicBezTo>
                      <a:pt x="0" y="597"/>
                      <a:pt x="416" y="0"/>
                      <a:pt x="1248" y="24"/>
                    </a:cubicBezTo>
                    <a:cubicBezTo>
                      <a:pt x="1248" y="24"/>
                      <a:pt x="1997" y="36"/>
                      <a:pt x="2270" y="597"/>
                    </a:cubicBezTo>
                    <a:close/>
                  </a:path>
                </a:pathLst>
              </a:custGeom>
              <a:solidFill>
                <a:schemeClr val="accent2">
                  <a:lumMod val="75000"/>
                </a:schemeClr>
              </a:solidFill>
              <a:ln w="9525">
                <a:noFill/>
                <a:round/>
              </a:ln>
            </p:spPr>
            <p:txBody>
              <a:bodyPr vert="horz" wrap="square" lIns="91440" tIns="45720" rIns="91440" bIns="45720" numCol="1" anchor="t" anchorCtr="0" compatLnSpc="1"/>
              <a:lstStyle/>
              <a:p>
                <a:endParaRPr lang="en-US"/>
              </a:p>
            </p:txBody>
          </p:sp>
          <p:sp>
            <p:nvSpPr>
              <p:cNvPr id="17" name="Freeform 7"/>
              <p:cNvSpPr/>
              <p:nvPr/>
            </p:nvSpPr>
            <p:spPr bwMode="auto">
              <a:xfrm>
                <a:off x="1713406" y="3560958"/>
                <a:ext cx="109247" cy="425940"/>
              </a:xfrm>
              <a:custGeom>
                <a:avLst/>
                <a:gdLst/>
                <a:ahLst/>
                <a:cxnLst>
                  <a:cxn ang="0">
                    <a:pos x="594" y="0"/>
                  </a:cxn>
                  <a:cxn ang="0">
                    <a:pos x="594" y="2317"/>
                  </a:cxn>
                  <a:cxn ang="0">
                    <a:pos x="23" y="1003"/>
                  </a:cxn>
                  <a:cxn ang="0">
                    <a:pos x="594" y="0"/>
                  </a:cxn>
                </a:cxnLst>
                <a:rect l="0" t="0" r="r" b="b"/>
                <a:pathLst>
                  <a:path w="594" h="2317">
                    <a:moveTo>
                      <a:pt x="594" y="0"/>
                    </a:moveTo>
                    <a:cubicBezTo>
                      <a:pt x="594" y="2317"/>
                      <a:pt x="594" y="2317"/>
                      <a:pt x="594" y="2317"/>
                    </a:cubicBezTo>
                    <a:cubicBezTo>
                      <a:pt x="594" y="2317"/>
                      <a:pt x="0" y="2018"/>
                      <a:pt x="23" y="1003"/>
                    </a:cubicBezTo>
                    <a:cubicBezTo>
                      <a:pt x="23" y="1003"/>
                      <a:pt x="83" y="430"/>
                      <a:pt x="594" y="0"/>
                    </a:cubicBezTo>
                    <a:close/>
                  </a:path>
                </a:pathLst>
              </a:custGeom>
              <a:solidFill>
                <a:schemeClr val="accent2">
                  <a:lumMod val="75000"/>
                </a:schemeClr>
              </a:solidFill>
              <a:ln w="9525">
                <a:noFill/>
                <a:round/>
              </a:ln>
            </p:spPr>
            <p:txBody>
              <a:bodyPr vert="horz" wrap="square" lIns="91440" tIns="45720" rIns="91440" bIns="45720" numCol="1" anchor="t" anchorCtr="0" compatLnSpc="1"/>
              <a:lstStyle/>
              <a:p>
                <a:endParaRPr lang="en-US"/>
              </a:p>
            </p:txBody>
          </p:sp>
          <p:sp>
            <p:nvSpPr>
              <p:cNvPr id="18" name="Freeform 8"/>
              <p:cNvSpPr/>
              <p:nvPr/>
            </p:nvSpPr>
            <p:spPr bwMode="auto">
              <a:xfrm>
                <a:off x="1719864" y="1280068"/>
                <a:ext cx="2492849" cy="2491525"/>
              </a:xfrm>
              <a:custGeom>
                <a:avLst/>
                <a:gdLst/>
                <a:ahLst/>
                <a:cxnLst>
                  <a:cxn ang="0">
                    <a:pos x="8213" y="514"/>
                  </a:cxn>
                  <a:cxn ang="0">
                    <a:pos x="404" y="8360"/>
                  </a:cxn>
                  <a:cxn ang="0">
                    <a:pos x="0" y="9065"/>
                  </a:cxn>
                  <a:cxn ang="0">
                    <a:pos x="0" y="13555"/>
                  </a:cxn>
                  <a:cxn ang="0">
                    <a:pos x="618" y="12337"/>
                  </a:cxn>
                  <a:cxn ang="0">
                    <a:pos x="7120" y="5816"/>
                  </a:cxn>
                  <a:cxn ang="0">
                    <a:pos x="12362" y="561"/>
                  </a:cxn>
                  <a:cxn ang="0">
                    <a:pos x="13301" y="72"/>
                  </a:cxn>
                  <a:cxn ang="0">
                    <a:pos x="13562" y="60"/>
                  </a:cxn>
                  <a:cxn ang="0">
                    <a:pos x="9022" y="60"/>
                  </a:cxn>
                  <a:cxn ang="0">
                    <a:pos x="8439" y="287"/>
                  </a:cxn>
                  <a:cxn ang="0">
                    <a:pos x="8213" y="514"/>
                  </a:cxn>
                </a:cxnLst>
                <a:rect l="0" t="0" r="r" b="b"/>
                <a:pathLst>
                  <a:path w="13562" h="13555">
                    <a:moveTo>
                      <a:pt x="8213" y="514"/>
                    </a:moveTo>
                    <a:cubicBezTo>
                      <a:pt x="404" y="8360"/>
                      <a:pt x="404" y="8360"/>
                      <a:pt x="404" y="8360"/>
                    </a:cubicBezTo>
                    <a:cubicBezTo>
                      <a:pt x="404" y="8360"/>
                      <a:pt x="0" y="8742"/>
                      <a:pt x="0" y="9065"/>
                    </a:cubicBezTo>
                    <a:cubicBezTo>
                      <a:pt x="0" y="13555"/>
                      <a:pt x="0" y="13555"/>
                      <a:pt x="0" y="13555"/>
                    </a:cubicBezTo>
                    <a:cubicBezTo>
                      <a:pt x="0" y="13555"/>
                      <a:pt x="12" y="12934"/>
                      <a:pt x="618" y="12337"/>
                    </a:cubicBezTo>
                    <a:cubicBezTo>
                      <a:pt x="7120" y="5816"/>
                      <a:pt x="7120" y="5816"/>
                      <a:pt x="7120" y="5816"/>
                    </a:cubicBezTo>
                    <a:cubicBezTo>
                      <a:pt x="12362" y="561"/>
                      <a:pt x="12362" y="561"/>
                      <a:pt x="12362" y="561"/>
                    </a:cubicBezTo>
                    <a:cubicBezTo>
                      <a:pt x="12362" y="561"/>
                      <a:pt x="12778" y="107"/>
                      <a:pt x="13301" y="72"/>
                    </a:cubicBezTo>
                    <a:cubicBezTo>
                      <a:pt x="13301" y="72"/>
                      <a:pt x="13372" y="36"/>
                      <a:pt x="13562" y="60"/>
                    </a:cubicBezTo>
                    <a:cubicBezTo>
                      <a:pt x="9022" y="60"/>
                      <a:pt x="9022" y="60"/>
                      <a:pt x="9022" y="60"/>
                    </a:cubicBezTo>
                    <a:cubicBezTo>
                      <a:pt x="9022" y="60"/>
                      <a:pt x="8701" y="0"/>
                      <a:pt x="8439" y="287"/>
                    </a:cubicBezTo>
                    <a:lnTo>
                      <a:pt x="8213" y="514"/>
                    </a:lnTo>
                    <a:close/>
                  </a:path>
                </a:pathLst>
              </a:custGeom>
              <a:gradFill>
                <a:gsLst>
                  <a:gs pos="0">
                    <a:schemeClr val="accent4">
                      <a:lumMod val="75000"/>
                    </a:schemeClr>
                  </a:gs>
                  <a:gs pos="43000">
                    <a:schemeClr val="accent4">
                      <a:lumMod val="50000"/>
                    </a:schemeClr>
                  </a:gs>
                  <a:gs pos="97000">
                    <a:schemeClr val="accent4">
                      <a:lumMod val="50000"/>
                    </a:schemeClr>
                  </a:gs>
                </a:gsLst>
              </a:gradFill>
              <a:ln>
                <a:noFill/>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endParaRPr lang="en-US"/>
              </a:p>
            </p:txBody>
          </p:sp>
        </p:grpSp>
      </p:gr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8525" y="1066800"/>
            <a:ext cx="1843405" cy="491490"/>
          </a:xfrm>
          <a:prstGeom prst="rect">
            <a:avLst/>
          </a:prstGeom>
          <a:noFill/>
        </p:spPr>
        <p:txBody>
          <a:bodyPr wrap="none" rtlCol="0">
            <a:spAutoFit/>
          </a:bodyPr>
          <a:lstStyle/>
          <a:p>
            <a:pPr>
              <a:lnSpc>
                <a:spcPct val="130000"/>
              </a:lnSpc>
            </a:pPr>
            <a:r>
              <a:rPr lang="zh-CN" altLang="en-US" sz="2000" b="1">
                <a:ea typeface="黑体" panose="02010609060101010101" charset="-122"/>
              </a:rPr>
              <a:t>（</a:t>
            </a:r>
            <a:r>
              <a:rPr lang="en-US" altLang="zh-CN" sz="2000" b="1">
                <a:ea typeface="黑体" panose="02010609060101010101" charset="-122"/>
              </a:rPr>
              <a:t>4</a:t>
            </a:r>
            <a:r>
              <a:rPr lang="zh-CN" altLang="en-US" sz="2000" b="1">
                <a:ea typeface="黑体" panose="02010609060101010101" charset="-122"/>
              </a:rPr>
              <a:t>）写作要点</a:t>
            </a:r>
            <a:endParaRPr lang="zh-CN" altLang="en-US" sz="2000" b="1">
              <a:ea typeface="黑体" panose="02010609060101010101" charset="-122"/>
            </a:endParaRPr>
          </a:p>
        </p:txBody>
      </p:sp>
      <p:grpSp>
        <p:nvGrpSpPr>
          <p:cNvPr id="2" name="组合 1"/>
          <p:cNvGrpSpPr/>
          <p:nvPr/>
        </p:nvGrpSpPr>
        <p:grpSpPr>
          <a:xfrm>
            <a:off x="1784350" y="1635760"/>
            <a:ext cx="8369300" cy="4580890"/>
            <a:chOff x="9210" y="2211"/>
            <a:chExt cx="8592" cy="7572"/>
          </a:xfrm>
        </p:grpSpPr>
        <p:sp>
          <p:nvSpPr>
            <p:cNvPr id="14" name="Rounded Rectangle 33"/>
            <p:cNvSpPr/>
            <p:nvPr/>
          </p:nvSpPr>
          <p:spPr>
            <a:xfrm>
              <a:off x="9290" y="2305"/>
              <a:ext cx="8513" cy="7478"/>
            </a:xfrm>
            <a:prstGeom prst="roundRect">
              <a:avLst>
                <a:gd name="adj" fmla="val 13077"/>
              </a:avLst>
            </a:prstGeom>
            <a:solidFill>
              <a:srgbClr val="CFC8A8"/>
            </a:solidFill>
            <a:ln>
              <a:noFill/>
            </a:ln>
          </p:spPr>
          <p:style>
            <a:lnRef idx="1">
              <a:schemeClr val="dk1"/>
            </a:lnRef>
            <a:fillRef idx="2">
              <a:schemeClr val="dk1"/>
            </a:fillRef>
            <a:effectRef idx="1">
              <a:schemeClr val="dk1"/>
            </a:effectRef>
            <a:fontRef idx="minor">
              <a:schemeClr val="dk1"/>
            </a:fontRef>
          </p:style>
          <p:txBody>
            <a:bodyPr rtlCol="0" anchor="ctr"/>
            <a:lstStyle/>
            <a:p>
              <a:pPr indent="457200" fontAlgn="auto" hangingPunct="0">
                <a:lnSpc>
                  <a:spcPct val="130000"/>
                </a:lnSpc>
              </a:pPr>
              <a:r>
                <a:rPr lang="en-US" altLang="zh-CN" b="1">
                  <a:solidFill>
                    <a:srgbClr val="FF0000"/>
                  </a:solidFill>
                  <a:ea typeface="黑体" panose="02010609060101010101" charset="-122"/>
                  <a:cs typeface="+mn-ea"/>
                  <a:sym typeface="+mn-ea"/>
                </a:rPr>
                <a:t>  </a:t>
              </a:r>
              <a:r>
                <a:rPr lang="zh-CN" altLang="en-US" sz="2000" b="1">
                  <a:solidFill>
                    <a:srgbClr val="FF0000"/>
                  </a:solidFill>
                  <a:ea typeface="黑体" panose="02010609060101010101" charset="-122"/>
                  <a:cs typeface="+mn-ea"/>
                  <a:sym typeface="+mn-ea"/>
                </a:rPr>
                <a:t>①简明性。</a:t>
              </a:r>
              <a:r>
                <a:rPr lang="zh-CN" altLang="en-US" sz="2000" b="1">
                  <a:ea typeface="黑体" panose="02010609060101010101" charset="-122"/>
                  <a:cs typeface="+mn-ea"/>
                  <a:sym typeface="+mn-ea"/>
                </a:rPr>
                <a:t>开幕词要简洁明了、短小精悍，最忌长篇累牍，言不及义，多使用祈使句，表示祝贺和希望。</a:t>
              </a:r>
              <a:endParaRPr lang="zh-CN" altLang="en-US" sz="2000" b="1">
                <a:ea typeface="黑体" panose="02010609060101010101" charset="-122"/>
                <a:cs typeface="+mn-ea"/>
                <a:sym typeface="+mn-ea"/>
              </a:endParaRPr>
            </a:p>
            <a:p>
              <a:pPr indent="508000" fontAlgn="auto" hangingPunct="0">
                <a:lnSpc>
                  <a:spcPct val="130000"/>
                </a:lnSpc>
              </a:pPr>
              <a:r>
                <a:rPr lang="zh-CN" altLang="en-US" sz="2000" b="1">
                  <a:solidFill>
                    <a:srgbClr val="FF0000"/>
                  </a:solidFill>
                  <a:ea typeface="黑体" panose="02010609060101010101" charset="-122"/>
                  <a:cs typeface="+mn-ea"/>
                  <a:sym typeface="+mn-ea"/>
                </a:rPr>
                <a:t>②口语化。</a:t>
              </a:r>
              <a:r>
                <a:rPr lang="zh-CN" altLang="en-US" sz="2000" b="1">
                  <a:ea typeface="黑体" panose="02010609060101010101" charset="-122"/>
                  <a:cs typeface="+mn-ea"/>
                  <a:sym typeface="+mn-ea"/>
                </a:rPr>
                <a:t>它的语言应该通俗、明快、上口。</a:t>
              </a:r>
              <a:endParaRPr lang="zh-CN" altLang="en-US" sz="2000" b="1">
                <a:ea typeface="黑体" panose="02010609060101010101" charset="-122"/>
                <a:cs typeface="+mn-ea"/>
                <a:sym typeface="+mn-ea"/>
              </a:endParaRPr>
            </a:p>
            <a:p>
              <a:pPr indent="508000" fontAlgn="auto" hangingPunct="0">
                <a:lnSpc>
                  <a:spcPct val="130000"/>
                </a:lnSpc>
              </a:pPr>
              <a:r>
                <a:rPr lang="zh-CN" altLang="en-US" sz="2000" b="1">
                  <a:solidFill>
                    <a:srgbClr val="FF0000"/>
                  </a:solidFill>
                  <a:ea typeface="黑体" panose="02010609060101010101" charset="-122"/>
                  <a:cs typeface="+mn-ea"/>
                  <a:sym typeface="+mn-ea"/>
                </a:rPr>
                <a:t>③宣告性。</a:t>
              </a:r>
              <a:r>
                <a:rPr lang="zh-CN" altLang="en-US" sz="2000" b="1">
                  <a:ea typeface="黑体" panose="02010609060101010101" charset="-122"/>
                  <a:cs typeface="+mn-ea"/>
                  <a:sym typeface="+mn-ea"/>
                </a:rPr>
                <a:t>开幕词是会议或者活动的序曲，所以开幕词宣告会议或活动正式开始的特性。</a:t>
              </a:r>
              <a:endParaRPr lang="zh-CN" altLang="en-US" sz="2000" b="1">
                <a:ea typeface="黑体" panose="02010609060101010101" charset="-122"/>
                <a:cs typeface="+mn-ea"/>
                <a:sym typeface="+mn-ea"/>
              </a:endParaRPr>
            </a:p>
            <a:p>
              <a:pPr indent="508000" fontAlgn="auto" hangingPunct="0">
                <a:lnSpc>
                  <a:spcPct val="130000"/>
                </a:lnSpc>
              </a:pPr>
              <a:r>
                <a:rPr lang="zh-CN" altLang="en-US" sz="2000" b="1">
                  <a:solidFill>
                    <a:srgbClr val="FF0000"/>
                  </a:solidFill>
                  <a:ea typeface="黑体" panose="02010609060101010101" charset="-122"/>
                  <a:cs typeface="+mn-ea"/>
                  <a:sym typeface="+mn-ea"/>
                </a:rPr>
                <a:t>④引导性。</a:t>
              </a:r>
              <a:r>
                <a:rPr lang="zh-CN" altLang="en-US" sz="2000" b="1">
                  <a:ea typeface="黑体" panose="02010609060101010101" charset="-122"/>
                  <a:cs typeface="+mn-ea"/>
                  <a:sym typeface="+mn-ea"/>
                </a:rPr>
                <a:t>开幕词一般要阐述会议或活动的宗旨、目的、意义、任务等，这对整个会议或活动的成功举行起着引导作用。</a:t>
              </a:r>
              <a:endParaRPr lang="zh-CN" altLang="en-US" sz="2000" b="1">
                <a:ea typeface="黑体" panose="02010609060101010101" charset="-122"/>
                <a:cs typeface="+mn-ea"/>
                <a:sym typeface="+mn-ea"/>
              </a:endParaRPr>
            </a:p>
            <a:p>
              <a:pPr indent="508000" fontAlgn="auto" hangingPunct="0">
                <a:lnSpc>
                  <a:spcPct val="130000"/>
                </a:lnSpc>
              </a:pPr>
              <a:r>
                <a:rPr lang="zh-CN" altLang="en-US" sz="2000" b="1">
                  <a:solidFill>
                    <a:srgbClr val="FF0000"/>
                  </a:solidFill>
                  <a:ea typeface="黑体" panose="02010609060101010101" charset="-122"/>
                  <a:cs typeface="+mn-ea"/>
                  <a:sym typeface="+mn-ea"/>
                </a:rPr>
                <a:t>⑤鼓动性。</a:t>
              </a:r>
              <a:r>
                <a:rPr lang="zh-CN" altLang="en-US" sz="2000" b="1">
                  <a:ea typeface="黑体" panose="02010609060101010101" charset="-122"/>
                  <a:cs typeface="+mn-ea"/>
                  <a:sym typeface="+mn-ea"/>
                </a:rPr>
                <a:t>开幕词带着对活动或者活动的良好祝愿，通过介绍会议或活动激励参与者的参与意识，调动其积极性。</a:t>
              </a:r>
              <a:endParaRPr lang="zh-CN" altLang="en-US" sz="2000" b="1">
                <a:ea typeface="黑体" panose="02010609060101010101" charset="-122"/>
                <a:cs typeface="+mn-ea"/>
                <a:sym typeface="+mn-ea"/>
              </a:endParaRPr>
            </a:p>
          </p:txBody>
        </p:sp>
        <p:grpSp>
          <p:nvGrpSpPr>
            <p:cNvPr id="15" name="Group 41"/>
            <p:cNvGrpSpPr/>
            <p:nvPr/>
          </p:nvGrpSpPr>
          <p:grpSpPr>
            <a:xfrm>
              <a:off x="9210" y="2211"/>
              <a:ext cx="1940" cy="2182"/>
              <a:chOff x="1713406" y="1280068"/>
              <a:chExt cx="2687144" cy="2706830"/>
            </a:xfrm>
          </p:grpSpPr>
          <p:sp>
            <p:nvSpPr>
              <p:cNvPr id="16" name="Freeform 6"/>
              <p:cNvSpPr/>
              <p:nvPr/>
            </p:nvSpPr>
            <p:spPr bwMode="auto">
              <a:xfrm>
                <a:off x="3983324" y="1286682"/>
                <a:ext cx="417226" cy="109792"/>
              </a:xfrm>
              <a:custGeom>
                <a:avLst/>
                <a:gdLst/>
                <a:ahLst/>
                <a:cxnLst>
                  <a:cxn ang="0">
                    <a:pos x="2270" y="597"/>
                  </a:cxn>
                  <a:cxn ang="0">
                    <a:pos x="0" y="597"/>
                  </a:cxn>
                  <a:cxn ang="0">
                    <a:pos x="1248" y="24"/>
                  </a:cxn>
                  <a:cxn ang="0">
                    <a:pos x="2270" y="597"/>
                  </a:cxn>
                </a:cxnLst>
                <a:rect l="0" t="0" r="r" b="b"/>
                <a:pathLst>
                  <a:path w="2270" h="597">
                    <a:moveTo>
                      <a:pt x="2270" y="597"/>
                    </a:moveTo>
                    <a:cubicBezTo>
                      <a:pt x="0" y="597"/>
                      <a:pt x="0" y="597"/>
                      <a:pt x="0" y="597"/>
                    </a:cubicBezTo>
                    <a:cubicBezTo>
                      <a:pt x="0" y="597"/>
                      <a:pt x="416" y="0"/>
                      <a:pt x="1248" y="24"/>
                    </a:cubicBezTo>
                    <a:cubicBezTo>
                      <a:pt x="1248" y="24"/>
                      <a:pt x="1997" y="36"/>
                      <a:pt x="2270" y="597"/>
                    </a:cubicBezTo>
                    <a:close/>
                  </a:path>
                </a:pathLst>
              </a:custGeom>
              <a:solidFill>
                <a:schemeClr val="accent2">
                  <a:lumMod val="75000"/>
                </a:schemeClr>
              </a:solidFill>
              <a:ln w="9525">
                <a:noFill/>
                <a:round/>
              </a:ln>
            </p:spPr>
            <p:txBody>
              <a:bodyPr vert="horz" wrap="square" lIns="91440" tIns="45720" rIns="91440" bIns="45720" numCol="1" anchor="t" anchorCtr="0" compatLnSpc="1"/>
              <a:lstStyle/>
              <a:p>
                <a:endParaRPr lang="en-US"/>
              </a:p>
            </p:txBody>
          </p:sp>
          <p:sp>
            <p:nvSpPr>
              <p:cNvPr id="17" name="Freeform 7"/>
              <p:cNvSpPr/>
              <p:nvPr/>
            </p:nvSpPr>
            <p:spPr bwMode="auto">
              <a:xfrm>
                <a:off x="1713406" y="3560958"/>
                <a:ext cx="109247" cy="425940"/>
              </a:xfrm>
              <a:custGeom>
                <a:avLst/>
                <a:gdLst/>
                <a:ahLst/>
                <a:cxnLst>
                  <a:cxn ang="0">
                    <a:pos x="594" y="0"/>
                  </a:cxn>
                  <a:cxn ang="0">
                    <a:pos x="594" y="2317"/>
                  </a:cxn>
                  <a:cxn ang="0">
                    <a:pos x="23" y="1003"/>
                  </a:cxn>
                  <a:cxn ang="0">
                    <a:pos x="594" y="0"/>
                  </a:cxn>
                </a:cxnLst>
                <a:rect l="0" t="0" r="r" b="b"/>
                <a:pathLst>
                  <a:path w="594" h="2317">
                    <a:moveTo>
                      <a:pt x="594" y="0"/>
                    </a:moveTo>
                    <a:cubicBezTo>
                      <a:pt x="594" y="2317"/>
                      <a:pt x="594" y="2317"/>
                      <a:pt x="594" y="2317"/>
                    </a:cubicBezTo>
                    <a:cubicBezTo>
                      <a:pt x="594" y="2317"/>
                      <a:pt x="0" y="2018"/>
                      <a:pt x="23" y="1003"/>
                    </a:cubicBezTo>
                    <a:cubicBezTo>
                      <a:pt x="23" y="1003"/>
                      <a:pt x="83" y="430"/>
                      <a:pt x="594" y="0"/>
                    </a:cubicBezTo>
                    <a:close/>
                  </a:path>
                </a:pathLst>
              </a:custGeom>
              <a:solidFill>
                <a:schemeClr val="accent2">
                  <a:lumMod val="75000"/>
                </a:schemeClr>
              </a:solidFill>
              <a:ln w="9525">
                <a:noFill/>
                <a:round/>
              </a:ln>
            </p:spPr>
            <p:txBody>
              <a:bodyPr vert="horz" wrap="square" lIns="91440" tIns="45720" rIns="91440" bIns="45720" numCol="1" anchor="t" anchorCtr="0" compatLnSpc="1"/>
              <a:lstStyle/>
              <a:p>
                <a:endParaRPr lang="en-US"/>
              </a:p>
            </p:txBody>
          </p:sp>
          <p:sp>
            <p:nvSpPr>
              <p:cNvPr id="18" name="Freeform 8"/>
              <p:cNvSpPr/>
              <p:nvPr/>
            </p:nvSpPr>
            <p:spPr bwMode="auto">
              <a:xfrm>
                <a:off x="1719864" y="1280068"/>
                <a:ext cx="2492849" cy="2491525"/>
              </a:xfrm>
              <a:custGeom>
                <a:avLst/>
                <a:gdLst/>
                <a:ahLst/>
                <a:cxnLst>
                  <a:cxn ang="0">
                    <a:pos x="8213" y="514"/>
                  </a:cxn>
                  <a:cxn ang="0">
                    <a:pos x="404" y="8360"/>
                  </a:cxn>
                  <a:cxn ang="0">
                    <a:pos x="0" y="9065"/>
                  </a:cxn>
                  <a:cxn ang="0">
                    <a:pos x="0" y="13555"/>
                  </a:cxn>
                  <a:cxn ang="0">
                    <a:pos x="618" y="12337"/>
                  </a:cxn>
                  <a:cxn ang="0">
                    <a:pos x="7120" y="5816"/>
                  </a:cxn>
                  <a:cxn ang="0">
                    <a:pos x="12362" y="561"/>
                  </a:cxn>
                  <a:cxn ang="0">
                    <a:pos x="13301" y="72"/>
                  </a:cxn>
                  <a:cxn ang="0">
                    <a:pos x="13562" y="60"/>
                  </a:cxn>
                  <a:cxn ang="0">
                    <a:pos x="9022" y="60"/>
                  </a:cxn>
                  <a:cxn ang="0">
                    <a:pos x="8439" y="287"/>
                  </a:cxn>
                  <a:cxn ang="0">
                    <a:pos x="8213" y="514"/>
                  </a:cxn>
                </a:cxnLst>
                <a:rect l="0" t="0" r="r" b="b"/>
                <a:pathLst>
                  <a:path w="13562" h="13555">
                    <a:moveTo>
                      <a:pt x="8213" y="514"/>
                    </a:moveTo>
                    <a:cubicBezTo>
                      <a:pt x="404" y="8360"/>
                      <a:pt x="404" y="8360"/>
                      <a:pt x="404" y="8360"/>
                    </a:cubicBezTo>
                    <a:cubicBezTo>
                      <a:pt x="404" y="8360"/>
                      <a:pt x="0" y="8742"/>
                      <a:pt x="0" y="9065"/>
                    </a:cubicBezTo>
                    <a:cubicBezTo>
                      <a:pt x="0" y="13555"/>
                      <a:pt x="0" y="13555"/>
                      <a:pt x="0" y="13555"/>
                    </a:cubicBezTo>
                    <a:cubicBezTo>
                      <a:pt x="0" y="13555"/>
                      <a:pt x="12" y="12934"/>
                      <a:pt x="618" y="12337"/>
                    </a:cubicBezTo>
                    <a:cubicBezTo>
                      <a:pt x="7120" y="5816"/>
                      <a:pt x="7120" y="5816"/>
                      <a:pt x="7120" y="5816"/>
                    </a:cubicBezTo>
                    <a:cubicBezTo>
                      <a:pt x="12362" y="561"/>
                      <a:pt x="12362" y="561"/>
                      <a:pt x="12362" y="561"/>
                    </a:cubicBezTo>
                    <a:cubicBezTo>
                      <a:pt x="12362" y="561"/>
                      <a:pt x="12778" y="107"/>
                      <a:pt x="13301" y="72"/>
                    </a:cubicBezTo>
                    <a:cubicBezTo>
                      <a:pt x="13301" y="72"/>
                      <a:pt x="13372" y="36"/>
                      <a:pt x="13562" y="60"/>
                    </a:cubicBezTo>
                    <a:cubicBezTo>
                      <a:pt x="9022" y="60"/>
                      <a:pt x="9022" y="60"/>
                      <a:pt x="9022" y="60"/>
                    </a:cubicBezTo>
                    <a:cubicBezTo>
                      <a:pt x="9022" y="60"/>
                      <a:pt x="8701" y="0"/>
                      <a:pt x="8439" y="287"/>
                    </a:cubicBezTo>
                    <a:lnTo>
                      <a:pt x="8213" y="514"/>
                    </a:lnTo>
                    <a:close/>
                  </a:path>
                </a:pathLst>
              </a:custGeom>
              <a:gradFill>
                <a:gsLst>
                  <a:gs pos="0">
                    <a:schemeClr val="accent4">
                      <a:lumMod val="75000"/>
                    </a:schemeClr>
                  </a:gs>
                  <a:gs pos="43000">
                    <a:schemeClr val="accent4">
                      <a:lumMod val="50000"/>
                    </a:schemeClr>
                  </a:gs>
                  <a:gs pos="97000">
                    <a:schemeClr val="accent4">
                      <a:lumMod val="50000"/>
                    </a:schemeClr>
                  </a:gs>
                </a:gsLst>
              </a:gradFill>
              <a:ln>
                <a:noFill/>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endParaRPr lang="en-US"/>
              </a:p>
            </p:txBody>
          </p:sp>
        </p:grpSp>
      </p:gr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背景 0"/>
          <p:cNvSpPr/>
          <p:nvPr>
            <p:custDataLst>
              <p:tags r:id="rId1"/>
            </p:custDataLst>
          </p:nvPr>
        </p:nvSpPr>
        <p:spPr>
          <a:xfrm>
            <a:off x="0" y="2728913"/>
            <a:ext cx="12192000" cy="1695450"/>
          </a:xfrm>
          <a:prstGeom prst="rect">
            <a:avLst/>
          </a:prstGeom>
          <a:solidFill>
            <a:schemeClr val="accent4">
              <a:lumMod val="5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3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FFFFF"/>
              </a:solidFill>
              <a:effectLst/>
              <a:uLnTx/>
              <a:uFillTx/>
              <a:ea typeface="黑体" panose="02010609060101010101" charset="-122"/>
              <a:cs typeface="+mn-cs"/>
            </a:endParaRPr>
          </a:p>
        </p:txBody>
      </p:sp>
      <p:grpSp>
        <p:nvGrpSpPr>
          <p:cNvPr id="33795" name="组合 38"/>
          <p:cNvGrpSpPr/>
          <p:nvPr/>
        </p:nvGrpSpPr>
        <p:grpSpPr>
          <a:xfrm>
            <a:off x="3509963" y="4071938"/>
            <a:ext cx="3968750" cy="215900"/>
            <a:chOff x="860461" y="4272212"/>
            <a:chExt cx="2765054" cy="216182"/>
          </a:xfrm>
        </p:grpSpPr>
        <p:cxnSp>
          <p:nvCxnSpPr>
            <p:cNvPr id="6" name="直接连接符 5"/>
            <p:cNvCxnSpPr/>
            <p:nvPr>
              <p:custDataLst>
                <p:tags r:id="rId2"/>
              </p:custDataLst>
            </p:nvPr>
          </p:nvCxnSpPr>
          <p:spPr>
            <a:xfrm>
              <a:off x="860461" y="4272212"/>
              <a:ext cx="468953"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3"/>
              </p:custDataLst>
            </p:nvPr>
          </p:nvCxnSpPr>
          <p:spPr>
            <a:xfrm rot="-120000" flipH="1">
              <a:off x="1287385" y="4272212"/>
              <a:ext cx="33181" cy="216182"/>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4"/>
              </p:custDataLst>
            </p:nvPr>
          </p:nvCxnSpPr>
          <p:spPr>
            <a:xfrm flipV="1">
              <a:off x="1287385" y="4272212"/>
              <a:ext cx="222310" cy="216182"/>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5"/>
              </p:custDataLst>
            </p:nvPr>
          </p:nvCxnSpPr>
          <p:spPr>
            <a:xfrm>
              <a:off x="1491999" y="4273801"/>
              <a:ext cx="2133516"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custDataLst>
              <p:tags r:id="rId6"/>
            </p:custDataLst>
          </p:nvPr>
        </p:nvSpPr>
        <p:spPr>
          <a:xfrm>
            <a:off x="4891088" y="3014663"/>
            <a:ext cx="2786063"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3915" b="1" kern="1200" cap="none" spc="300" normalizeH="0" baseline="0" noProof="1">
                <a:latin typeface="Calibri" panose="020F0502020204030204"/>
                <a:ea typeface="黑体" panose="02010609060101010101" charset="-122"/>
                <a:cs typeface="+mn-cs"/>
              </a:rPr>
              <a:t> 整体感知</a:t>
            </a:r>
            <a:endParaRPr kumimoji="0" lang="zh-CN" altLang="en-US" sz="3915" b="1" kern="1200" cap="none" spc="300" normalizeH="0" baseline="0" noProof="1">
              <a:ea typeface="黑体" panose="02010609060101010101" charset="-122"/>
              <a:cs typeface="+mn-cs"/>
            </a:endParaRPr>
          </a:p>
        </p:txBody>
      </p:sp>
      <p:grpSp>
        <p:nvGrpSpPr>
          <p:cNvPr id="33801" name="组合 10"/>
          <p:cNvGrpSpPr/>
          <p:nvPr/>
        </p:nvGrpSpPr>
        <p:grpSpPr>
          <a:xfrm>
            <a:off x="3489325" y="2955925"/>
            <a:ext cx="950913" cy="946150"/>
            <a:chOff x="4835" y="4920"/>
            <a:chExt cx="997" cy="976"/>
          </a:xfrm>
        </p:grpSpPr>
        <p:sp>
          <p:nvSpPr>
            <p:cNvPr id="5" name="Freeform 5"/>
            <p:cNvSpPr/>
            <p:nvPr/>
          </p:nvSpPr>
          <p:spPr bwMode="auto">
            <a:xfrm>
              <a:off x="4902" y="4920"/>
              <a:ext cx="930" cy="976"/>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BC8900"/>
            </a:solidFill>
            <a:ln>
              <a:noFill/>
            </a:ln>
            <a:extLst>
              <a:ext uri="{91240B29-F687-4F45-9708-019B960494DF}">
                <a14:hiddenLine xmlns:a14="http://schemas.microsoft.com/office/drawing/2010/main" w="9525">
                  <a:solidFill>
                    <a:srgbClr val="000000"/>
                  </a:solidFill>
                  <a:round/>
                </a14:hiddenLine>
              </a:ext>
            </a:extLst>
          </p:spPr>
          <p:txBody>
            <a:bodyPr lIns="91436" tIns="45717" rIns="91436" bIns="45717"/>
            <a:lstStyle/>
            <a:p>
              <a:pPr marL="0" marR="0" lvl="0" indent="0" algn="l" defTabSz="914400" rtl="0" eaLnBrk="1" fontAlgn="base" latinLnBrk="0" hangingPunct="1">
                <a:lnSpc>
                  <a:spcPct val="130000"/>
                </a:lnSpc>
                <a:spcBef>
                  <a:spcPct val="0"/>
                </a:spcBef>
                <a:spcAft>
                  <a:spcPct val="0"/>
                </a:spcAft>
                <a:buClrTx/>
                <a:buSzTx/>
                <a:buFontTx/>
                <a:buNone/>
                <a:defRPr/>
              </a:pPr>
              <a:endParaRPr kumimoji="0" lang="zh-CN" altLang="en-US" sz="2540" b="1" i="0" u="none" strike="noStrike" kern="1200" cap="none" spc="0" normalizeH="0" baseline="0" noProof="1">
                <a:ln>
                  <a:noFill/>
                </a:ln>
                <a:solidFill>
                  <a:schemeClr val="tx1"/>
                </a:solidFill>
                <a:effectLst/>
                <a:uLnTx/>
                <a:uFillTx/>
                <a:ea typeface="黑体" panose="02010609060101010101" charset="-122"/>
                <a:cs typeface="+mn-cs"/>
              </a:endParaRPr>
            </a:p>
          </p:txBody>
        </p:sp>
        <p:sp>
          <p:nvSpPr>
            <p:cNvPr id="10" name="文本框 9"/>
            <p:cNvSpPr txBox="1"/>
            <p:nvPr/>
          </p:nvSpPr>
          <p:spPr>
            <a:xfrm>
              <a:off x="4835" y="5030"/>
              <a:ext cx="923" cy="757"/>
            </a:xfrm>
            <a:prstGeom prst="rect">
              <a:avLst/>
            </a:prstGeom>
            <a:noFill/>
          </p:spPr>
          <p:txBody>
            <a:bodyPr vert="eaVert">
              <a:spAutoFit/>
            </a:bodyPr>
            <a:lstStyle/>
            <a:p>
              <a:pPr marR="0" algn="ctr" defTabSz="914400">
                <a:lnSpc>
                  <a:spcPct val="130000"/>
                </a:lnSpc>
                <a:buClrTx/>
                <a:buSzTx/>
                <a:buFontTx/>
                <a:defRPr/>
              </a:pPr>
              <a:r>
                <a:rPr kumimoji="0" lang="zh-CN" altLang="en-US" sz="3915" b="1" kern="1200" cap="none" spc="300" normalizeH="0" baseline="0" noProof="1">
                  <a:latin typeface="Calibri" panose="020F0502020204030204"/>
                  <a:ea typeface="黑体" panose="02010609060101010101" charset="-122"/>
                  <a:cs typeface="+mn-cs"/>
                </a:rPr>
                <a:t>二</a:t>
              </a:r>
              <a:endParaRPr kumimoji="0" lang="zh-CN" altLang="en-US" sz="3915" b="1" kern="1200" cap="none" spc="300" normalizeH="0" baseline="0" noProof="1">
                <a:ea typeface="黑体" panose="02010609060101010101" charset="-122"/>
                <a:cs typeface="+mn-cs"/>
              </a:endParaRPr>
            </a:p>
          </p:txBody>
        </p:sp>
      </p:grpSp>
      <p:pic>
        <p:nvPicPr>
          <p:cNvPr id="12" name="图片 11"/>
          <p:cNvPicPr preferRelativeResize="0">
            <a:picLocks noChangeAspect="1"/>
          </p:cNvPicPr>
          <p:nvPr>
            <p:custDataLst>
              <p:tags r:id="rId7"/>
            </p:custDataLst>
          </p:nvPr>
        </p:nvPicPr>
        <p:blipFill>
          <a:blip r:embed="rId8"/>
          <a:srcRect l="-69591" r="-69591"/>
          <a:stretch>
            <a:fillRect/>
          </a:stretch>
        </p:blipFill>
        <p:spPr>
          <a:xfrm rot="20820000">
            <a:off x="-362876" y="55912"/>
            <a:ext cx="5001542" cy="281328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a:blipFill rotWithShape="1">
            <a:blip r:embed="rId9"/>
            <a:stretch>
              <a:fillRect/>
            </a:stretch>
          </a:blipFill>
        </p:spPr>
      </p:pic>
    </p:spTree>
  </p:cSld>
  <p:clrMapOvr>
    <a:masterClrMapping/>
  </p:clrMapOvr>
  <p:transition>
    <p:wipe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059680" y="1231265"/>
            <a:ext cx="6488430" cy="3192145"/>
          </a:xfrm>
          <a:prstGeom prst="rect">
            <a:avLst/>
          </a:prstGeom>
          <a:noFill/>
        </p:spPr>
        <p:txBody>
          <a:bodyPr wrap="square" rtlCol="0">
            <a:spAutoFit/>
          </a:bodyPr>
          <a:lstStyle/>
          <a:p>
            <a:pPr marL="342900" indent="-342900" fontAlgn="auto">
              <a:lnSpc>
                <a:spcPct val="150000"/>
              </a:lnSpc>
              <a:buFont typeface="Wingdings" panose="05000000000000000000"/>
              <a:buChar char="n"/>
            </a:pPr>
            <a:r>
              <a:rPr lang="zh-CN" altLang="en-US" sz="2400" b="1">
                <a:solidFill>
                  <a:schemeClr val="tx1"/>
                </a:solidFill>
                <a:ea typeface="黑体" panose="02010609060101010101" charset="-122"/>
              </a:rPr>
              <a:t>预习检查</a:t>
            </a:r>
            <a:endParaRPr lang="zh-CN" altLang="en-US" sz="2400" b="1">
              <a:solidFill>
                <a:schemeClr val="tx1"/>
              </a:solidFill>
              <a:ea typeface="黑体" panose="02010609060101010101" charset="-122"/>
            </a:endParaRPr>
          </a:p>
          <a:p>
            <a:pPr indent="0" fontAlgn="auto">
              <a:lnSpc>
                <a:spcPct val="150000"/>
              </a:lnSpc>
              <a:buFont typeface="Wingdings" panose="05000000000000000000"/>
              <a:buNone/>
            </a:pPr>
            <a:endParaRPr lang="en-US" altLang="zh-CN" sz="2400">
              <a:solidFill>
                <a:schemeClr val="tx1"/>
              </a:solidFill>
              <a:ea typeface="黑体" panose="02010609060101010101" charset="-122"/>
            </a:endParaRPr>
          </a:p>
          <a:p>
            <a:pPr indent="0" fontAlgn="auto">
              <a:lnSpc>
                <a:spcPct val="150000"/>
              </a:lnSpc>
            </a:pPr>
            <a:r>
              <a:rPr lang="en-US" altLang="zh-CN" sz="2400">
                <a:solidFill>
                  <a:schemeClr val="tx1"/>
                </a:solidFill>
                <a:ea typeface="黑体" panose="02010609060101010101" charset="-122"/>
              </a:rPr>
              <a:t>1.</a:t>
            </a:r>
            <a:r>
              <a:rPr lang="zh-CN" altLang="en-US" sz="2400">
                <a:solidFill>
                  <a:schemeClr val="tx1"/>
                </a:solidFill>
                <a:ea typeface="黑体" panose="02010609060101010101" charset="-122"/>
              </a:rPr>
              <a:t>明确字音</a:t>
            </a:r>
            <a:endParaRPr lang="zh-CN" altLang="en-US" sz="2400">
              <a:solidFill>
                <a:schemeClr val="tx1"/>
              </a:solidFill>
              <a:ea typeface="黑体" panose="02010609060101010101" charset="-122"/>
            </a:endParaRPr>
          </a:p>
          <a:p>
            <a:pPr hangingPunct="0">
              <a:lnSpc>
                <a:spcPct val="130000"/>
              </a:lnSpc>
            </a:pPr>
            <a:r>
              <a:rPr lang="zh-CN" altLang="en-US" sz="2400">
                <a:ea typeface="黑体" panose="02010609060101010101" charset="-122"/>
                <a:cs typeface="+mn-ea"/>
                <a:sym typeface="+mn-ea"/>
              </a:rPr>
              <a:t>召开（</a:t>
            </a:r>
            <a:r>
              <a:rPr lang="en-US" altLang="zh-CN" sz="2400" b="1" err="1">
                <a:solidFill>
                  <a:srgbClr val="FF0000"/>
                </a:solidFill>
                <a:ea typeface="黑体" panose="02010609060101010101" charset="-122"/>
                <a:sym typeface="+mn-ea"/>
              </a:rPr>
              <a:t>zhào</a:t>
            </a:r>
            <a:r>
              <a:rPr lang="zh-CN" altLang="en-US" sz="2400">
                <a:ea typeface="黑体" panose="02010609060101010101" charset="-122"/>
                <a:cs typeface="+mn-ea"/>
                <a:sym typeface="+mn-ea"/>
              </a:rPr>
              <a:t>）   勉强（</a:t>
            </a:r>
            <a:r>
              <a:rPr lang="en-US" altLang="zh-CN" sz="2400" b="1" err="1">
                <a:solidFill>
                  <a:srgbClr val="FF0000"/>
                </a:solidFill>
                <a:ea typeface="黑体" panose="02010609060101010101" charset="-122"/>
                <a:sym typeface="+mn-ea"/>
              </a:rPr>
              <a:t>qiǎng</a:t>
            </a:r>
            <a:r>
              <a:rPr lang="zh-CN" altLang="en-US" sz="2400">
                <a:ea typeface="黑体" panose="02010609060101010101" charset="-122"/>
                <a:cs typeface="+mn-ea"/>
                <a:sym typeface="+mn-ea"/>
              </a:rPr>
              <a:t>）   妥协（</a:t>
            </a:r>
            <a:r>
              <a:rPr lang="en-US" altLang="zh-CN" sz="2400" b="1" err="1">
                <a:solidFill>
                  <a:srgbClr val="FF0000"/>
                </a:solidFill>
                <a:ea typeface="黑体" panose="02010609060101010101" charset="-122"/>
                <a:sym typeface="+mn-ea"/>
              </a:rPr>
              <a:t>tuǒ xié</a:t>
            </a:r>
            <a:r>
              <a:rPr lang="zh-CN" altLang="en-US" sz="2400">
                <a:ea typeface="黑体" panose="02010609060101010101" charset="-122"/>
                <a:cs typeface="+mn-ea"/>
                <a:sym typeface="+mn-ea"/>
              </a:rPr>
              <a:t>） </a:t>
            </a:r>
            <a:endParaRPr lang="zh-CN" altLang="en-US" sz="2400">
              <a:ea typeface="黑体" panose="02010609060101010101" charset="-122"/>
              <a:cs typeface="+mn-ea"/>
            </a:endParaRPr>
          </a:p>
          <a:p>
            <a:pPr hangingPunct="0">
              <a:lnSpc>
                <a:spcPct val="130000"/>
              </a:lnSpc>
            </a:pPr>
            <a:r>
              <a:rPr lang="zh-CN" altLang="en-US" sz="2400">
                <a:ea typeface="黑体" panose="02010609060101010101" charset="-122"/>
                <a:cs typeface="+mn-ea"/>
                <a:sym typeface="+mn-ea"/>
              </a:rPr>
              <a:t> 屠杀（</a:t>
            </a:r>
            <a:r>
              <a:rPr lang="en-US" altLang="zh-CN" sz="2400" b="1" err="1">
                <a:solidFill>
                  <a:srgbClr val="FF0000"/>
                </a:solidFill>
                <a:ea typeface="黑体" panose="02010609060101010101" charset="-122"/>
                <a:sym typeface="+mn-ea"/>
              </a:rPr>
              <a:t>tú</a:t>
            </a:r>
            <a:r>
              <a:rPr lang="zh-CN" altLang="en-US" sz="2400">
                <a:ea typeface="黑体" panose="02010609060101010101" charset="-122"/>
                <a:cs typeface="+mn-ea"/>
                <a:sym typeface="+mn-ea"/>
              </a:rPr>
              <a:t>）      觉悟（</a:t>
            </a:r>
            <a:r>
              <a:rPr lang="en-US" altLang="zh-CN" sz="2400" b="1" err="1">
                <a:solidFill>
                  <a:srgbClr val="FF0000"/>
                </a:solidFill>
                <a:ea typeface="黑体" panose="02010609060101010101" charset="-122"/>
                <a:sym typeface="+mn-ea"/>
              </a:rPr>
              <a:t>jué</a:t>
            </a:r>
            <a:r>
              <a:rPr lang="zh-CN" altLang="en-US" sz="2400">
                <a:ea typeface="黑体" panose="02010609060101010101" charset="-122"/>
                <a:cs typeface="+mn-ea"/>
                <a:sym typeface="+mn-ea"/>
              </a:rPr>
              <a:t>）        国徽（</a:t>
            </a:r>
            <a:r>
              <a:rPr lang="en-US" altLang="zh-CN" sz="2400" b="1" err="1">
                <a:solidFill>
                  <a:srgbClr val="FF0000"/>
                </a:solidFill>
                <a:ea typeface="黑体" panose="02010609060101010101" charset="-122"/>
                <a:sym typeface="+mn-ea"/>
              </a:rPr>
              <a:t>huī</a:t>
            </a:r>
            <a:r>
              <a:rPr lang="zh-CN" altLang="en-US" sz="2400">
                <a:ea typeface="黑体" panose="02010609060101010101" charset="-122"/>
                <a:cs typeface="+mn-ea"/>
                <a:sym typeface="+mn-ea"/>
              </a:rPr>
              <a:t>）</a:t>
            </a:r>
            <a:endParaRPr lang="zh-CN" altLang="en-US" sz="2400">
              <a:ea typeface="黑体" panose="02010609060101010101" charset="-122"/>
              <a:cs typeface="+mn-ea"/>
            </a:endParaRPr>
          </a:p>
          <a:p>
            <a:pPr hangingPunct="0">
              <a:lnSpc>
                <a:spcPct val="130000"/>
              </a:lnSpc>
            </a:pPr>
            <a:r>
              <a:rPr lang="zh-CN" altLang="en-US" sz="2400">
                <a:ea typeface="黑体" panose="02010609060101010101" charset="-122"/>
                <a:cs typeface="+mn-ea"/>
                <a:sym typeface="+mn-ea"/>
              </a:rPr>
              <a:t>复辟（</a:t>
            </a:r>
            <a:r>
              <a:rPr lang="en-US" altLang="zh-CN" sz="2400" b="1" err="1">
                <a:solidFill>
                  <a:srgbClr val="FF0000"/>
                </a:solidFill>
                <a:ea typeface="黑体" panose="02010609060101010101" charset="-122"/>
                <a:sym typeface="+mn-ea"/>
              </a:rPr>
              <a:t>bì</a:t>
            </a:r>
            <a:r>
              <a:rPr lang="zh-CN" altLang="en-US" sz="2400">
                <a:ea typeface="黑体" panose="02010609060101010101" charset="-122"/>
                <a:cs typeface="+mn-ea"/>
                <a:sym typeface="+mn-ea"/>
              </a:rPr>
              <a:t>）        警惕（</a:t>
            </a:r>
            <a:r>
              <a:rPr lang="en-US" altLang="zh-CN" sz="2400" b="1" err="1">
                <a:solidFill>
                  <a:srgbClr val="FF0000"/>
                </a:solidFill>
                <a:ea typeface="黑体" panose="02010609060101010101" charset="-122"/>
                <a:sym typeface="+mn-ea"/>
              </a:rPr>
              <a:t>tì</a:t>
            </a:r>
            <a:r>
              <a:rPr lang="zh-CN" altLang="en-US" sz="2400">
                <a:ea typeface="黑体" panose="02010609060101010101" charset="-122"/>
                <a:cs typeface="+mn-ea"/>
                <a:sym typeface="+mn-ea"/>
              </a:rPr>
              <a:t>）          侮辱（</a:t>
            </a:r>
            <a:r>
              <a:rPr lang="en-US" altLang="zh-CN" sz="2400" b="1" err="1">
                <a:solidFill>
                  <a:srgbClr val="FF0000"/>
                </a:solidFill>
                <a:ea typeface="黑体" panose="02010609060101010101" charset="-122"/>
                <a:sym typeface="+mn-ea"/>
              </a:rPr>
              <a:t>wǔ rǔ</a:t>
            </a:r>
            <a:r>
              <a:rPr lang="zh-CN" altLang="en-US" sz="2400">
                <a:ea typeface="黑体" panose="02010609060101010101" charset="-122"/>
                <a:cs typeface="+mn-ea"/>
                <a:sym typeface="+mn-ea"/>
              </a:rPr>
              <a:t>）</a:t>
            </a:r>
            <a:endParaRPr lang="zh-CN" altLang="en-US" sz="2400">
              <a:solidFill>
                <a:schemeClr val="tx1"/>
              </a:solidFill>
              <a:ea typeface="黑体" panose="02010609060101010101"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pic>
        <p:nvPicPr>
          <p:cNvPr id="5" name="图片 4" descr="C:\Users\Administrator\Desktop\人民站起来\u=4046460164,1983336960&amp;fm=26&amp;gp=0.jpgu=4046460164,1983336960&amp;fm=26&amp;gp=0"/>
          <p:cNvPicPr>
            <a:picLocks noChangeAspect="1"/>
          </p:cNvPicPr>
          <p:nvPr/>
        </p:nvPicPr>
        <p:blipFill>
          <a:blip r:embed="rId1"/>
          <a:stretch>
            <a:fillRect/>
          </a:stretch>
        </p:blipFill>
        <p:spPr>
          <a:xfrm>
            <a:off x="1395586" y="1481706"/>
            <a:ext cx="3250534" cy="3249930"/>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0" y="59055"/>
            <a:ext cx="12192635" cy="6739255"/>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059680" y="1231265"/>
            <a:ext cx="6488430" cy="4705350"/>
          </a:xfrm>
          <a:prstGeom prst="rect">
            <a:avLst/>
          </a:prstGeom>
          <a:noFill/>
        </p:spPr>
        <p:txBody>
          <a:bodyPr wrap="square" rtlCol="0">
            <a:spAutoFit/>
          </a:bodyPr>
          <a:lstStyle/>
          <a:p>
            <a:pPr marL="342900" indent="-342900" fontAlgn="auto">
              <a:lnSpc>
                <a:spcPct val="150000"/>
              </a:lnSpc>
              <a:buFont typeface="Wingdings" panose="05000000000000000000"/>
              <a:buChar char="n"/>
            </a:pPr>
            <a:r>
              <a:rPr lang="zh-CN" altLang="en-US" sz="2400" b="1">
                <a:solidFill>
                  <a:schemeClr val="tx1"/>
                </a:solidFill>
                <a:ea typeface="黑体" panose="02010609060101010101" charset="-122"/>
              </a:rPr>
              <a:t>预习检查</a:t>
            </a:r>
            <a:endParaRPr lang="zh-CN" altLang="en-US" sz="2400" b="1">
              <a:solidFill>
                <a:schemeClr val="tx1"/>
              </a:solidFill>
              <a:ea typeface="黑体" panose="02010609060101010101" charset="-122"/>
            </a:endParaRPr>
          </a:p>
          <a:p>
            <a:pPr indent="0" fontAlgn="auto">
              <a:lnSpc>
                <a:spcPct val="150000"/>
              </a:lnSpc>
              <a:buFont typeface="Wingdings" panose="05000000000000000000"/>
              <a:buNone/>
            </a:pPr>
            <a:endParaRPr lang="en-US" altLang="zh-CN" sz="2400">
              <a:solidFill>
                <a:schemeClr val="tx1"/>
              </a:solidFill>
              <a:ea typeface="黑体" panose="02010609060101010101" charset="-122"/>
            </a:endParaRPr>
          </a:p>
          <a:p>
            <a:pPr indent="0" fontAlgn="auto">
              <a:lnSpc>
                <a:spcPct val="150000"/>
              </a:lnSpc>
            </a:pPr>
            <a:r>
              <a:rPr lang="en-US" sz="2400">
                <a:solidFill>
                  <a:schemeClr val="tx1"/>
                </a:solidFill>
                <a:ea typeface="黑体" panose="02010609060101010101" charset="-122"/>
              </a:rPr>
              <a:t>2.</a:t>
            </a:r>
            <a:r>
              <a:rPr lang="zh-CN" altLang="en-US" sz="2400">
                <a:solidFill>
                  <a:schemeClr val="tx1"/>
                </a:solidFill>
                <a:ea typeface="黑体" panose="02010609060101010101" charset="-122"/>
              </a:rPr>
              <a:t>解释词语</a:t>
            </a:r>
            <a:endParaRPr lang="zh-CN" altLang="en-US" sz="2400">
              <a:solidFill>
                <a:schemeClr val="tx1"/>
              </a:solidFill>
              <a:ea typeface="黑体" panose="02010609060101010101" charset="-122"/>
            </a:endParaRPr>
          </a:p>
          <a:p>
            <a:pPr hangingPunct="0">
              <a:lnSpc>
                <a:spcPct val="130000"/>
              </a:lnSpc>
            </a:pPr>
            <a:r>
              <a:rPr lang="zh-CN" altLang="en-US" sz="2400">
                <a:ea typeface="黑体" panose="02010609060101010101" charset="-122"/>
                <a:cs typeface="+mn-ea"/>
                <a:sym typeface="+mn-ea"/>
              </a:rPr>
              <a:t>不屈不挠：</a:t>
            </a:r>
            <a:r>
              <a:rPr lang="zh-CN" altLang="en-US" sz="2400">
                <a:solidFill>
                  <a:srgbClr val="FF0000"/>
                </a:solidFill>
                <a:ea typeface="黑体" panose="02010609060101010101" charset="-122"/>
                <a:cs typeface="+mn-ea"/>
                <a:sym typeface="+mn-ea"/>
              </a:rPr>
              <a:t>比喻在压力和困难面前不屈服，表现十分顽强。</a:t>
            </a:r>
            <a:endParaRPr lang="zh-CN" altLang="en-US" sz="2400" b="1">
              <a:solidFill>
                <a:srgbClr val="FF0000"/>
              </a:solidFill>
              <a:ea typeface="黑体" panose="02010609060101010101" charset="-122"/>
              <a:cs typeface="+mn-ea"/>
            </a:endParaRPr>
          </a:p>
          <a:p>
            <a:pPr hangingPunct="0">
              <a:lnSpc>
                <a:spcPct val="130000"/>
              </a:lnSpc>
            </a:pPr>
            <a:r>
              <a:rPr lang="zh-CN" altLang="en-US" sz="2400">
                <a:ea typeface="黑体" panose="02010609060101010101" charset="-122"/>
                <a:cs typeface="+mn-ea"/>
                <a:sym typeface="+mn-ea"/>
              </a:rPr>
              <a:t>永垂不朽：</a:t>
            </a:r>
            <a:r>
              <a:rPr lang="zh-CN" altLang="en-US" sz="2400">
                <a:solidFill>
                  <a:srgbClr val="FF0000"/>
                </a:solidFill>
                <a:ea typeface="黑体" panose="02010609060101010101" charset="-122"/>
                <a:cs typeface="+mn-ea"/>
                <a:sym typeface="+mn-ea"/>
              </a:rPr>
              <a:t>是指光辉的事迹和伟大的精神永远流传，不会磨灭。</a:t>
            </a:r>
            <a:endParaRPr lang="zh-CN" altLang="en-US" sz="2400" b="1">
              <a:solidFill>
                <a:srgbClr val="FF0000"/>
              </a:solidFill>
              <a:ea typeface="黑体" panose="02010609060101010101" charset="-122"/>
              <a:cs typeface="+mn-ea"/>
            </a:endParaRPr>
          </a:p>
          <a:p>
            <a:pPr hangingPunct="0">
              <a:lnSpc>
                <a:spcPct val="130000"/>
              </a:lnSpc>
            </a:pPr>
            <a:r>
              <a:rPr lang="zh-CN" altLang="en-US" sz="2400">
                <a:ea typeface="黑体" panose="02010609060101010101" charset="-122"/>
                <a:cs typeface="+mn-ea"/>
                <a:sym typeface="+mn-ea"/>
              </a:rPr>
              <a:t>繁荣昌盛：</a:t>
            </a:r>
            <a:r>
              <a:rPr lang="zh-CN" altLang="en-US" sz="2400">
                <a:solidFill>
                  <a:srgbClr val="FF0000"/>
                </a:solidFill>
                <a:ea typeface="黑体" panose="02010609060101010101" charset="-122"/>
                <a:cs typeface="+mn-ea"/>
                <a:sym typeface="+mn-ea"/>
              </a:rPr>
              <a:t>指国家兴旺发达，欣欣向荣。</a:t>
            </a:r>
            <a:endParaRPr lang="zh-CN" altLang="en-US" sz="2400" b="1">
              <a:solidFill>
                <a:srgbClr val="FF0000"/>
              </a:solidFill>
              <a:ea typeface="黑体" panose="02010609060101010101" charset="-122"/>
              <a:cs typeface="+mn-ea"/>
            </a:endParaRPr>
          </a:p>
          <a:p>
            <a:pPr indent="0" fontAlgn="auto">
              <a:lnSpc>
                <a:spcPct val="150000"/>
              </a:lnSpc>
            </a:pPr>
            <a:endParaRPr lang="zh-CN" altLang="en-US" sz="2400" b="1">
              <a:solidFill>
                <a:srgbClr val="FF0000"/>
              </a:solidFill>
              <a:ea typeface="黑体" panose="02010609060101010101" charset="-122"/>
              <a:cs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pic>
        <p:nvPicPr>
          <p:cNvPr id="5" name="图片 4" descr="C:\Users\Administrator\Desktop\人民站起来\u=4046460164,1983336960&amp;fm=26&amp;gp=0.jpgu=4046460164,1983336960&amp;fm=26&amp;gp=0"/>
          <p:cNvPicPr>
            <a:picLocks noChangeAspect="1"/>
          </p:cNvPicPr>
          <p:nvPr/>
        </p:nvPicPr>
        <p:blipFill>
          <a:blip r:embed="rId1"/>
          <a:stretch>
            <a:fillRect/>
          </a:stretch>
        </p:blipFill>
        <p:spPr>
          <a:xfrm>
            <a:off x="1395586" y="1481706"/>
            <a:ext cx="3250534" cy="3249930"/>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sp>
        <p:nvSpPr>
          <p:cNvPr id="6" name="文本框 5"/>
          <p:cNvSpPr txBox="1"/>
          <p:nvPr/>
        </p:nvSpPr>
        <p:spPr>
          <a:xfrm>
            <a:off x="868680" y="946785"/>
            <a:ext cx="10617200" cy="2968625"/>
          </a:xfrm>
          <a:prstGeom prst="rect">
            <a:avLst/>
          </a:prstGeom>
          <a:noFill/>
        </p:spPr>
        <p:txBody>
          <a:bodyPr wrap="square" rtlCol="0">
            <a:spAutoFit/>
          </a:bodyPr>
          <a:lstStyle/>
          <a:p>
            <a:pPr marL="342900" indent="-342900">
              <a:lnSpc>
                <a:spcPct val="130000"/>
              </a:lnSpc>
              <a:buFont typeface="Wingdings" panose="05000000000000000000"/>
              <a:buChar char="n"/>
            </a:pPr>
            <a:r>
              <a:rPr lang="zh-CN" altLang="en-US" sz="2400" b="1">
                <a:ea typeface="黑体" panose="02010609060101010101" charset="-122"/>
                <a:sym typeface="+mn-ea"/>
              </a:rPr>
              <a:t>梳理文脉</a:t>
            </a:r>
            <a:endParaRPr lang="en-US" altLang="zh-CN" sz="2400" b="1">
              <a:solidFill>
                <a:schemeClr val="tx1"/>
              </a:solidFill>
              <a:ea typeface="黑体" panose="02010609060101010101" charset="-122"/>
            </a:endParaRPr>
          </a:p>
          <a:p>
            <a:pPr>
              <a:lnSpc>
                <a:spcPct val="130000"/>
              </a:lnSpc>
            </a:pPr>
            <a:endParaRPr lang="en-US" altLang="zh-CN" sz="2400">
              <a:solidFill>
                <a:schemeClr val="tx1"/>
              </a:solidFill>
              <a:ea typeface="黑体" panose="02010609060101010101" charset="-122"/>
            </a:endParaRPr>
          </a:p>
          <a:p>
            <a:pPr>
              <a:lnSpc>
                <a:spcPct val="130000"/>
              </a:lnSpc>
            </a:pPr>
            <a:r>
              <a:rPr lang="en-US" altLang="zh-CN" sz="2400">
                <a:solidFill>
                  <a:schemeClr val="tx1"/>
                </a:solidFill>
                <a:ea typeface="黑体" panose="02010609060101010101" charset="-122"/>
              </a:rPr>
              <a:t>【</a:t>
            </a:r>
            <a:r>
              <a:rPr lang="zh-CN" altLang="en-US" sz="2400">
                <a:solidFill>
                  <a:schemeClr val="tx1"/>
                </a:solidFill>
                <a:ea typeface="黑体" panose="02010609060101010101" charset="-122"/>
              </a:rPr>
              <a:t>任务</a:t>
            </a:r>
            <a:r>
              <a:rPr lang="en-US" altLang="zh-CN" sz="2400" smtClean="0">
                <a:solidFill>
                  <a:schemeClr val="tx1"/>
                </a:solidFill>
                <a:ea typeface="黑体" panose="02010609060101010101" charset="-122"/>
              </a:rPr>
              <a:t>】1. </a:t>
            </a:r>
            <a:r>
              <a:rPr lang="zh-CN" altLang="en-US" sz="2400">
                <a:ea typeface="黑体" panose="02010609060101010101" charset="-122"/>
                <a:sym typeface="+mn-ea"/>
              </a:rPr>
              <a:t>初读课文，理清思路</a:t>
            </a:r>
            <a:endParaRPr lang="en-US" altLang="zh-CN" sz="2400">
              <a:solidFill>
                <a:schemeClr val="tx1"/>
              </a:solidFill>
              <a:ea typeface="黑体" panose="02010609060101010101" charset="-122"/>
            </a:endParaRPr>
          </a:p>
          <a:p>
            <a:pPr>
              <a:lnSpc>
                <a:spcPct val="130000"/>
              </a:lnSpc>
            </a:pPr>
            <a:endParaRPr lang="zh-CN" altLang="en-US" sz="2400" smtClean="0">
              <a:solidFill>
                <a:srgbClr val="FF0000"/>
              </a:solidFill>
              <a:ea typeface="黑体" panose="02010609060101010101" charset="-122"/>
            </a:endParaRPr>
          </a:p>
          <a:p>
            <a:pPr>
              <a:lnSpc>
                <a:spcPct val="130000"/>
              </a:lnSpc>
            </a:pPr>
            <a:endParaRPr lang="en-US" altLang="zh-CN" sz="2400" smtClean="0">
              <a:solidFill>
                <a:schemeClr val="tx1"/>
              </a:solidFill>
              <a:ea typeface="黑体" panose="02010609060101010101" charset="-122"/>
            </a:endParaRPr>
          </a:p>
          <a:p>
            <a:pPr>
              <a:lnSpc>
                <a:spcPct val="130000"/>
              </a:lnSpc>
            </a:pPr>
            <a:endParaRPr lang="en-US" altLang="zh-CN" sz="2400" smtClean="0">
              <a:solidFill>
                <a:schemeClr val="tx1"/>
              </a:solidFill>
              <a:ea typeface="黑体" panose="02010609060101010101" charset="-122"/>
            </a:endParaRPr>
          </a:p>
        </p:txBody>
      </p:sp>
      <p:sp>
        <p:nvSpPr>
          <p:cNvPr id="4" name="文本框 3"/>
          <p:cNvSpPr txBox="1"/>
          <p:nvPr/>
        </p:nvSpPr>
        <p:spPr>
          <a:xfrm>
            <a:off x="905510" y="2990215"/>
            <a:ext cx="10580370" cy="1198880"/>
          </a:xfrm>
          <a:prstGeom prst="rect">
            <a:avLst/>
          </a:prstGeom>
          <a:noFill/>
        </p:spPr>
        <p:txBody>
          <a:bodyPr wrap="square" rtlCol="0">
            <a:spAutoFit/>
          </a:bodyPr>
          <a:lstStyle/>
          <a:p>
            <a:pPr algn="l" fontAlgn="auto">
              <a:lnSpc>
                <a:spcPct val="150000"/>
              </a:lnSpc>
            </a:pPr>
            <a:r>
              <a:rPr lang="zh-CN" altLang="en-US" sz="2400" b="1">
                <a:solidFill>
                  <a:schemeClr val="accent5">
                    <a:lumMod val="75000"/>
                  </a:schemeClr>
                </a:solidFill>
                <a:ea typeface="黑体" panose="02010609060101010101" charset="-122"/>
              </a:rPr>
              <a:t>（</a:t>
            </a:r>
            <a:r>
              <a:rPr lang="en-US" altLang="zh-CN" sz="2400" b="1">
                <a:solidFill>
                  <a:schemeClr val="accent5">
                    <a:lumMod val="75000"/>
                  </a:schemeClr>
                </a:solidFill>
                <a:ea typeface="黑体" panose="02010609060101010101" charset="-122"/>
              </a:rPr>
              <a:t>1</a:t>
            </a:r>
            <a:r>
              <a:rPr lang="zh-CN" altLang="en-US" sz="2400" b="1">
                <a:solidFill>
                  <a:schemeClr val="accent5">
                    <a:lumMod val="75000"/>
                  </a:schemeClr>
                </a:solidFill>
                <a:ea typeface="黑体" panose="02010609060101010101" charset="-122"/>
              </a:rPr>
              <a:t>）速读文章，把握整体结构。</a:t>
            </a:r>
            <a:endParaRPr lang="zh-CN" altLang="en-US" sz="2400" b="1">
              <a:solidFill>
                <a:schemeClr val="accent5">
                  <a:lumMod val="75000"/>
                </a:schemeClr>
              </a:solidFill>
              <a:ea typeface="黑体" panose="02010609060101010101" charset="-122"/>
            </a:endParaRPr>
          </a:p>
          <a:p>
            <a:pPr algn="l" fontAlgn="auto">
              <a:lnSpc>
                <a:spcPct val="150000"/>
              </a:lnSpc>
            </a:pPr>
            <a:r>
              <a:rPr lang="zh-CN" altLang="en-US" sz="2400" b="1">
                <a:solidFill>
                  <a:schemeClr val="accent5">
                    <a:lumMod val="75000"/>
                  </a:schemeClr>
                </a:solidFill>
                <a:ea typeface="黑体" panose="02010609060101010101" charset="-122"/>
              </a:rPr>
              <a:t>（</a:t>
            </a:r>
            <a:r>
              <a:rPr lang="en-US" altLang="zh-CN" sz="2400" b="1">
                <a:solidFill>
                  <a:schemeClr val="accent5">
                    <a:lumMod val="75000"/>
                  </a:schemeClr>
                </a:solidFill>
                <a:ea typeface="黑体" panose="02010609060101010101" charset="-122"/>
              </a:rPr>
              <a:t>2</a:t>
            </a:r>
            <a:r>
              <a:rPr lang="zh-CN" altLang="en-US" sz="2400" b="1">
                <a:solidFill>
                  <a:schemeClr val="accent5">
                    <a:lumMod val="75000"/>
                  </a:schemeClr>
                </a:solidFill>
                <a:ea typeface="黑体" panose="02010609060101010101" charset="-122"/>
              </a:rPr>
              <a:t>）圈点勾画明显的结构标志词语。</a:t>
            </a:r>
            <a:endParaRPr lang="zh-CN" altLang="en-US" sz="2400" b="1">
              <a:solidFill>
                <a:schemeClr val="accent5">
                  <a:lumMod val="75000"/>
                </a:schemeClr>
              </a:solidFill>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1"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sp>
        <p:nvSpPr>
          <p:cNvPr id="6" name="文本框 5"/>
          <p:cNvSpPr txBox="1"/>
          <p:nvPr/>
        </p:nvSpPr>
        <p:spPr>
          <a:xfrm>
            <a:off x="880110" y="1066800"/>
            <a:ext cx="10598150" cy="5210810"/>
          </a:xfrm>
          <a:prstGeom prst="rect">
            <a:avLst/>
          </a:prstGeom>
          <a:noFill/>
        </p:spPr>
        <p:txBody>
          <a:bodyPr wrap="square" rtlCol="0">
            <a:spAutoFit/>
          </a:bodyPr>
          <a:lstStyle/>
          <a:p>
            <a:pPr marL="342900" indent="-342900">
              <a:lnSpc>
                <a:spcPct val="130000"/>
              </a:lnSpc>
              <a:buFont typeface="Wingdings" panose="05000000000000000000"/>
              <a:buChar char="n"/>
            </a:pPr>
            <a:r>
              <a:rPr lang="zh-CN" altLang="en-US" sz="2400" b="1">
                <a:solidFill>
                  <a:schemeClr val="tx1"/>
                </a:solidFill>
                <a:ea typeface="黑体" panose="02010609060101010101" charset="-122"/>
              </a:rPr>
              <a:t>梳理文脉</a:t>
            </a:r>
            <a:endParaRPr lang="en-US" altLang="zh-CN" sz="2400" b="1">
              <a:solidFill>
                <a:schemeClr val="tx1"/>
              </a:solidFill>
              <a:ea typeface="黑体" panose="02010609060101010101" charset="-122"/>
            </a:endParaRPr>
          </a:p>
          <a:p>
            <a:pPr>
              <a:lnSpc>
                <a:spcPct val="130000"/>
              </a:lnSpc>
            </a:pPr>
            <a:endParaRPr lang="en-US" altLang="zh-CN" sz="2400">
              <a:solidFill>
                <a:schemeClr val="tx1"/>
              </a:solidFill>
              <a:ea typeface="黑体" panose="02010609060101010101" charset="-122"/>
            </a:endParaRPr>
          </a:p>
          <a:p>
            <a:pPr>
              <a:lnSpc>
                <a:spcPct val="130000"/>
              </a:lnSpc>
            </a:pPr>
            <a:r>
              <a:rPr lang="en-US" altLang="zh-CN" sz="2400">
                <a:solidFill>
                  <a:schemeClr val="tx1"/>
                </a:solidFill>
                <a:ea typeface="黑体" panose="02010609060101010101" charset="-122"/>
              </a:rPr>
              <a:t>【</a:t>
            </a:r>
            <a:r>
              <a:rPr lang="zh-CN" altLang="en-US" sz="2400">
                <a:solidFill>
                  <a:schemeClr val="tx1"/>
                </a:solidFill>
                <a:ea typeface="黑体" panose="02010609060101010101" charset="-122"/>
              </a:rPr>
              <a:t>任务</a:t>
            </a:r>
            <a:r>
              <a:rPr lang="en-US" altLang="zh-CN" sz="2400" smtClean="0">
                <a:solidFill>
                  <a:schemeClr val="tx1"/>
                </a:solidFill>
                <a:ea typeface="黑体" panose="02010609060101010101" charset="-122"/>
              </a:rPr>
              <a:t>】2. </a:t>
            </a:r>
            <a:r>
              <a:rPr lang="zh-CN" altLang="en-US" sz="2400">
                <a:ea typeface="黑体" panose="02010609060101010101" charset="-122"/>
                <a:sym typeface="+mn-ea"/>
              </a:rPr>
              <a:t>文章思路结构</a:t>
            </a:r>
            <a:endParaRPr lang="zh-CN" altLang="en-US" sz="2400">
              <a:ea typeface="黑体" panose="02010609060101010101" charset="-122"/>
              <a:sym typeface="+mn-ea"/>
            </a:endParaRPr>
          </a:p>
          <a:p>
            <a:pPr>
              <a:lnSpc>
                <a:spcPct val="130000"/>
              </a:lnSpc>
            </a:pPr>
            <a:endParaRPr lang="zh-CN" altLang="en-US" sz="2400" smtClean="0">
              <a:solidFill>
                <a:srgbClr val="FF0000"/>
              </a:solidFill>
              <a:ea typeface="黑体" panose="02010609060101010101" charset="-122"/>
            </a:endParaRPr>
          </a:p>
          <a:p>
            <a:pPr>
              <a:lnSpc>
                <a:spcPct val="130000"/>
              </a:lnSpc>
            </a:pPr>
            <a:r>
              <a:rPr lang="zh-CN" altLang="en-US" sz="2000" smtClean="0">
                <a:solidFill>
                  <a:schemeClr val="accent5">
                    <a:lumMod val="75000"/>
                  </a:schemeClr>
                </a:solidFill>
                <a:ea typeface="黑体" panose="02010609060101010101" charset="-122"/>
              </a:rPr>
              <a:t>第一部分（第1段）：以简明扼要的语言宣布会议开幕。</a:t>
            </a:r>
            <a:endParaRPr lang="zh-CN" altLang="en-US" sz="2000" smtClean="0">
              <a:solidFill>
                <a:schemeClr val="accent5">
                  <a:lumMod val="75000"/>
                </a:schemeClr>
              </a:solidFill>
              <a:ea typeface="黑体" panose="02010609060101010101" charset="-122"/>
            </a:endParaRPr>
          </a:p>
          <a:p>
            <a:pPr>
              <a:lnSpc>
                <a:spcPct val="130000"/>
              </a:lnSpc>
            </a:pPr>
            <a:r>
              <a:rPr lang="zh-CN" altLang="en-US" sz="2000" smtClean="0">
                <a:solidFill>
                  <a:schemeClr val="accent5">
                    <a:lumMod val="75000"/>
                  </a:schemeClr>
                </a:solidFill>
                <a:ea typeface="黑体" panose="02010609060101010101" charset="-122"/>
              </a:rPr>
              <a:t>第二部分（第2段）：介绍会议性质。</a:t>
            </a:r>
            <a:endParaRPr lang="zh-CN" altLang="en-US" sz="2000" smtClean="0">
              <a:solidFill>
                <a:schemeClr val="accent5">
                  <a:lumMod val="75000"/>
                </a:schemeClr>
              </a:solidFill>
              <a:ea typeface="黑体" panose="02010609060101010101" charset="-122"/>
            </a:endParaRPr>
          </a:p>
          <a:p>
            <a:pPr>
              <a:lnSpc>
                <a:spcPct val="130000"/>
              </a:lnSpc>
            </a:pPr>
            <a:r>
              <a:rPr lang="zh-CN" altLang="en-US" sz="2000" smtClean="0">
                <a:solidFill>
                  <a:schemeClr val="accent5">
                    <a:lumMod val="75000"/>
                  </a:schemeClr>
                </a:solidFill>
                <a:ea typeface="黑体" panose="02010609060101010101" charset="-122"/>
              </a:rPr>
              <a:t>第三部分（第3—6段）：回顾了中国人民的斗争历程，论证革命胜利的历史必然性。</a:t>
            </a:r>
            <a:endParaRPr lang="zh-CN" altLang="en-US" sz="2000" smtClean="0">
              <a:solidFill>
                <a:schemeClr val="accent5">
                  <a:lumMod val="75000"/>
                </a:schemeClr>
              </a:solidFill>
              <a:ea typeface="黑体" panose="02010609060101010101" charset="-122"/>
            </a:endParaRPr>
          </a:p>
          <a:p>
            <a:pPr>
              <a:lnSpc>
                <a:spcPct val="130000"/>
              </a:lnSpc>
            </a:pPr>
            <a:r>
              <a:rPr lang="zh-CN" altLang="en-US" sz="2000" smtClean="0">
                <a:solidFill>
                  <a:schemeClr val="accent5">
                    <a:lumMod val="75000"/>
                  </a:schemeClr>
                </a:solidFill>
                <a:ea typeface="黑体" panose="02010609060101010101" charset="-122"/>
              </a:rPr>
              <a:t>第四部分（第7—12段）：指出“站起来”的中国面临的新形势，以及保障胜利果实和加快建设的方法及作用，并表明必然胜利的决心和信心。</a:t>
            </a:r>
            <a:endParaRPr lang="zh-CN" altLang="en-US" sz="2000" smtClean="0">
              <a:solidFill>
                <a:schemeClr val="accent5">
                  <a:lumMod val="75000"/>
                </a:schemeClr>
              </a:solidFill>
              <a:ea typeface="黑体" panose="02010609060101010101" charset="-122"/>
            </a:endParaRPr>
          </a:p>
          <a:p>
            <a:pPr>
              <a:lnSpc>
                <a:spcPct val="130000"/>
              </a:lnSpc>
            </a:pPr>
            <a:r>
              <a:rPr lang="zh-CN" altLang="en-US" sz="2000" smtClean="0">
                <a:solidFill>
                  <a:schemeClr val="accent5">
                    <a:lumMod val="75000"/>
                  </a:schemeClr>
                </a:solidFill>
                <a:ea typeface="黑体" panose="02010609060101010101" charset="-122"/>
              </a:rPr>
              <a:t>第五部分（第13—16段）：结束语，用充满感情的四句话表达对人民英雄的敬意和赞扬，对中国人民从此站起来了的自豪和自强，以及对本次会议必将圆满成功的喜悦。</a:t>
            </a:r>
            <a:endParaRPr lang="zh-CN" altLang="en-US" sz="2000" smtClean="0">
              <a:solidFill>
                <a:schemeClr val="accent5">
                  <a:lumMod val="75000"/>
                </a:schemeClr>
              </a:solidFill>
              <a:ea typeface="黑体" panose="02010609060101010101" charset="-122"/>
            </a:endParaRPr>
          </a:p>
          <a:p>
            <a:pPr>
              <a:lnSpc>
                <a:spcPct val="130000"/>
              </a:lnSpc>
            </a:pPr>
            <a:endParaRPr lang="zh-CN" altLang="en-US" sz="2000" smtClean="0">
              <a:solidFill>
                <a:schemeClr val="accent5">
                  <a:lumMod val="75000"/>
                </a:schemeClr>
              </a:solidFill>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
                                            <p:txEl>
                                              <p:pRg st="4" end="4"/>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
                                            <p:txEl>
                                              <p:pRg st="5" end="5"/>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
                                            <p:txEl>
                                              <p:pRg st="6" end="6"/>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6">
                                            <p:txEl>
                                              <p:pRg st="7" end="7"/>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背景 0"/>
          <p:cNvSpPr/>
          <p:nvPr>
            <p:custDataLst>
              <p:tags r:id="rId1"/>
            </p:custDataLst>
          </p:nvPr>
        </p:nvSpPr>
        <p:spPr>
          <a:xfrm>
            <a:off x="0" y="2728913"/>
            <a:ext cx="12192000" cy="1695450"/>
          </a:xfrm>
          <a:prstGeom prst="rect">
            <a:avLst/>
          </a:prstGeom>
          <a:solidFill>
            <a:schemeClr val="accent4">
              <a:lumMod val="5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3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FFFFF"/>
              </a:solidFill>
              <a:effectLst/>
              <a:uLnTx/>
              <a:uFillTx/>
              <a:ea typeface="黑体" panose="02010609060101010101" charset="-122"/>
              <a:cs typeface="+mn-cs"/>
            </a:endParaRPr>
          </a:p>
        </p:txBody>
      </p:sp>
      <p:grpSp>
        <p:nvGrpSpPr>
          <p:cNvPr id="39939" name="组合 38"/>
          <p:cNvGrpSpPr/>
          <p:nvPr/>
        </p:nvGrpSpPr>
        <p:grpSpPr>
          <a:xfrm>
            <a:off x="3509963" y="4071938"/>
            <a:ext cx="3968750" cy="215900"/>
            <a:chOff x="860461" y="4272212"/>
            <a:chExt cx="2765054" cy="216182"/>
          </a:xfrm>
        </p:grpSpPr>
        <p:cxnSp>
          <p:nvCxnSpPr>
            <p:cNvPr id="6" name="直接连接符 5"/>
            <p:cNvCxnSpPr/>
            <p:nvPr>
              <p:custDataLst>
                <p:tags r:id="rId2"/>
              </p:custDataLst>
            </p:nvPr>
          </p:nvCxnSpPr>
          <p:spPr>
            <a:xfrm>
              <a:off x="860461" y="4272212"/>
              <a:ext cx="468953"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3"/>
              </p:custDataLst>
            </p:nvPr>
          </p:nvCxnSpPr>
          <p:spPr>
            <a:xfrm rot="-120000" flipH="1">
              <a:off x="1287385" y="4272212"/>
              <a:ext cx="33181" cy="216182"/>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4"/>
              </p:custDataLst>
            </p:nvPr>
          </p:nvCxnSpPr>
          <p:spPr>
            <a:xfrm flipV="1">
              <a:off x="1287385" y="4272212"/>
              <a:ext cx="222310" cy="216182"/>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5"/>
              </p:custDataLst>
            </p:nvPr>
          </p:nvCxnSpPr>
          <p:spPr>
            <a:xfrm>
              <a:off x="1491999" y="4273801"/>
              <a:ext cx="2133516"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custDataLst>
              <p:tags r:id="rId6"/>
            </p:custDataLst>
          </p:nvPr>
        </p:nvSpPr>
        <p:spPr>
          <a:xfrm>
            <a:off x="4891088" y="3014663"/>
            <a:ext cx="2786063"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3915" b="1" kern="1200" cap="none" spc="300" normalizeH="0" baseline="0" noProof="1">
                <a:latin typeface="Calibri" panose="020F0502020204030204"/>
                <a:ea typeface="黑体" panose="02010609060101010101" charset="-122"/>
                <a:cs typeface="+mn-cs"/>
              </a:rPr>
              <a:t> 文本研读</a:t>
            </a:r>
            <a:endParaRPr kumimoji="0" lang="zh-CN" altLang="en-US" sz="3915" b="1" kern="1200" cap="none" spc="300" normalizeH="0" baseline="0" noProof="1">
              <a:ea typeface="黑体" panose="02010609060101010101" charset="-122"/>
              <a:cs typeface="+mn-cs"/>
            </a:endParaRPr>
          </a:p>
        </p:txBody>
      </p:sp>
      <p:grpSp>
        <p:nvGrpSpPr>
          <p:cNvPr id="39945" name="组合 10"/>
          <p:cNvGrpSpPr/>
          <p:nvPr/>
        </p:nvGrpSpPr>
        <p:grpSpPr>
          <a:xfrm>
            <a:off x="3489325" y="2955925"/>
            <a:ext cx="950913" cy="946150"/>
            <a:chOff x="4835" y="4920"/>
            <a:chExt cx="997" cy="976"/>
          </a:xfrm>
        </p:grpSpPr>
        <p:sp>
          <p:nvSpPr>
            <p:cNvPr id="5" name="Freeform 5"/>
            <p:cNvSpPr/>
            <p:nvPr/>
          </p:nvSpPr>
          <p:spPr bwMode="auto">
            <a:xfrm>
              <a:off x="4902" y="4920"/>
              <a:ext cx="930" cy="976"/>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BC8900"/>
            </a:solidFill>
            <a:ln>
              <a:noFill/>
            </a:ln>
            <a:extLst>
              <a:ext uri="{91240B29-F687-4F45-9708-019B960494DF}">
                <a14:hiddenLine xmlns:a14="http://schemas.microsoft.com/office/drawing/2010/main" w="9525">
                  <a:solidFill>
                    <a:srgbClr val="000000"/>
                  </a:solidFill>
                  <a:round/>
                </a14:hiddenLine>
              </a:ext>
            </a:extLst>
          </p:spPr>
          <p:txBody>
            <a:bodyPr lIns="91436" tIns="45717" rIns="91436" bIns="45717"/>
            <a:lstStyle/>
            <a:p>
              <a:pPr marL="0" marR="0" lvl="0" indent="0" algn="l" defTabSz="914400" rtl="0" eaLnBrk="1" fontAlgn="base" latinLnBrk="0" hangingPunct="1">
                <a:lnSpc>
                  <a:spcPct val="130000"/>
                </a:lnSpc>
                <a:spcBef>
                  <a:spcPct val="0"/>
                </a:spcBef>
                <a:spcAft>
                  <a:spcPct val="0"/>
                </a:spcAft>
                <a:buClrTx/>
                <a:buSzTx/>
                <a:buFontTx/>
                <a:buNone/>
                <a:defRPr/>
              </a:pPr>
              <a:endParaRPr kumimoji="0" lang="zh-CN" altLang="en-US" sz="2540" b="1" i="0" u="none" strike="noStrike" kern="1200" cap="none" spc="0" normalizeH="0" baseline="0" noProof="1">
                <a:ln>
                  <a:noFill/>
                </a:ln>
                <a:solidFill>
                  <a:schemeClr val="tx1"/>
                </a:solidFill>
                <a:effectLst/>
                <a:uLnTx/>
                <a:uFillTx/>
                <a:ea typeface="黑体" panose="02010609060101010101" charset="-122"/>
                <a:cs typeface="+mn-cs"/>
              </a:endParaRPr>
            </a:p>
          </p:txBody>
        </p:sp>
        <p:sp>
          <p:nvSpPr>
            <p:cNvPr id="10" name="文本框 9"/>
            <p:cNvSpPr txBox="1"/>
            <p:nvPr/>
          </p:nvSpPr>
          <p:spPr>
            <a:xfrm>
              <a:off x="4835" y="5030"/>
              <a:ext cx="923" cy="757"/>
            </a:xfrm>
            <a:prstGeom prst="rect">
              <a:avLst/>
            </a:prstGeom>
            <a:noFill/>
          </p:spPr>
          <p:txBody>
            <a:bodyPr vert="eaVert">
              <a:spAutoFit/>
            </a:bodyPr>
            <a:lstStyle/>
            <a:p>
              <a:pPr marR="0" algn="ctr" defTabSz="914400">
                <a:lnSpc>
                  <a:spcPct val="130000"/>
                </a:lnSpc>
                <a:buClrTx/>
                <a:buSzTx/>
                <a:buFontTx/>
                <a:defRPr/>
              </a:pPr>
              <a:r>
                <a:rPr kumimoji="0" lang="zh-CN" altLang="en-US" sz="3915" b="1" kern="1200" cap="none" spc="300" normalizeH="0" baseline="0" noProof="1">
                  <a:latin typeface="Calibri" panose="020F0502020204030204"/>
                  <a:ea typeface="黑体" panose="02010609060101010101" charset="-122"/>
                  <a:cs typeface="+mn-cs"/>
                </a:rPr>
                <a:t>三</a:t>
              </a:r>
              <a:endParaRPr kumimoji="0" lang="zh-CN" altLang="en-US" sz="3915" b="1" kern="1200" cap="none" spc="300" normalizeH="0" baseline="0" noProof="1">
                <a:ea typeface="黑体" panose="02010609060101010101" charset="-122"/>
                <a:cs typeface="+mn-cs"/>
              </a:endParaRPr>
            </a:p>
          </p:txBody>
        </p:sp>
      </p:grpSp>
      <p:pic>
        <p:nvPicPr>
          <p:cNvPr id="12" name="图片 11"/>
          <p:cNvPicPr preferRelativeResize="0">
            <a:picLocks noChangeAspect="1"/>
          </p:cNvPicPr>
          <p:nvPr>
            <p:custDataLst>
              <p:tags r:id="rId7"/>
            </p:custDataLst>
          </p:nvPr>
        </p:nvPicPr>
        <p:blipFill>
          <a:blip r:embed="rId8"/>
          <a:srcRect l="-69591" r="-69591"/>
          <a:stretch>
            <a:fillRect/>
          </a:stretch>
        </p:blipFill>
        <p:spPr>
          <a:xfrm rot="20820000">
            <a:off x="-362876" y="55912"/>
            <a:ext cx="5001542" cy="281328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a:blipFill rotWithShape="1">
            <a:blip r:embed="rId9"/>
            <a:stretch>
              <a:fillRect/>
            </a:stretch>
          </a:blipFill>
        </p:spPr>
      </p:pic>
    </p:spTree>
  </p:cSld>
  <p:clrMapOvr>
    <a:masterClrMapping/>
  </p:clrMapOvr>
  <p:transition>
    <p:wipe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016500" y="1104900"/>
            <a:ext cx="6419850" cy="2968625"/>
          </a:xfrm>
          <a:prstGeom prst="rect">
            <a:avLst/>
          </a:prstGeom>
          <a:noFill/>
        </p:spPr>
        <p:txBody>
          <a:bodyPr wrap="square" rtlCol="0">
            <a:spAutoFit/>
          </a:bodyPr>
          <a:lstStyle/>
          <a:p>
            <a:pPr>
              <a:lnSpc>
                <a:spcPct val="130000"/>
              </a:lnSpc>
            </a:pPr>
            <a:r>
              <a:rPr lang="en-US" altLang="zh-CN" sz="2400">
                <a:solidFill>
                  <a:schemeClr val="tx1"/>
                </a:solidFill>
                <a:ea typeface="黑体" panose="02010609060101010101" charset="-122"/>
              </a:rPr>
              <a:t>【</a:t>
            </a:r>
            <a:r>
              <a:rPr lang="zh-CN" altLang="en-US" sz="2400">
                <a:solidFill>
                  <a:schemeClr val="tx1"/>
                </a:solidFill>
                <a:ea typeface="黑体" panose="02010609060101010101" charset="-122"/>
              </a:rPr>
              <a:t>思考</a:t>
            </a:r>
            <a:r>
              <a:rPr lang="en-US" altLang="zh-CN" sz="2400">
                <a:solidFill>
                  <a:schemeClr val="tx1"/>
                </a:solidFill>
                <a:ea typeface="黑体" panose="02010609060101010101" charset="-122"/>
              </a:rPr>
              <a:t>1】</a:t>
            </a:r>
            <a:r>
              <a:rPr lang="zh-CN" altLang="en-US" sz="2400">
                <a:solidFill>
                  <a:schemeClr val="tx1"/>
                </a:solidFill>
                <a:ea typeface="黑体" panose="02010609060101010101" charset="-122"/>
              </a:rPr>
              <a:t>品读文章情感</a:t>
            </a: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r>
              <a:rPr lang="zh-CN" altLang="en-US" sz="2400">
                <a:solidFill>
                  <a:srgbClr val="0E459D"/>
                </a:solidFill>
                <a:ea typeface="黑体" panose="02010609060101010101" charset="-122"/>
              </a:rPr>
              <a:t>愤怒、惋惜之情，“不可磨灭”则道出了情感之深切。</a:t>
            </a:r>
            <a:endParaRPr lang="zh-CN" altLang="en-US" sz="2400">
              <a:solidFill>
                <a:srgbClr val="0E459D"/>
              </a:solidFill>
              <a:ea typeface="黑体" panose="02010609060101010101"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pic>
        <p:nvPicPr>
          <p:cNvPr id="6" name="图片 5" descr="C:\Users\Administrator\Desktop\人民站起来\u=4292484877,2032487539&amp;fm=26&amp;gp=0.jpgu=4292484877,2032487539&amp;fm=26&amp;gp=0"/>
          <p:cNvPicPr>
            <a:picLocks noChangeAspect="1"/>
          </p:cNvPicPr>
          <p:nvPr/>
        </p:nvPicPr>
        <p:blipFill>
          <a:blip r:embed="rId1"/>
          <a:stretch>
            <a:fillRect/>
          </a:stretch>
        </p:blipFill>
        <p:spPr>
          <a:xfrm>
            <a:off x="1346835" y="1978660"/>
            <a:ext cx="3340735" cy="2999105"/>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016500" y="1978660"/>
            <a:ext cx="6419850" cy="891540"/>
          </a:xfrm>
          <a:prstGeom prst="rect">
            <a:avLst/>
          </a:prstGeom>
          <a:noFill/>
        </p:spPr>
        <p:txBody>
          <a:bodyPr wrap="square" rtlCol="0" anchor="t">
            <a:spAutoFit/>
          </a:bodyPr>
          <a:lstStyle/>
          <a:p>
            <a:pPr algn="just" hangingPunct="0">
              <a:lnSpc>
                <a:spcPct val="130000"/>
              </a:lnSpc>
            </a:pPr>
            <a:r>
              <a:rPr lang="zh-CN" altLang="en-US" sz="2000">
                <a:latin typeface="楷体" panose="02010609060101010101" charset="-122"/>
                <a:ea typeface="楷体" panose="02010609060101010101" charset="-122"/>
                <a:cs typeface="+mn-ea"/>
                <a:sym typeface="+mn-ea"/>
              </a:rPr>
              <a:t>①那次会议的结果是被蒋介石国民党及其帮凶们破坏了，但是已在人民中留下了不可磨灭的印象。</a:t>
            </a:r>
            <a:endParaRPr lang="zh-CN" altLang="en-US" sz="2000">
              <a:latin typeface="楷体" panose="02010609060101010101" charset="-122"/>
              <a:ea typeface="楷体" panose="02010609060101010101" charset="-122"/>
              <a:cs typeface="+mn-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016500" y="1104900"/>
            <a:ext cx="6419850" cy="2968625"/>
          </a:xfrm>
          <a:prstGeom prst="rect">
            <a:avLst/>
          </a:prstGeom>
          <a:noFill/>
        </p:spPr>
        <p:txBody>
          <a:bodyPr wrap="square" rtlCol="0">
            <a:spAutoFit/>
          </a:bodyPr>
          <a:lstStyle/>
          <a:p>
            <a:pPr>
              <a:lnSpc>
                <a:spcPct val="130000"/>
              </a:lnSpc>
            </a:pPr>
            <a:r>
              <a:rPr lang="en-US" altLang="zh-CN" sz="2400">
                <a:solidFill>
                  <a:schemeClr val="tx1"/>
                </a:solidFill>
                <a:ea typeface="黑体" panose="02010609060101010101" charset="-122"/>
              </a:rPr>
              <a:t>【</a:t>
            </a:r>
            <a:r>
              <a:rPr lang="zh-CN" altLang="en-US" sz="2400">
                <a:solidFill>
                  <a:schemeClr val="tx1"/>
                </a:solidFill>
                <a:ea typeface="黑体" panose="02010609060101010101" charset="-122"/>
              </a:rPr>
              <a:t>思考</a:t>
            </a:r>
            <a:r>
              <a:rPr lang="en-US" altLang="zh-CN" sz="2400">
                <a:solidFill>
                  <a:schemeClr val="tx1"/>
                </a:solidFill>
                <a:ea typeface="黑体" panose="02010609060101010101" charset="-122"/>
              </a:rPr>
              <a:t>1】</a:t>
            </a:r>
            <a:r>
              <a:rPr lang="zh-CN" altLang="en-US" sz="2400">
                <a:solidFill>
                  <a:schemeClr val="tx1"/>
                </a:solidFill>
                <a:ea typeface="黑体" panose="02010609060101010101" charset="-122"/>
              </a:rPr>
              <a:t>品读文章情感</a:t>
            </a: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rgbClr val="0E459D"/>
              </a:solidFill>
              <a:ea typeface="黑体" panose="02010609060101010101" charset="-122"/>
            </a:endParaRPr>
          </a:p>
          <a:p>
            <a:pPr>
              <a:lnSpc>
                <a:spcPct val="130000"/>
              </a:lnSpc>
            </a:pPr>
            <a:r>
              <a:rPr lang="zh-CN" altLang="en-US" sz="2400">
                <a:solidFill>
                  <a:srgbClr val="0E459D"/>
                </a:solidFill>
                <a:ea typeface="黑体" panose="02010609060101010101" charset="-122"/>
              </a:rPr>
              <a:t>写出了改变历史的骄傲、自豪之情。</a:t>
            </a:r>
            <a:endParaRPr lang="zh-CN" altLang="en-US" sz="2400">
              <a:solidFill>
                <a:srgbClr val="0E459D"/>
              </a:solidFill>
              <a:ea typeface="黑体" panose="02010609060101010101"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pic>
        <p:nvPicPr>
          <p:cNvPr id="6" name="图片 5" descr="C:\Users\Administrator\Desktop\人民站起来\timg (2).jpgtimg (2)"/>
          <p:cNvPicPr>
            <a:picLocks noChangeAspect="1"/>
          </p:cNvPicPr>
          <p:nvPr/>
        </p:nvPicPr>
        <p:blipFill>
          <a:blip r:embed="rId1"/>
          <a:stretch>
            <a:fillRect/>
          </a:stretch>
        </p:blipFill>
        <p:spPr>
          <a:xfrm>
            <a:off x="1346835" y="1978660"/>
            <a:ext cx="3460750" cy="2797175"/>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016500" y="1978660"/>
            <a:ext cx="6419850" cy="1291590"/>
          </a:xfrm>
          <a:prstGeom prst="rect">
            <a:avLst/>
          </a:prstGeom>
          <a:noFill/>
        </p:spPr>
        <p:txBody>
          <a:bodyPr wrap="square" rtlCol="0" anchor="t">
            <a:spAutoFit/>
          </a:bodyPr>
          <a:lstStyle/>
          <a:p>
            <a:pPr algn="just" hangingPunct="0">
              <a:lnSpc>
                <a:spcPct val="130000"/>
              </a:lnSpc>
            </a:pPr>
            <a:r>
              <a:rPr lang="zh-CN" altLang="en-US" sz="2000">
                <a:latin typeface="楷体" panose="02010609060101010101" charset="-122"/>
                <a:ea typeface="楷体" panose="02010609060101010101" charset="-122"/>
                <a:cs typeface="+mn-ea"/>
                <a:sym typeface="+mn-ea"/>
              </a:rPr>
              <a:t>②我们有一个共同的感觉，这就是我们的工作将写在人类的历史上，它将表明：占人类总数四分之一的中国人从此站立起来了。</a:t>
            </a:r>
            <a:endParaRPr lang="zh-CN" altLang="en-US" sz="2000">
              <a:latin typeface="楷体" panose="02010609060101010101" charset="-122"/>
              <a:ea typeface="楷体" panose="02010609060101010101" charset="-122"/>
              <a:cs typeface="+mn-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016500" y="1104900"/>
            <a:ext cx="6419850" cy="2968625"/>
          </a:xfrm>
          <a:prstGeom prst="rect">
            <a:avLst/>
          </a:prstGeom>
          <a:noFill/>
        </p:spPr>
        <p:txBody>
          <a:bodyPr wrap="square" rtlCol="0">
            <a:spAutoFit/>
          </a:bodyPr>
          <a:lstStyle/>
          <a:p>
            <a:pPr>
              <a:lnSpc>
                <a:spcPct val="130000"/>
              </a:lnSpc>
            </a:pPr>
            <a:r>
              <a:rPr lang="en-US" altLang="zh-CN" sz="2400">
                <a:solidFill>
                  <a:schemeClr val="tx1"/>
                </a:solidFill>
                <a:ea typeface="黑体" panose="02010609060101010101" charset="-122"/>
              </a:rPr>
              <a:t>【</a:t>
            </a:r>
            <a:r>
              <a:rPr lang="zh-CN" altLang="en-US" sz="2400">
                <a:solidFill>
                  <a:schemeClr val="tx1"/>
                </a:solidFill>
                <a:ea typeface="黑体" panose="02010609060101010101" charset="-122"/>
              </a:rPr>
              <a:t>思考</a:t>
            </a:r>
            <a:r>
              <a:rPr lang="en-US" altLang="zh-CN" sz="2400">
                <a:solidFill>
                  <a:schemeClr val="tx1"/>
                </a:solidFill>
                <a:ea typeface="黑体" panose="02010609060101010101" charset="-122"/>
              </a:rPr>
              <a:t>1】</a:t>
            </a:r>
            <a:r>
              <a:rPr lang="zh-CN" altLang="en-US" sz="2400">
                <a:solidFill>
                  <a:schemeClr val="tx1"/>
                </a:solidFill>
                <a:ea typeface="黑体" panose="02010609060101010101" charset="-122"/>
              </a:rPr>
              <a:t>品读文章情感</a:t>
            </a: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rgbClr val="0E459D"/>
              </a:solidFill>
              <a:ea typeface="黑体" panose="02010609060101010101" charset="-122"/>
            </a:endParaRPr>
          </a:p>
          <a:p>
            <a:pPr>
              <a:lnSpc>
                <a:spcPct val="130000"/>
              </a:lnSpc>
            </a:pPr>
            <a:r>
              <a:rPr lang="zh-CN" altLang="en-US" sz="2400">
                <a:solidFill>
                  <a:srgbClr val="0E459D"/>
                </a:solidFill>
                <a:ea typeface="黑体" panose="02010609060101010101" charset="-122"/>
              </a:rPr>
              <a:t>“务必”道出了对时局的高度清醒、警惕。</a:t>
            </a:r>
            <a:endParaRPr lang="zh-CN" altLang="en-US" sz="2400">
              <a:solidFill>
                <a:srgbClr val="0E459D"/>
              </a:solidFill>
              <a:ea typeface="黑体" panose="02010609060101010101"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pic>
        <p:nvPicPr>
          <p:cNvPr id="6" name="图片 5" descr="C:\Users\Administrator\Desktop\人民站起来\u=1360971318,2296502487&amp;fm=26&amp;gp=0.jpgu=1360971318,2296502487&amp;fm=26&amp;gp=0"/>
          <p:cNvPicPr>
            <a:picLocks noChangeAspect="1"/>
          </p:cNvPicPr>
          <p:nvPr/>
        </p:nvPicPr>
        <p:blipFill>
          <a:blip r:embed="rId1"/>
          <a:stretch>
            <a:fillRect/>
          </a:stretch>
        </p:blipFill>
        <p:spPr>
          <a:xfrm>
            <a:off x="1610360" y="1978660"/>
            <a:ext cx="3322800" cy="2936585"/>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016500" y="1978660"/>
            <a:ext cx="6419850" cy="1291590"/>
          </a:xfrm>
          <a:prstGeom prst="rect">
            <a:avLst/>
          </a:prstGeom>
          <a:noFill/>
        </p:spPr>
        <p:txBody>
          <a:bodyPr wrap="square" rtlCol="0" anchor="t">
            <a:spAutoFit/>
          </a:bodyPr>
          <a:lstStyle/>
          <a:p>
            <a:pPr algn="just" hangingPunct="0">
              <a:lnSpc>
                <a:spcPct val="130000"/>
              </a:lnSpc>
            </a:pPr>
            <a:r>
              <a:rPr lang="zh-CN" altLang="en-US" sz="2000">
                <a:latin typeface="楷体" panose="02010609060101010101" charset="-122"/>
                <a:ea typeface="楷体" panose="02010609060101010101" charset="-122"/>
                <a:cs typeface="+mn-ea"/>
                <a:sym typeface="+mn-ea"/>
              </a:rPr>
              <a:t>③在全国平定以后，他们也还会以各种方式从事破坏和捣乱，他们将每日每时企图在中国复辟。这是必然的，毫无疑义的，我们务必不要松懈自己的警惕性。</a:t>
            </a:r>
            <a:endParaRPr lang="zh-CN" altLang="en-US" sz="2000">
              <a:latin typeface="楷体" panose="02010609060101010101" charset="-122"/>
              <a:ea typeface="楷体" panose="02010609060101010101" charset="-122"/>
              <a:cs typeface="+mn-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016500" y="1104900"/>
            <a:ext cx="6419850" cy="2968625"/>
          </a:xfrm>
          <a:prstGeom prst="rect">
            <a:avLst/>
          </a:prstGeom>
          <a:noFill/>
        </p:spPr>
        <p:txBody>
          <a:bodyPr wrap="square" rtlCol="0">
            <a:spAutoFit/>
          </a:bodyPr>
          <a:lstStyle/>
          <a:p>
            <a:pPr>
              <a:lnSpc>
                <a:spcPct val="130000"/>
              </a:lnSpc>
            </a:pPr>
            <a:r>
              <a:rPr lang="en-US" altLang="zh-CN" sz="2400">
                <a:solidFill>
                  <a:schemeClr val="tx1"/>
                </a:solidFill>
                <a:ea typeface="黑体" panose="02010609060101010101" charset="-122"/>
              </a:rPr>
              <a:t>【</a:t>
            </a:r>
            <a:r>
              <a:rPr lang="zh-CN" altLang="en-US" sz="2400">
                <a:solidFill>
                  <a:schemeClr val="tx1"/>
                </a:solidFill>
                <a:ea typeface="黑体" panose="02010609060101010101" charset="-122"/>
              </a:rPr>
              <a:t>思考</a:t>
            </a:r>
            <a:r>
              <a:rPr lang="en-US" altLang="zh-CN" sz="2400">
                <a:solidFill>
                  <a:schemeClr val="tx1"/>
                </a:solidFill>
                <a:ea typeface="黑体" panose="02010609060101010101" charset="-122"/>
              </a:rPr>
              <a:t>1】</a:t>
            </a:r>
            <a:r>
              <a:rPr lang="zh-CN" altLang="en-US" sz="2400">
                <a:solidFill>
                  <a:schemeClr val="tx1"/>
                </a:solidFill>
                <a:ea typeface="黑体" panose="02010609060101010101" charset="-122"/>
              </a:rPr>
              <a:t>品读文章情感</a:t>
            </a: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rgbClr val="0E459D"/>
              </a:solidFill>
              <a:ea typeface="黑体" panose="02010609060101010101" charset="-122"/>
            </a:endParaRPr>
          </a:p>
          <a:p>
            <a:pPr>
              <a:lnSpc>
                <a:spcPct val="130000"/>
              </a:lnSpc>
            </a:pPr>
            <a:r>
              <a:rPr lang="zh-CN" altLang="en-US" sz="2400">
                <a:solidFill>
                  <a:srgbClr val="0E459D"/>
                </a:solidFill>
                <a:ea typeface="黑体" panose="02010609060101010101" charset="-122"/>
              </a:rPr>
              <a:t>“必将”道出了不予争辩的蔑视与坚定的自信。</a:t>
            </a:r>
            <a:endParaRPr lang="zh-CN" altLang="en-US" sz="2400">
              <a:solidFill>
                <a:srgbClr val="0E459D"/>
              </a:solidFill>
              <a:ea typeface="黑体" panose="02010609060101010101"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pic>
        <p:nvPicPr>
          <p:cNvPr id="6" name="图片 5" descr="C:\Users\Administrator\Desktop\人民站起来\timg (3).jpgtimg (3)"/>
          <p:cNvPicPr>
            <a:picLocks noChangeAspect="1"/>
          </p:cNvPicPr>
          <p:nvPr/>
        </p:nvPicPr>
        <p:blipFill>
          <a:blip r:embed="rId1"/>
          <a:srcRect b="13477"/>
          <a:stretch>
            <a:fillRect/>
          </a:stretch>
        </p:blipFill>
        <p:spPr>
          <a:xfrm>
            <a:off x="1346835" y="1978660"/>
            <a:ext cx="3496310" cy="2087245"/>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016500" y="1978660"/>
            <a:ext cx="6419850" cy="1291590"/>
          </a:xfrm>
          <a:prstGeom prst="rect">
            <a:avLst/>
          </a:prstGeom>
          <a:noFill/>
        </p:spPr>
        <p:txBody>
          <a:bodyPr wrap="square" rtlCol="0" anchor="t">
            <a:spAutoFit/>
          </a:bodyPr>
          <a:lstStyle/>
          <a:p>
            <a:pPr algn="just" hangingPunct="0">
              <a:lnSpc>
                <a:spcPct val="130000"/>
              </a:lnSpc>
            </a:pPr>
            <a:r>
              <a:rPr lang="zh-CN" altLang="en-US" sz="2000">
                <a:latin typeface="楷体" panose="02010609060101010101" charset="-122"/>
                <a:ea typeface="楷体" panose="02010609060101010101" charset="-122"/>
                <a:cs typeface="+mn-ea"/>
                <a:sym typeface="+mn-ea"/>
              </a:rPr>
              <a:t>④让那些内外的反动派在我们面前发抖罢，让他们去说我们这也不行那也不行罢，中国人民的不屈不挠的努力必将稳步地达到自己的目的。</a:t>
            </a:r>
            <a:endParaRPr lang="zh-CN" altLang="en-US" sz="2000">
              <a:latin typeface="楷体" panose="02010609060101010101" charset="-122"/>
              <a:ea typeface="楷体" panose="02010609060101010101" charset="-122"/>
              <a:cs typeface="+mn-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038725" y="1066800"/>
            <a:ext cx="6419850" cy="2968625"/>
          </a:xfrm>
          <a:prstGeom prst="rect">
            <a:avLst/>
          </a:prstGeom>
          <a:noFill/>
        </p:spPr>
        <p:txBody>
          <a:bodyPr wrap="square" rtlCol="0">
            <a:spAutoFit/>
          </a:bodyPr>
          <a:lstStyle/>
          <a:p>
            <a:pPr>
              <a:lnSpc>
                <a:spcPct val="130000"/>
              </a:lnSpc>
            </a:pPr>
            <a:r>
              <a:rPr lang="en-US" altLang="zh-CN" sz="2400">
                <a:solidFill>
                  <a:schemeClr val="tx1"/>
                </a:solidFill>
                <a:ea typeface="黑体" panose="02010609060101010101" charset="-122"/>
              </a:rPr>
              <a:t>【</a:t>
            </a:r>
            <a:r>
              <a:rPr lang="zh-CN" altLang="en-US" sz="2400">
                <a:solidFill>
                  <a:schemeClr val="tx1"/>
                </a:solidFill>
                <a:ea typeface="黑体" panose="02010609060101010101" charset="-122"/>
              </a:rPr>
              <a:t>思考</a:t>
            </a:r>
            <a:r>
              <a:rPr lang="en-US" altLang="zh-CN" sz="2400">
                <a:solidFill>
                  <a:schemeClr val="tx1"/>
                </a:solidFill>
                <a:ea typeface="黑体" panose="02010609060101010101" charset="-122"/>
              </a:rPr>
              <a:t>1】</a:t>
            </a:r>
            <a:r>
              <a:rPr lang="zh-CN" altLang="en-US" sz="2400">
                <a:solidFill>
                  <a:schemeClr val="tx1"/>
                </a:solidFill>
                <a:ea typeface="黑体" panose="02010609060101010101" charset="-122"/>
              </a:rPr>
              <a:t>品读文章情感</a:t>
            </a: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rgbClr val="0E459D"/>
              </a:solidFill>
              <a:ea typeface="黑体" panose="02010609060101010101" charset="-122"/>
            </a:endParaRPr>
          </a:p>
          <a:p>
            <a:pPr>
              <a:lnSpc>
                <a:spcPct val="130000"/>
              </a:lnSpc>
            </a:pPr>
            <a:r>
              <a:rPr lang="zh-CN" altLang="en-US" sz="2400">
                <a:solidFill>
                  <a:srgbClr val="0E459D"/>
                </a:solidFill>
                <a:ea typeface="黑体" panose="02010609060101010101" charset="-122"/>
              </a:rPr>
              <a:t>“永垂不朽”写出了缅怀、敬仰之情。</a:t>
            </a:r>
            <a:endParaRPr lang="zh-CN" altLang="en-US" sz="2400">
              <a:solidFill>
                <a:srgbClr val="0E459D"/>
              </a:solidFill>
              <a:ea typeface="黑体" panose="02010609060101010101"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pic>
        <p:nvPicPr>
          <p:cNvPr id="6" name="图片 5" descr="C:\Users\Administrator\Desktop\人民站起来\timg (7).jpgtimg (7)"/>
          <p:cNvPicPr>
            <a:picLocks noChangeAspect="1"/>
          </p:cNvPicPr>
          <p:nvPr/>
        </p:nvPicPr>
        <p:blipFill>
          <a:blip r:embed="rId1"/>
          <a:stretch>
            <a:fillRect/>
          </a:stretch>
        </p:blipFill>
        <p:spPr>
          <a:xfrm>
            <a:off x="1346835" y="1635760"/>
            <a:ext cx="2834569" cy="363600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016500" y="1978660"/>
            <a:ext cx="6419850" cy="891540"/>
          </a:xfrm>
          <a:prstGeom prst="rect">
            <a:avLst/>
          </a:prstGeom>
          <a:noFill/>
        </p:spPr>
        <p:txBody>
          <a:bodyPr wrap="square" rtlCol="0" anchor="t">
            <a:spAutoFit/>
          </a:bodyPr>
          <a:lstStyle/>
          <a:p>
            <a:pPr algn="just" hangingPunct="0">
              <a:lnSpc>
                <a:spcPct val="130000"/>
              </a:lnSpc>
            </a:pPr>
            <a:r>
              <a:rPr lang="zh-CN" altLang="en-US" sz="2000">
                <a:latin typeface="楷体" panose="02010609060101010101" charset="-122"/>
                <a:ea typeface="楷体" panose="02010609060101010101" charset="-122"/>
                <a:cs typeface="+mn-ea"/>
                <a:sym typeface="+mn-ea"/>
              </a:rPr>
              <a:t>⑤在人民解放战争和人民革命中牺牲的人民英雄永垂不朽！</a:t>
            </a:r>
            <a:endParaRPr lang="zh-CN" altLang="en-US" sz="2000">
              <a:latin typeface="楷体" panose="02010609060101010101" charset="-122"/>
              <a:ea typeface="楷体" panose="02010609060101010101" charset="-122"/>
              <a:cs typeface="+mn-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19785" y="302895"/>
            <a:ext cx="1187450" cy="795020"/>
            <a:chOff x="1291" y="477"/>
            <a:chExt cx="1870" cy="1252"/>
          </a:xfrm>
        </p:grpSpPr>
        <p:sp>
          <p:nvSpPr>
            <p:cNvPr id="3" name="任意多边形: 形状 20"/>
            <p:cNvSpPr>
              <a:spLocks noChangeAspect="1"/>
            </p:cNvSpPr>
            <p:nvPr>
              <p:custDataLst>
                <p:tags r:id="rId1"/>
              </p:custDataLst>
            </p:nvPr>
          </p:nvSpPr>
          <p:spPr>
            <a:xfrm rot="10800000" flipH="1" flipV="1">
              <a:off x="1575" y="477"/>
              <a:ext cx="1587" cy="12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bg2">
                <a:lumMod val="7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0" name="任意多边形: 形状 19"/>
            <p:cNvSpPr>
              <a:spLocks noChangeAspect="1"/>
            </p:cNvSpPr>
            <p:nvPr>
              <p:custDataLst>
                <p:tags r:id="rId2"/>
              </p:custDataLst>
            </p:nvPr>
          </p:nvSpPr>
          <p:spPr>
            <a:xfrm rot="10800000" flipH="1" flipV="1">
              <a:off x="1291" y="477"/>
              <a:ext cx="1587" cy="12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sp>
        <p:nvSpPr>
          <p:cNvPr id="6" name="文本框 5"/>
          <p:cNvSpPr txBox="1"/>
          <p:nvPr>
            <p:custDataLst>
              <p:tags r:id="rId3"/>
            </p:custDataLst>
          </p:nvPr>
        </p:nvSpPr>
        <p:spPr>
          <a:xfrm>
            <a:off x="856615" y="2541270"/>
            <a:ext cx="4173220" cy="177609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2400" b="1" spc="300">
                <a:solidFill>
                  <a:schemeClr val="tx1"/>
                </a:solidFill>
                <a:latin typeface="黑体" panose="02010609060101010101" charset="-122"/>
                <a:ea typeface="黑体" panose="02010609060101010101" charset="-122"/>
              </a:rPr>
              <a:t>归纳总结文章是如何来表达这些情感表现的？</a:t>
            </a:r>
            <a:endParaRPr lang="zh-CN" altLang="en-US" sz="2400" b="1" spc="300">
              <a:solidFill>
                <a:schemeClr val="tx1"/>
              </a:solidFill>
              <a:latin typeface="黑体" panose="02010609060101010101" charset="-122"/>
              <a:ea typeface="黑体" panose="02010609060101010101" charset="-122"/>
            </a:endParaRPr>
          </a:p>
        </p:txBody>
      </p:sp>
      <p:cxnSp>
        <p:nvCxnSpPr>
          <p:cNvPr id="66" name="直接连接符 65"/>
          <p:cNvCxnSpPr>
            <a:stCxn id="59" idx="4"/>
            <a:endCxn id="18" idx="0"/>
          </p:cNvCxnSpPr>
          <p:nvPr>
            <p:custDataLst>
              <p:tags r:id="rId4"/>
            </p:custDataLst>
          </p:nvPr>
        </p:nvCxnSpPr>
        <p:spPr>
          <a:xfrm flipH="1">
            <a:off x="6125845" y="2328545"/>
            <a:ext cx="0" cy="757555"/>
          </a:xfrm>
          <a:prstGeom prst="line">
            <a:avLst/>
          </a:prstGeom>
          <a:ln w="12700">
            <a:solidFill>
              <a:srgbClr val="8F8F8F"/>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5"/>
            </p:custDataLst>
          </p:nvPr>
        </p:nvSpPr>
        <p:spPr>
          <a:xfrm>
            <a:off x="6975475" y="4243705"/>
            <a:ext cx="4458970" cy="777240"/>
          </a:xfrm>
          <a:prstGeom prst="rect">
            <a:avLst/>
          </a:prstGeom>
          <a:noFill/>
        </p:spPr>
        <p:txBody>
          <a:bodyPr wrap="square" rtlCol="0">
            <a:noAutofit/>
          </a:bodyPr>
          <a:lstStyle/>
          <a:p>
            <a:pPr marL="0" lvl="0" indent="0" algn="l">
              <a:lnSpc>
                <a:spcPct val="120000"/>
              </a:lnSpc>
              <a:spcBef>
                <a:spcPct val="0"/>
              </a:spcBef>
              <a:spcAft>
                <a:spcPct val="0"/>
              </a:spcAft>
              <a:buSzTx/>
            </a:pPr>
            <a:r>
              <a:rPr lang="zh-CN" altLang="en-US" sz="2000" b="1" spc="150">
                <a:solidFill>
                  <a:schemeClr val="tx1">
                    <a:lumMod val="85000"/>
                    <a:lumOff val="15000"/>
                  </a:schemeClr>
                </a:solidFill>
                <a:latin typeface="黑体" panose="02010609060101010101" charset="-122"/>
                <a:ea typeface="黑体" panose="02010609060101010101" charset="-122"/>
              </a:rPr>
              <a:t>使用强调的词语，使语言表达准确得体。</a:t>
            </a:r>
            <a:endParaRPr lang="zh-CN" altLang="en-US" sz="2000" b="1" spc="150">
              <a:solidFill>
                <a:schemeClr val="tx1">
                  <a:lumMod val="85000"/>
                  <a:lumOff val="15000"/>
                </a:schemeClr>
              </a:solidFill>
              <a:latin typeface="黑体" panose="02010609060101010101" charset="-122"/>
              <a:ea typeface="黑体" panose="02010609060101010101" charset="-122"/>
            </a:endParaRPr>
          </a:p>
        </p:txBody>
      </p:sp>
      <p:sp>
        <p:nvSpPr>
          <p:cNvPr id="63" name="等腰三角形 62"/>
          <p:cNvSpPr/>
          <p:nvPr>
            <p:custDataLst>
              <p:tags r:id="rId6"/>
            </p:custDataLst>
          </p:nvPr>
        </p:nvSpPr>
        <p:spPr>
          <a:xfrm rot="5400000">
            <a:off x="5663565" y="4441825"/>
            <a:ext cx="175895" cy="140335"/>
          </a:xfrm>
          <a:prstGeom prst="triangle">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64" name="椭圆 63"/>
          <p:cNvSpPr/>
          <p:nvPr>
            <p:custDataLst>
              <p:tags r:id="rId7"/>
            </p:custDataLst>
          </p:nvPr>
        </p:nvSpPr>
        <p:spPr>
          <a:xfrm>
            <a:off x="5902960" y="4289425"/>
            <a:ext cx="445135" cy="445135"/>
          </a:xfrm>
          <a:prstGeom prst="ellipse">
            <a:avLst/>
          </a:prstGeom>
          <a:solidFill>
            <a:srgbClr val="7C7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ltLang="zh-CN" b="1">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65" name="等腰三角形 64"/>
          <p:cNvSpPr/>
          <p:nvPr>
            <p:custDataLst>
              <p:tags r:id="rId8"/>
            </p:custDataLst>
          </p:nvPr>
        </p:nvSpPr>
        <p:spPr>
          <a:xfrm rot="16200000">
            <a:off x="6411595" y="4441825"/>
            <a:ext cx="175895" cy="140335"/>
          </a:xfrm>
          <a:prstGeom prst="triangle">
            <a:avLst/>
          </a:pr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9"/>
            </p:custDataLst>
          </p:nvPr>
        </p:nvSpPr>
        <p:spPr>
          <a:xfrm>
            <a:off x="5949950" y="4280535"/>
            <a:ext cx="356235" cy="461645"/>
          </a:xfrm>
          <a:prstGeom prst="rect">
            <a:avLst/>
          </a:prstGeom>
        </p:spPr>
        <p:txBody>
          <a:bodyPr wrap="square">
            <a:normAutofit fontScale="92500" lnSpcReduction="10000"/>
          </a:bodyPr>
          <a:lstStyle/>
          <a:p>
            <a:pPr algn="ctr">
              <a:lnSpc>
                <a:spcPct val="120000"/>
              </a:lnSpc>
            </a:pP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3</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10"/>
            </p:custDataLst>
          </p:nvPr>
        </p:nvSpPr>
        <p:spPr>
          <a:xfrm>
            <a:off x="6975475" y="1837055"/>
            <a:ext cx="4458970" cy="777240"/>
          </a:xfrm>
          <a:prstGeom prst="rect">
            <a:avLst/>
          </a:prstGeom>
          <a:noFill/>
        </p:spPr>
        <p:txBody>
          <a:bodyPr wrap="square" rtlCol="0">
            <a:normAutofit/>
          </a:bodyPr>
          <a:lstStyle/>
          <a:p>
            <a:pPr marL="0" lvl="0" indent="0" algn="l">
              <a:lnSpc>
                <a:spcPct val="120000"/>
              </a:lnSpc>
              <a:spcBef>
                <a:spcPct val="0"/>
              </a:spcBef>
              <a:spcAft>
                <a:spcPct val="0"/>
              </a:spcAft>
              <a:buSzTx/>
            </a:pPr>
            <a:r>
              <a:rPr lang="zh-CN" altLang="en-US" sz="2000" b="1" spc="150">
                <a:solidFill>
                  <a:schemeClr val="tx1">
                    <a:lumMod val="85000"/>
                    <a:lumOff val="15000"/>
                  </a:schemeClr>
                </a:solidFill>
                <a:latin typeface="黑体" panose="02010609060101010101" charset="-122"/>
                <a:ea typeface="黑体" panose="02010609060101010101" charset="-122"/>
              </a:rPr>
              <a:t>善用明显具有情感倾向的词语。</a:t>
            </a:r>
            <a:endParaRPr lang="zh-CN" altLang="en-US" sz="2000" b="1" spc="150">
              <a:solidFill>
                <a:schemeClr val="tx1">
                  <a:lumMod val="85000"/>
                  <a:lumOff val="15000"/>
                </a:schemeClr>
              </a:solidFill>
              <a:latin typeface="黑体" panose="02010609060101010101" charset="-122"/>
              <a:ea typeface="黑体" panose="02010609060101010101" charset="-122"/>
            </a:endParaRPr>
          </a:p>
        </p:txBody>
      </p:sp>
      <p:sp>
        <p:nvSpPr>
          <p:cNvPr id="58" name="等腰三角形 57"/>
          <p:cNvSpPr/>
          <p:nvPr>
            <p:custDataLst>
              <p:tags r:id="rId11"/>
            </p:custDataLst>
          </p:nvPr>
        </p:nvSpPr>
        <p:spPr>
          <a:xfrm rot="5400000">
            <a:off x="5663565" y="2035810"/>
            <a:ext cx="175895" cy="140335"/>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12"/>
            </p:custDataLst>
          </p:nvPr>
        </p:nvSpPr>
        <p:spPr>
          <a:xfrm>
            <a:off x="5902960" y="1883410"/>
            <a:ext cx="445135" cy="44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20000"/>
              </a:lnSpc>
            </a:pPr>
            <a:endParaRPr lang="en-US" altLang="zh-CN" b="1">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60" name="等腰三角形 59"/>
          <p:cNvSpPr/>
          <p:nvPr>
            <p:custDataLst>
              <p:tags r:id="rId13"/>
            </p:custDataLst>
          </p:nvPr>
        </p:nvSpPr>
        <p:spPr>
          <a:xfrm rot="16200000">
            <a:off x="6411595" y="2035810"/>
            <a:ext cx="175895" cy="140335"/>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14"/>
            </p:custDataLst>
          </p:nvPr>
        </p:nvSpPr>
        <p:spPr>
          <a:xfrm>
            <a:off x="5946775" y="1874520"/>
            <a:ext cx="356235" cy="461645"/>
          </a:xfrm>
          <a:prstGeom prst="rect">
            <a:avLst/>
          </a:prstGeom>
        </p:spPr>
        <p:txBody>
          <a:bodyPr wrap="square">
            <a:normAutofit fontScale="92500" lnSpcReduction="10000"/>
          </a:bodyPr>
          <a:lstStyle/>
          <a:p>
            <a:pPr algn="ctr">
              <a:lnSpc>
                <a:spcPct val="120000"/>
              </a:lnSpc>
            </a:pP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1</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5"/>
            </p:custDataLst>
          </p:nvPr>
        </p:nvSpPr>
        <p:spPr>
          <a:xfrm>
            <a:off x="6975475" y="3040380"/>
            <a:ext cx="4458970" cy="777240"/>
          </a:xfrm>
          <a:prstGeom prst="rect">
            <a:avLst/>
          </a:prstGeom>
          <a:noFill/>
        </p:spPr>
        <p:txBody>
          <a:bodyPr wrap="square" rtlCol="0">
            <a:normAutofit/>
          </a:bodyPr>
          <a:lstStyle/>
          <a:p>
            <a:pPr marL="0" lvl="0" indent="0" algn="l">
              <a:lnSpc>
                <a:spcPct val="120000"/>
              </a:lnSpc>
              <a:spcBef>
                <a:spcPct val="0"/>
              </a:spcBef>
              <a:spcAft>
                <a:spcPct val="0"/>
              </a:spcAft>
              <a:buSzTx/>
            </a:pPr>
            <a:r>
              <a:rPr lang="zh-CN" altLang="en-US" sz="2000" b="1" spc="150">
                <a:solidFill>
                  <a:schemeClr val="tx1">
                    <a:lumMod val="85000"/>
                    <a:lumOff val="15000"/>
                  </a:schemeClr>
                </a:solidFill>
                <a:latin typeface="黑体" panose="02010609060101010101" charset="-122"/>
                <a:ea typeface="黑体" panose="02010609060101010101" charset="-122"/>
              </a:rPr>
              <a:t>使用判断句。</a:t>
            </a:r>
            <a:endParaRPr lang="zh-CN" altLang="en-US" sz="2000" b="1" spc="150">
              <a:solidFill>
                <a:schemeClr val="tx1">
                  <a:lumMod val="85000"/>
                  <a:lumOff val="15000"/>
                </a:schemeClr>
              </a:solidFill>
              <a:latin typeface="黑体" panose="02010609060101010101" charset="-122"/>
              <a:ea typeface="黑体" panose="02010609060101010101" charset="-122"/>
            </a:endParaRPr>
          </a:p>
        </p:txBody>
      </p:sp>
      <p:sp>
        <p:nvSpPr>
          <p:cNvPr id="17" name="等腰三角形 16"/>
          <p:cNvSpPr/>
          <p:nvPr>
            <p:custDataLst>
              <p:tags r:id="rId16"/>
            </p:custDataLst>
          </p:nvPr>
        </p:nvSpPr>
        <p:spPr>
          <a:xfrm rot="5400000">
            <a:off x="5663565" y="3238500"/>
            <a:ext cx="175895" cy="140335"/>
          </a:xfrm>
          <a:prstGeom prst="triangl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8" name="椭圆 17"/>
          <p:cNvSpPr/>
          <p:nvPr>
            <p:custDataLst>
              <p:tags r:id="rId17"/>
            </p:custDataLst>
          </p:nvPr>
        </p:nvSpPr>
        <p:spPr>
          <a:xfrm>
            <a:off x="5902960" y="3086100"/>
            <a:ext cx="445135" cy="4451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ltLang="zh-CN" b="1">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9" name="等腰三角形 18"/>
          <p:cNvSpPr/>
          <p:nvPr>
            <p:custDataLst>
              <p:tags r:id="rId18"/>
            </p:custDataLst>
          </p:nvPr>
        </p:nvSpPr>
        <p:spPr>
          <a:xfrm rot="16200000">
            <a:off x="6411595" y="3238500"/>
            <a:ext cx="175895" cy="140335"/>
          </a:xfrm>
          <a:prstGeom prst="triangl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0" name="矩形 19"/>
          <p:cNvSpPr/>
          <p:nvPr>
            <p:custDataLst>
              <p:tags r:id="rId19"/>
            </p:custDataLst>
          </p:nvPr>
        </p:nvSpPr>
        <p:spPr>
          <a:xfrm>
            <a:off x="5949950" y="3077210"/>
            <a:ext cx="356235" cy="461645"/>
          </a:xfrm>
          <a:prstGeom prst="rect">
            <a:avLst/>
          </a:prstGeom>
        </p:spPr>
        <p:txBody>
          <a:bodyPr wrap="square">
            <a:normAutofit fontScale="92500" lnSpcReduction="10000"/>
          </a:bodyPr>
          <a:lstStyle/>
          <a:p>
            <a:pPr algn="ctr">
              <a:lnSpc>
                <a:spcPct val="120000"/>
              </a:lnSpc>
            </a:pP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2</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a:stCxn id="18" idx="4"/>
            <a:endCxn id="64" idx="0"/>
          </p:cNvCxnSpPr>
          <p:nvPr>
            <p:custDataLst>
              <p:tags r:id="rId20"/>
            </p:custDataLst>
          </p:nvPr>
        </p:nvCxnSpPr>
        <p:spPr>
          <a:xfrm flipH="1">
            <a:off x="6125845" y="3531235"/>
            <a:ext cx="0" cy="758190"/>
          </a:xfrm>
          <a:prstGeom prst="line">
            <a:avLst/>
          </a:prstGeom>
          <a:ln w="12700">
            <a:solidFill>
              <a:srgbClr val="8F8F8F"/>
            </a:solidFill>
            <a:prstDash val="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spTree>
    <p:custDataLst>
      <p:tags r:id="rId2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64"/>
                                        </p:tgtEl>
                                        <p:attrNameLst>
                                          <p:attrName>style.visibility</p:attrName>
                                        </p:attrNameLst>
                                      </p:cBhvr>
                                      <p:to>
                                        <p:strVal val="visible"/>
                                      </p:to>
                                    </p:set>
                                  </p:childTnLst>
                                </p:cTn>
                              </p:par>
                              <p:par>
                                <p:cTn id="13" presetID="1" presetClass="entr" presetSubtype="0" fill="hold" grpId="3" nodeType="withEffect">
                                  <p:stCondLst>
                                    <p:cond delay="0"/>
                                  </p:stCondLst>
                                  <p:childTnLst>
                                    <p:set>
                                      <p:cBhvr>
                                        <p:cTn id="14" dur="1" fill="hold">
                                          <p:stCondLst>
                                            <p:cond delay="0"/>
                                          </p:stCondLst>
                                        </p:cTn>
                                        <p:tgtEl>
                                          <p:spTgt spid="65"/>
                                        </p:tgtEl>
                                        <p:attrNameLst>
                                          <p:attrName>style.visibility</p:attrName>
                                        </p:attrNameLst>
                                      </p:cBhvr>
                                      <p:to>
                                        <p:strVal val="visible"/>
                                      </p:to>
                                    </p:set>
                                  </p:childTnLst>
                                </p:cTn>
                              </p:par>
                              <p:par>
                                <p:cTn id="15" presetID="1" presetClass="entr" presetSubtype="0" fill="hold" grpId="4"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5"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6" nodeType="withEffect">
                                  <p:stCondLst>
                                    <p:cond delay="0"/>
                                  </p:stCondLst>
                                  <p:childTnLst>
                                    <p:set>
                                      <p:cBhvr>
                                        <p:cTn id="20" dur="1" fill="hold">
                                          <p:stCondLst>
                                            <p:cond delay="0"/>
                                          </p:stCondLst>
                                        </p:cTn>
                                        <p:tgtEl>
                                          <p:spTgt spid="58"/>
                                        </p:tgtEl>
                                        <p:attrNameLst>
                                          <p:attrName>style.visibility</p:attrName>
                                        </p:attrNameLst>
                                      </p:cBhvr>
                                      <p:to>
                                        <p:strVal val="visible"/>
                                      </p:to>
                                    </p:set>
                                  </p:childTnLst>
                                </p:cTn>
                              </p:par>
                              <p:par>
                                <p:cTn id="21" presetID="1" presetClass="entr" presetSubtype="0" fill="hold" grpId="7" nodeType="with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par>
                                <p:cTn id="23" presetID="1" presetClass="entr" presetSubtype="0" fill="hold" grpId="8" nodeType="withEffect">
                                  <p:stCondLst>
                                    <p:cond delay="0"/>
                                  </p:stCondLst>
                                  <p:childTnLst>
                                    <p:set>
                                      <p:cBhvr>
                                        <p:cTn id="24" dur="1" fill="hold">
                                          <p:stCondLst>
                                            <p:cond delay="0"/>
                                          </p:stCondLst>
                                        </p:cTn>
                                        <p:tgtEl>
                                          <p:spTgt spid="60"/>
                                        </p:tgtEl>
                                        <p:attrNameLst>
                                          <p:attrName>style.visibility</p:attrName>
                                        </p:attrNameLst>
                                      </p:cBhvr>
                                      <p:to>
                                        <p:strVal val="visible"/>
                                      </p:to>
                                    </p:set>
                                  </p:childTnLst>
                                </p:cTn>
                              </p:par>
                              <p:par>
                                <p:cTn id="25" presetID="1" presetClass="entr" presetSubtype="0" fill="hold" grpId="9"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1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11"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12"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13"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14"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3" grpId="1"/>
      <p:bldP spid="64" grpId="2"/>
      <p:bldP spid="65" grpId="3"/>
      <p:bldP spid="7" grpId="4"/>
      <p:bldP spid="8" grpId="5"/>
      <p:bldP spid="58" grpId="6"/>
      <p:bldP spid="59" grpId="7"/>
      <p:bldP spid="60" grpId="8"/>
      <p:bldP spid="15" grpId="9"/>
      <p:bldP spid="16" grpId="10"/>
      <p:bldP spid="17" grpId="11"/>
      <p:bldP spid="18" grpId="12"/>
      <p:bldP spid="19" grpId="13"/>
      <p:bldP spid="20" grpId="14"/>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8"/>
          <p:cNvSpPr txBox="1"/>
          <p:nvPr/>
        </p:nvSpPr>
        <p:spPr>
          <a:xfrm>
            <a:off x="898525" y="1066800"/>
            <a:ext cx="2077720" cy="569595"/>
          </a:xfrm>
          <a:prstGeom prst="rect">
            <a:avLst/>
          </a:prstGeom>
          <a:solidFill>
            <a:schemeClr val="accent4">
              <a:lumMod val="50000"/>
            </a:schemeClr>
          </a:solidFill>
        </p:spPr>
        <p:txBody>
          <a:bodyPr wrap="square" lIns="91430" tIns="45714" rIns="91430" bIns="45714" rtlCol="0" anchor="t">
            <a:spAutoFit/>
          </a:bodyPr>
          <a:lstStyle/>
          <a:p>
            <a:pPr algn="ctr">
              <a:lnSpc>
                <a:spcPct val="130000"/>
              </a:lnSpc>
            </a:pPr>
            <a:r>
              <a:rPr kumimoji="1" lang="zh-CN" altLang="en-US" sz="2400" b="1">
                <a:solidFill>
                  <a:schemeClr val="bg1"/>
                </a:solidFill>
                <a:ea typeface="黑体" panose="02010609060101010101" charset="-122"/>
                <a:cs typeface="yuweij Medium" charset="0"/>
              </a:rPr>
              <a:t>教学目标</a:t>
            </a:r>
            <a:endParaRPr kumimoji="1" lang="zh-CN" altLang="en-US" sz="2400" b="1" smtClean="0">
              <a:solidFill>
                <a:schemeClr val="bg1"/>
              </a:solidFill>
              <a:ea typeface="黑体" panose="02010609060101010101" charset="-122"/>
              <a:cs typeface="yuweij Medium" charset="0"/>
            </a:endParaRPr>
          </a:p>
        </p:txBody>
      </p:sp>
      <p:sp>
        <p:nvSpPr>
          <p:cNvPr id="5" name="文本框 19"/>
          <p:cNvSpPr txBox="1"/>
          <p:nvPr>
            <p:custDataLst>
              <p:tags r:id="rId1"/>
            </p:custDataLst>
          </p:nvPr>
        </p:nvSpPr>
        <p:spPr>
          <a:xfrm>
            <a:off x="981286" y="2130364"/>
            <a:ext cx="598877" cy="552494"/>
          </a:xfrm>
          <a:prstGeom prst="roundRect">
            <a:avLst/>
          </a:prstGeom>
          <a:solidFill>
            <a:schemeClr val="accent5">
              <a:lumMod val="75000"/>
            </a:schemeClr>
          </a:solidFill>
          <a:ln>
            <a:noFill/>
          </a:ln>
        </p:spPr>
        <p:txBody>
          <a:bodyPr wrap="square" lIns="91430" tIns="45714" rIns="91430" bIns="45714" anchor="ctr">
            <a:normAutofit fontScale="92500" lnSpcReduction="10000"/>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a:ea typeface="宋体" panose="02010600030101010101" pitchFamily="2" charset="-122"/>
              </a:defRPr>
            </a:lvl2pPr>
            <a:lvl3pPr marL="1143000" indent="-228600">
              <a:defRPr>
                <a:latin typeface="Calibri" panose="020F0502020204030204"/>
                <a:ea typeface="宋体" panose="02010600030101010101" pitchFamily="2" charset="-122"/>
              </a:defRPr>
            </a:lvl3pPr>
            <a:lvl4pPr marL="1600200" indent="-228600">
              <a:defRPr>
                <a:latin typeface="Calibri" panose="020F0502020204030204"/>
                <a:ea typeface="宋体" panose="02010600030101010101" pitchFamily="2" charset="-122"/>
              </a:defRPr>
            </a:lvl4pPr>
            <a:lvl5pPr marL="2057400" indent="-228600">
              <a:defRPr>
                <a:latin typeface="Calibri" panose="020F0502020204030204"/>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9pPr>
          </a:lstStyle>
          <a:p>
            <a:pPr algn="ctr">
              <a:lnSpc>
                <a:spcPct val="130000"/>
              </a:lnSpc>
            </a:pPr>
            <a:r>
              <a:rPr lang="en-US" altLang="zh-CN" sz="2360" b="1" kern="0">
                <a:ea typeface="黑体" panose="02010609060101010101" charset="-122"/>
              </a:rPr>
              <a:t>1</a:t>
            </a:r>
            <a:endParaRPr lang="en-US" altLang="zh-CN" sz="2360" b="1" kern="0">
              <a:ea typeface="黑体" panose="02010609060101010101" charset="-122"/>
            </a:endParaRPr>
          </a:p>
        </p:txBody>
      </p:sp>
      <p:sp>
        <p:nvSpPr>
          <p:cNvPr id="6" name="文本框 19"/>
          <p:cNvSpPr txBox="1"/>
          <p:nvPr>
            <p:custDataLst>
              <p:tags r:id="rId2"/>
            </p:custDataLst>
          </p:nvPr>
        </p:nvSpPr>
        <p:spPr>
          <a:xfrm>
            <a:off x="981286" y="3129263"/>
            <a:ext cx="598877" cy="552450"/>
          </a:xfrm>
          <a:prstGeom prst="roundRect">
            <a:avLst/>
          </a:prstGeom>
          <a:solidFill>
            <a:schemeClr val="accent5">
              <a:lumMod val="75000"/>
            </a:schemeClr>
          </a:solidFill>
          <a:ln>
            <a:noFill/>
          </a:ln>
        </p:spPr>
        <p:txBody>
          <a:bodyPr wrap="square" lIns="91430" tIns="45714" rIns="91430" bIns="45714" anchor="ctr">
            <a:normAutofit fontScale="92500" lnSpcReduction="10000"/>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a:ea typeface="宋体" panose="02010600030101010101" pitchFamily="2" charset="-122"/>
              </a:defRPr>
            </a:lvl2pPr>
            <a:lvl3pPr marL="1143000" indent="-228600">
              <a:defRPr>
                <a:latin typeface="Calibri" panose="020F0502020204030204"/>
                <a:ea typeface="宋体" panose="02010600030101010101" pitchFamily="2" charset="-122"/>
              </a:defRPr>
            </a:lvl3pPr>
            <a:lvl4pPr marL="1600200" indent="-228600">
              <a:defRPr>
                <a:latin typeface="Calibri" panose="020F0502020204030204"/>
                <a:ea typeface="宋体" panose="02010600030101010101" pitchFamily="2" charset="-122"/>
              </a:defRPr>
            </a:lvl4pPr>
            <a:lvl5pPr marL="2057400" indent="-228600">
              <a:defRPr>
                <a:latin typeface="Calibri" panose="020F0502020204030204"/>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9pPr>
          </a:lstStyle>
          <a:p>
            <a:pPr algn="ctr">
              <a:lnSpc>
                <a:spcPct val="130000"/>
              </a:lnSpc>
            </a:pPr>
            <a:r>
              <a:rPr lang="en-US" altLang="zh-CN" sz="2360" b="1" kern="0">
                <a:ea typeface="黑体" panose="02010609060101010101" charset="-122"/>
              </a:rPr>
              <a:t>2</a:t>
            </a:r>
            <a:endParaRPr lang="en-US" altLang="zh-CN" sz="2360" b="1" kern="0">
              <a:ea typeface="黑体" panose="02010609060101010101" charset="-122"/>
            </a:endParaRPr>
          </a:p>
        </p:txBody>
      </p:sp>
      <p:sp>
        <p:nvSpPr>
          <p:cNvPr id="8" name="文本框 19"/>
          <p:cNvSpPr txBox="1"/>
          <p:nvPr>
            <p:custDataLst>
              <p:tags r:id="rId3"/>
            </p:custDataLst>
          </p:nvPr>
        </p:nvSpPr>
        <p:spPr>
          <a:xfrm>
            <a:off x="986619" y="4128118"/>
            <a:ext cx="598877" cy="552450"/>
          </a:xfrm>
          <a:prstGeom prst="roundRect">
            <a:avLst/>
          </a:prstGeom>
          <a:solidFill>
            <a:schemeClr val="accent5">
              <a:lumMod val="75000"/>
            </a:schemeClr>
          </a:solidFill>
          <a:ln>
            <a:noFill/>
          </a:ln>
        </p:spPr>
        <p:txBody>
          <a:bodyPr wrap="square" lIns="91430" tIns="45714" rIns="91430" bIns="45714" anchor="ctr">
            <a:normAutofit fontScale="92500" lnSpcReduction="10000"/>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a:ea typeface="宋体" panose="02010600030101010101" pitchFamily="2" charset="-122"/>
              </a:defRPr>
            </a:lvl2pPr>
            <a:lvl3pPr marL="1143000" indent="-228600">
              <a:defRPr>
                <a:latin typeface="Calibri" panose="020F0502020204030204"/>
                <a:ea typeface="宋体" panose="02010600030101010101" pitchFamily="2" charset="-122"/>
              </a:defRPr>
            </a:lvl3pPr>
            <a:lvl4pPr marL="1600200" indent="-228600">
              <a:defRPr>
                <a:latin typeface="Calibri" panose="020F0502020204030204"/>
                <a:ea typeface="宋体" panose="02010600030101010101" pitchFamily="2" charset="-122"/>
              </a:defRPr>
            </a:lvl4pPr>
            <a:lvl5pPr marL="2057400" indent="-228600">
              <a:defRPr>
                <a:latin typeface="Calibri" panose="020F0502020204030204"/>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9pPr>
          </a:lstStyle>
          <a:p>
            <a:pPr algn="ctr">
              <a:lnSpc>
                <a:spcPct val="130000"/>
              </a:lnSpc>
            </a:pPr>
            <a:r>
              <a:rPr lang="en-US" altLang="zh-CN" sz="2360" b="1" kern="0" smtClean="0">
                <a:ea typeface="黑体" panose="02010609060101010101" charset="-122"/>
              </a:rPr>
              <a:t>3</a:t>
            </a:r>
            <a:endParaRPr lang="en-US" altLang="zh-CN" sz="2360" b="1" kern="0" smtClean="0">
              <a:ea typeface="黑体" panose="02010609060101010101" charset="-122"/>
            </a:endParaRPr>
          </a:p>
        </p:txBody>
      </p:sp>
      <p:sp>
        <p:nvSpPr>
          <p:cNvPr id="7" name="文本框 6"/>
          <p:cNvSpPr txBox="1"/>
          <p:nvPr/>
        </p:nvSpPr>
        <p:spPr>
          <a:xfrm>
            <a:off x="1928495" y="2160905"/>
            <a:ext cx="5737225" cy="491490"/>
          </a:xfrm>
          <a:prstGeom prst="rect">
            <a:avLst/>
          </a:prstGeom>
          <a:noFill/>
        </p:spPr>
        <p:txBody>
          <a:bodyPr wrap="square" rtlCol="0" anchor="t">
            <a:spAutoFit/>
          </a:bodyPr>
          <a:lstStyle/>
          <a:p>
            <a:pPr>
              <a:lnSpc>
                <a:spcPct val="130000"/>
              </a:lnSpc>
            </a:pPr>
            <a:r>
              <a:rPr lang="zh-CN" altLang="en-US" sz="2000" b="1">
                <a:ea typeface="黑体" panose="02010609060101010101" charset="-122"/>
              </a:rPr>
              <a:t>品读文本，理清层次结构，把握文章的脉络线索。</a:t>
            </a:r>
            <a:endParaRPr lang="zh-CN" altLang="en-US" sz="2000" b="1">
              <a:ea typeface="黑体" panose="02010609060101010101" charset="-122"/>
            </a:endParaRPr>
          </a:p>
        </p:txBody>
      </p:sp>
      <p:sp>
        <p:nvSpPr>
          <p:cNvPr id="9" name="文本框 8"/>
          <p:cNvSpPr txBox="1"/>
          <p:nvPr/>
        </p:nvSpPr>
        <p:spPr>
          <a:xfrm>
            <a:off x="1928495" y="3090545"/>
            <a:ext cx="9524365" cy="491490"/>
          </a:xfrm>
          <a:prstGeom prst="rect">
            <a:avLst/>
          </a:prstGeom>
          <a:noFill/>
        </p:spPr>
        <p:txBody>
          <a:bodyPr wrap="square" rtlCol="0" anchor="t">
            <a:spAutoFit/>
          </a:bodyPr>
          <a:lstStyle/>
          <a:p>
            <a:pPr>
              <a:lnSpc>
                <a:spcPct val="130000"/>
              </a:lnSpc>
            </a:pPr>
            <a:r>
              <a:rPr lang="zh-CN" altLang="en-US" sz="2000" b="1">
                <a:ea typeface="黑体" panose="02010609060101010101" charset="-122"/>
              </a:rPr>
              <a:t>感悟文中重点语句，体会其中蕴含的情感，感受毛泽东同志讲话的感染力与号召力。</a:t>
            </a:r>
            <a:endParaRPr lang="zh-CN" altLang="en-US" sz="2000" b="1">
              <a:ea typeface="黑体" panose="02010609060101010101" charset="-122"/>
            </a:endParaRPr>
          </a:p>
        </p:txBody>
      </p:sp>
      <p:sp>
        <p:nvSpPr>
          <p:cNvPr id="10" name="文本框 19"/>
          <p:cNvSpPr txBox="1"/>
          <p:nvPr>
            <p:custDataLst>
              <p:tags r:id="rId4"/>
            </p:custDataLst>
          </p:nvPr>
        </p:nvSpPr>
        <p:spPr>
          <a:xfrm>
            <a:off x="986619" y="5126973"/>
            <a:ext cx="598877" cy="552450"/>
          </a:xfrm>
          <a:prstGeom prst="roundRect">
            <a:avLst/>
          </a:prstGeom>
          <a:solidFill>
            <a:schemeClr val="accent5">
              <a:lumMod val="75000"/>
            </a:schemeClr>
          </a:solidFill>
          <a:ln>
            <a:noFill/>
          </a:ln>
        </p:spPr>
        <p:txBody>
          <a:bodyPr wrap="square" lIns="91430" tIns="45714" rIns="91430" bIns="45714" anchor="ctr">
            <a:normAutofit fontScale="92500" lnSpcReduction="10000"/>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a:ea typeface="宋体" panose="02010600030101010101" pitchFamily="2" charset="-122"/>
              </a:defRPr>
            </a:lvl2pPr>
            <a:lvl3pPr marL="1143000" indent="-228600">
              <a:defRPr>
                <a:latin typeface="Calibri" panose="020F0502020204030204"/>
                <a:ea typeface="宋体" panose="02010600030101010101" pitchFamily="2" charset="-122"/>
              </a:defRPr>
            </a:lvl3pPr>
            <a:lvl4pPr marL="1600200" indent="-228600">
              <a:defRPr>
                <a:latin typeface="Calibri" panose="020F0502020204030204"/>
                <a:ea typeface="宋体" panose="02010600030101010101" pitchFamily="2" charset="-122"/>
              </a:defRPr>
            </a:lvl4pPr>
            <a:lvl5pPr marL="2057400" indent="-228600">
              <a:defRPr>
                <a:latin typeface="Calibri" panose="020F0502020204030204"/>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9pPr>
          </a:lstStyle>
          <a:p>
            <a:pPr algn="ctr">
              <a:lnSpc>
                <a:spcPct val="130000"/>
              </a:lnSpc>
            </a:pPr>
            <a:r>
              <a:rPr lang="en-US" altLang="zh-CN" sz="2360" b="1" kern="0" smtClean="0">
                <a:ea typeface="黑体" panose="02010609060101010101" charset="-122"/>
              </a:rPr>
              <a:t>4</a:t>
            </a:r>
            <a:endParaRPr lang="en-US" altLang="zh-CN" sz="2360" b="1" kern="0" smtClean="0">
              <a:ea typeface="黑体" panose="02010609060101010101" charset="-122"/>
            </a:endParaRPr>
          </a:p>
        </p:txBody>
      </p:sp>
      <p:sp>
        <p:nvSpPr>
          <p:cNvPr id="11" name="文本框 10"/>
          <p:cNvSpPr txBox="1"/>
          <p:nvPr/>
        </p:nvSpPr>
        <p:spPr>
          <a:xfrm>
            <a:off x="1928495" y="4020185"/>
            <a:ext cx="6999605" cy="491490"/>
          </a:xfrm>
          <a:prstGeom prst="rect">
            <a:avLst/>
          </a:prstGeom>
          <a:noFill/>
        </p:spPr>
        <p:txBody>
          <a:bodyPr wrap="square" rtlCol="0" anchor="t">
            <a:spAutoFit/>
          </a:bodyPr>
          <a:lstStyle/>
          <a:p>
            <a:pPr>
              <a:lnSpc>
                <a:spcPct val="130000"/>
              </a:lnSpc>
            </a:pPr>
            <a:r>
              <a:rPr lang="zh-CN" altLang="en-US" sz="2000" b="1">
                <a:ea typeface="黑体" panose="02010609060101010101" charset="-122"/>
              </a:rPr>
              <a:t>了解开幕词的相关知识，学习开幕词的一般结构及基本写法。</a:t>
            </a:r>
            <a:endParaRPr lang="zh-CN" altLang="en-US" sz="2000" b="1">
              <a:ea typeface="黑体" panose="02010609060101010101" charset="-122"/>
            </a:endParaRPr>
          </a:p>
        </p:txBody>
      </p:sp>
      <p:sp>
        <p:nvSpPr>
          <p:cNvPr id="12" name="文本框 11"/>
          <p:cNvSpPr txBox="1"/>
          <p:nvPr/>
        </p:nvSpPr>
        <p:spPr>
          <a:xfrm>
            <a:off x="1928495" y="5088255"/>
            <a:ext cx="7252335" cy="491490"/>
          </a:xfrm>
          <a:prstGeom prst="rect">
            <a:avLst/>
          </a:prstGeom>
          <a:noFill/>
        </p:spPr>
        <p:txBody>
          <a:bodyPr wrap="square" rtlCol="0" anchor="t">
            <a:spAutoFit/>
          </a:bodyPr>
          <a:lstStyle/>
          <a:p>
            <a:pPr>
              <a:lnSpc>
                <a:spcPct val="130000"/>
              </a:lnSpc>
            </a:pPr>
            <a:r>
              <a:rPr lang="zh-CN" altLang="en-US" sz="2000" b="1">
                <a:ea typeface="黑体" panose="02010609060101010101" charset="-122"/>
              </a:rPr>
              <a:t>认识新中国成立的历史意义，培养爱国热情，提升民族自豪感。</a:t>
            </a:r>
            <a:endParaRPr lang="zh-CN" altLang="en-US" sz="2000" b="1">
              <a:ea typeface="黑体" panose="02010609060101010101"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2286000"/>
            <a:ext cx="12192098" cy="4572000"/>
          </a:xfrm>
          <a:prstGeom prst="rect">
            <a:avLst/>
          </a:prstGeom>
          <a:pattFill prst="pct10">
            <a:fgClr>
              <a:srgbClr val="E7E8E0"/>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925830" y="1874535"/>
            <a:ext cx="10363283" cy="4114833"/>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866775" y="1066800"/>
            <a:ext cx="10527030" cy="762000"/>
          </a:xfrm>
          <a:prstGeom prst="rect">
            <a:avLst/>
          </a:prstGeom>
          <a:noFill/>
        </p:spPr>
        <p:txBody>
          <a:bodyPr wrap="square" rtlCol="0" anchor="ctr">
            <a:noAutofit/>
          </a:bodyPr>
          <a:lstStyle/>
          <a:p>
            <a:pPr marL="0" indent="0" algn="ctr">
              <a:lnSpc>
                <a:spcPct val="100000"/>
              </a:lnSpc>
              <a:spcBef>
                <a:spcPct val="0"/>
              </a:spcBef>
              <a:spcAft>
                <a:spcPct val="0"/>
              </a:spcAft>
              <a:buSzTx/>
              <a:buNone/>
            </a:pPr>
            <a:r>
              <a:rPr lang="zh-CN" altLang="en-US" sz="2400" b="1" spc="300">
                <a:solidFill>
                  <a:schemeClr val="tx1"/>
                </a:solidFill>
                <a:latin typeface="黑体" panose="02010609060101010101" charset="-122"/>
                <a:ea typeface="黑体" panose="02010609060101010101" charset="-122"/>
                <a:cs typeface="黑体" panose="02010609060101010101" charset="-122"/>
              </a:rPr>
              <a:t>【思考</a:t>
            </a:r>
            <a:r>
              <a:rPr lang="en-US" altLang="zh-CN" sz="2400" b="1" spc="300">
                <a:solidFill>
                  <a:schemeClr val="tx1"/>
                </a:solidFill>
                <a:latin typeface="黑体" panose="02010609060101010101" charset="-122"/>
                <a:ea typeface="黑体" panose="02010609060101010101" charset="-122"/>
                <a:cs typeface="黑体" panose="02010609060101010101" charset="-122"/>
              </a:rPr>
              <a:t>2</a:t>
            </a:r>
            <a:r>
              <a:rPr lang="zh-CN" altLang="en-US" sz="2400" b="1" spc="300">
                <a:solidFill>
                  <a:schemeClr val="tx1"/>
                </a:solidFill>
                <a:latin typeface="黑体" panose="02010609060101010101" charset="-122"/>
                <a:ea typeface="黑体" panose="02010609060101010101" charset="-122"/>
                <a:cs typeface="黑体" panose="02010609060101010101" charset="-122"/>
              </a:rPr>
              <a:t>】</a:t>
            </a:r>
            <a:r>
              <a:rPr lang="en-US" altLang="zh-CN" sz="2400" b="1" spc="300">
                <a:solidFill>
                  <a:schemeClr val="tx1"/>
                </a:solidFill>
                <a:latin typeface="黑体" panose="02010609060101010101" charset="-122"/>
                <a:ea typeface="黑体" panose="02010609060101010101" charset="-122"/>
                <a:cs typeface="黑体" panose="02010609060101010101" charset="-122"/>
              </a:rPr>
              <a:t>分析语句含义</a:t>
            </a:r>
            <a:endParaRPr lang="en-US" altLang="zh-CN" sz="2400" b="1" spc="300">
              <a:solidFill>
                <a:schemeClr val="tx1"/>
              </a:solidFill>
              <a:latin typeface="黑体" panose="02010609060101010101" charset="-122"/>
              <a:ea typeface="黑体" panose="02010609060101010101" charset="-122"/>
              <a:cs typeface="黑体" panose="02010609060101010101" charset="-122"/>
            </a:endParaRPr>
          </a:p>
        </p:txBody>
      </p:sp>
      <p:sp>
        <p:nvSpPr>
          <p:cNvPr id="50" name="文本框 49"/>
          <p:cNvSpPr txBox="1"/>
          <p:nvPr>
            <p:custDataLst>
              <p:tags r:id="rId4"/>
            </p:custDataLst>
          </p:nvPr>
        </p:nvSpPr>
        <p:spPr>
          <a:xfrm>
            <a:off x="1295344" y="2272191"/>
            <a:ext cx="10175296" cy="1440962"/>
          </a:xfrm>
          <a:prstGeom prst="rect">
            <a:avLst/>
          </a:prstGeom>
          <a:noFill/>
        </p:spPr>
        <p:txBody>
          <a:bodyPr wrap="square" rtlCol="0">
            <a:normAutofit/>
          </a:bodyPr>
          <a:lstStyle/>
          <a:p>
            <a:pPr marL="0" lvl="0" indent="0" algn="l">
              <a:lnSpc>
                <a:spcPct val="130000"/>
              </a:lnSpc>
              <a:spcBef>
                <a:spcPct val="0"/>
              </a:spcBef>
              <a:spcAft>
                <a:spcPct val="0"/>
              </a:spcAft>
              <a:buSzTx/>
            </a:pPr>
            <a:endParaRPr lang="zh-CN" altLang="en-US" sz="13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a:solidFill>
                  <a:schemeClr val="tx1">
                    <a:lumMod val="85000"/>
                    <a:lumOff val="15000"/>
                  </a:schemeClr>
                </a:solidFill>
                <a:ea typeface="黑体" panose="02010609060101010101" charset="-122"/>
                <a:cs typeface="+mn-ea"/>
              </a:rPr>
              <a:t>这些词语或是涵盖一切情况与事件，或是涵盖一切可能性，强调“蒋介石国民党及其帮凶们”的不可信，告诫人民要放弃一切幻想，抱定同敌人斗争到底的决心。</a:t>
            </a:r>
            <a:endParaRPr lang="zh-CN" altLang="en-US">
              <a:solidFill>
                <a:schemeClr val="tx1">
                  <a:lumMod val="85000"/>
                  <a:lumOff val="15000"/>
                </a:schemeClr>
              </a:solidFill>
              <a:ea typeface="黑体" panose="02010609060101010101" charset="-122"/>
              <a:cs typeface="+mn-ea"/>
            </a:endParaRPr>
          </a:p>
        </p:txBody>
      </p:sp>
      <p:sp>
        <p:nvSpPr>
          <p:cNvPr id="52" name="文本框 51"/>
          <p:cNvSpPr txBox="1"/>
          <p:nvPr>
            <p:custDataLst>
              <p:tags r:id="rId5"/>
            </p:custDataLst>
          </p:nvPr>
        </p:nvSpPr>
        <p:spPr>
          <a:xfrm>
            <a:off x="1292598" y="1980429"/>
            <a:ext cx="10175296" cy="313044"/>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a:buChar char="n"/>
            </a:pPr>
            <a:r>
              <a:rPr lang="zh-CN" altLang="en-US" sz="2000" b="1">
                <a:solidFill>
                  <a:schemeClr val="tx1"/>
                </a:solidFill>
                <a:ea typeface="黑体" panose="02010609060101010101" charset="-122"/>
                <a:cs typeface="+mn-ea"/>
              </a:rPr>
              <a:t>“任何”“一切”“唯一”“决无”有什么作用？</a:t>
            </a:r>
            <a:endParaRPr lang="zh-CN" altLang="en-US" sz="2000" b="1">
              <a:solidFill>
                <a:schemeClr val="tx1"/>
              </a:solidFill>
              <a:ea typeface="黑体" panose="02010609060101010101" charset="-122"/>
              <a:cs typeface="+mn-ea"/>
            </a:endParaRPr>
          </a:p>
        </p:txBody>
      </p:sp>
      <p:sp>
        <p:nvSpPr>
          <p:cNvPr id="8" name="文本框 7"/>
          <p:cNvSpPr txBox="1"/>
          <p:nvPr>
            <p:custDataLst>
              <p:tags r:id="rId6"/>
            </p:custDataLst>
          </p:nvPr>
        </p:nvSpPr>
        <p:spPr>
          <a:xfrm>
            <a:off x="1295344" y="4087983"/>
            <a:ext cx="10175296" cy="1440962"/>
          </a:xfrm>
          <a:prstGeom prst="rect">
            <a:avLst/>
          </a:prstGeom>
          <a:noFill/>
        </p:spPr>
        <p:txBody>
          <a:bodyPr wrap="square" rtlCol="0">
            <a:normAutofit/>
          </a:bodyPr>
          <a:lstStyle/>
          <a:p>
            <a:pPr marL="0" lvl="0" indent="0" algn="l">
              <a:lnSpc>
                <a:spcPct val="130000"/>
              </a:lnSpc>
              <a:spcBef>
                <a:spcPct val="0"/>
              </a:spcBef>
              <a:spcAft>
                <a:spcPct val="0"/>
              </a:spcAft>
              <a:buSzTx/>
            </a:pPr>
            <a:r>
              <a:rPr lang="en-US" altLang="zh-CN">
                <a:solidFill>
                  <a:schemeClr val="tx1">
                    <a:lumMod val="85000"/>
                    <a:lumOff val="15000"/>
                  </a:schemeClr>
                </a:solidFill>
                <a:ea typeface="黑体" panose="02010609060101010101" charset="-122"/>
                <a:cs typeface="+mn-ea"/>
              </a:rPr>
              <a:t>    </a:t>
            </a:r>
            <a:endParaRPr lang="en-US" altLang="zh-CN">
              <a:solidFill>
                <a:schemeClr val="tx1">
                  <a:lumMod val="85000"/>
                  <a:lumOff val="15000"/>
                </a:schemeClr>
              </a:solidFill>
              <a:ea typeface="黑体" panose="02010609060101010101" charset="-122"/>
              <a:cs typeface="+mn-ea"/>
            </a:endParaRPr>
          </a:p>
          <a:p>
            <a:pPr marL="0" lvl="0" indent="0" algn="l">
              <a:lnSpc>
                <a:spcPct val="130000"/>
              </a:lnSpc>
              <a:spcBef>
                <a:spcPct val="0"/>
              </a:spcBef>
              <a:spcAft>
                <a:spcPct val="0"/>
              </a:spcAft>
              <a:buSzTx/>
            </a:pPr>
            <a:r>
              <a:rPr lang="en-US" altLang="zh-CN">
                <a:solidFill>
                  <a:schemeClr val="tx1">
                    <a:lumMod val="85000"/>
                    <a:lumOff val="15000"/>
                  </a:schemeClr>
                </a:solidFill>
                <a:ea typeface="黑体" panose="02010609060101010101" charset="-122"/>
                <a:cs typeface="+mn-ea"/>
              </a:rPr>
              <a:t>         </a:t>
            </a:r>
            <a:r>
              <a:rPr lang="zh-CN" altLang="en-US">
                <a:solidFill>
                  <a:schemeClr val="tx1">
                    <a:lumMod val="85000"/>
                    <a:lumOff val="15000"/>
                  </a:schemeClr>
                </a:solidFill>
                <a:ea typeface="黑体" panose="02010609060101010101" charset="-122"/>
                <a:cs typeface="+mn-ea"/>
              </a:rPr>
              <a:t>承上启下，既对上文“人民民主专政和团结国际友人”的举措进行肯定，又引出对当前经济建设工作的阐述，对经济建设困难的预判，以及对解决困难抱有的信心和希望。</a:t>
            </a:r>
            <a:endParaRPr lang="zh-CN" altLang="en-US">
              <a:solidFill>
                <a:schemeClr val="tx1">
                  <a:lumMod val="85000"/>
                  <a:lumOff val="15000"/>
                </a:schemeClr>
              </a:solidFill>
              <a:ea typeface="黑体" panose="02010609060101010101" charset="-122"/>
              <a:cs typeface="+mn-ea"/>
            </a:endParaRPr>
          </a:p>
        </p:txBody>
      </p:sp>
      <p:sp>
        <p:nvSpPr>
          <p:cNvPr id="17" name="文本框 16"/>
          <p:cNvSpPr txBox="1"/>
          <p:nvPr>
            <p:custDataLst>
              <p:tags r:id="rId7"/>
            </p:custDataLst>
          </p:nvPr>
        </p:nvSpPr>
        <p:spPr>
          <a:xfrm>
            <a:off x="1292598" y="3775625"/>
            <a:ext cx="10175296" cy="313044"/>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a:buChar char="n"/>
            </a:pPr>
            <a:r>
              <a:rPr lang="zh-CN" altLang="en-US" sz="2000" b="1">
                <a:solidFill>
                  <a:schemeClr val="tx1"/>
                </a:solidFill>
                <a:ea typeface="黑体" panose="02010609060101010101" charset="-122"/>
                <a:cs typeface="+mn-ea"/>
              </a:rPr>
              <a:t>赏析“人民民主专政和团结国际友人，将我们的建设工作获得迅速的成功”的作用。</a:t>
            </a:r>
            <a:endParaRPr lang="zh-CN" altLang="en-US" sz="2000" b="1">
              <a:solidFill>
                <a:schemeClr val="tx1"/>
              </a:solidFill>
              <a:ea typeface="黑体" panose="02010609060101010101" charset="-122"/>
              <a:cs typeface="+mn-ea"/>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grpSp>
        <p:nvGrpSpPr>
          <p:cNvPr id="12" name="组合 11"/>
          <p:cNvGrpSpPr/>
          <p:nvPr/>
        </p:nvGrpSpPr>
        <p:grpSpPr>
          <a:xfrm>
            <a:off x="819785" y="302895"/>
            <a:ext cx="1187450" cy="795020"/>
            <a:chOff x="1291" y="477"/>
            <a:chExt cx="1870" cy="1252"/>
          </a:xfrm>
        </p:grpSpPr>
        <p:sp>
          <p:nvSpPr>
            <p:cNvPr id="15" name="任意多边形: 形状 20"/>
            <p:cNvSpPr>
              <a:spLocks noChangeAspect="1"/>
            </p:cNvSpPr>
            <p:nvPr>
              <p:custDataLst>
                <p:tags r:id="rId8"/>
              </p:custDataLst>
            </p:nvPr>
          </p:nvSpPr>
          <p:spPr>
            <a:xfrm rot="10800000" flipH="1" flipV="1">
              <a:off x="1575" y="477"/>
              <a:ext cx="1587" cy="12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bg2">
                <a:lumMod val="7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0" name="任意多边形: 形状 19"/>
            <p:cNvSpPr>
              <a:spLocks noChangeAspect="1"/>
            </p:cNvSpPr>
            <p:nvPr>
              <p:custDataLst>
                <p:tags r:id="rId9"/>
              </p:custDataLst>
            </p:nvPr>
          </p:nvSpPr>
          <p:spPr>
            <a:xfrm rot="10800000" flipH="1" flipV="1">
              <a:off x="1291" y="477"/>
              <a:ext cx="1587" cy="12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17" grpId="1"/>
      <p:bldP spid="8" grpId="2"/>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4" name="矩形 3"/>
          <p:cNvSpPr/>
          <p:nvPr>
            <p:custDataLst>
              <p:tags r:id="rId1"/>
            </p:custDataLst>
          </p:nvPr>
        </p:nvSpPr>
        <p:spPr>
          <a:xfrm>
            <a:off x="-15240" y="2272030"/>
            <a:ext cx="12192098" cy="4572000"/>
          </a:xfrm>
          <a:prstGeom prst="rect">
            <a:avLst/>
          </a:prstGeom>
          <a:pattFill prst="pct10">
            <a:fgClr>
              <a:srgbClr val="E7E8E0"/>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925830" y="1874520"/>
            <a:ext cx="10542270" cy="4267835"/>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866775" y="1066800"/>
            <a:ext cx="10527030" cy="762000"/>
          </a:xfrm>
          <a:prstGeom prst="rect">
            <a:avLst/>
          </a:prstGeom>
          <a:noFill/>
        </p:spPr>
        <p:txBody>
          <a:bodyPr wrap="square" rtlCol="0" anchor="ctr">
            <a:noAutofit/>
          </a:bodyPr>
          <a:lstStyle/>
          <a:p>
            <a:pPr marL="0" indent="0" algn="ctr">
              <a:lnSpc>
                <a:spcPct val="100000"/>
              </a:lnSpc>
              <a:spcBef>
                <a:spcPct val="0"/>
              </a:spcBef>
              <a:spcAft>
                <a:spcPct val="0"/>
              </a:spcAft>
              <a:buSzTx/>
              <a:buNone/>
            </a:pPr>
            <a:r>
              <a:rPr lang="zh-CN" altLang="en-US" sz="2400" b="1" spc="300">
                <a:solidFill>
                  <a:schemeClr val="tx1"/>
                </a:solidFill>
                <a:latin typeface="黑体" panose="02010609060101010101" charset="-122"/>
                <a:ea typeface="黑体" panose="02010609060101010101" charset="-122"/>
                <a:cs typeface="黑体" panose="02010609060101010101" charset="-122"/>
              </a:rPr>
              <a:t>【思考</a:t>
            </a:r>
            <a:r>
              <a:rPr lang="en-US" altLang="zh-CN" sz="2400" b="1" spc="300">
                <a:solidFill>
                  <a:schemeClr val="tx1"/>
                </a:solidFill>
                <a:latin typeface="黑体" panose="02010609060101010101" charset="-122"/>
                <a:ea typeface="黑体" panose="02010609060101010101" charset="-122"/>
                <a:cs typeface="黑体" panose="02010609060101010101" charset="-122"/>
              </a:rPr>
              <a:t>2</a:t>
            </a:r>
            <a:r>
              <a:rPr lang="zh-CN" altLang="en-US" sz="2400" b="1" spc="300">
                <a:solidFill>
                  <a:schemeClr val="tx1"/>
                </a:solidFill>
                <a:latin typeface="黑体" panose="02010609060101010101" charset="-122"/>
                <a:ea typeface="黑体" panose="02010609060101010101" charset="-122"/>
                <a:cs typeface="黑体" panose="02010609060101010101" charset="-122"/>
              </a:rPr>
              <a:t>】</a:t>
            </a:r>
            <a:r>
              <a:rPr lang="en-US" altLang="zh-CN" sz="2400" b="1" spc="300">
                <a:solidFill>
                  <a:schemeClr val="tx1"/>
                </a:solidFill>
                <a:latin typeface="黑体" panose="02010609060101010101" charset="-122"/>
                <a:ea typeface="黑体" panose="02010609060101010101" charset="-122"/>
                <a:cs typeface="黑体" panose="02010609060101010101" charset="-122"/>
              </a:rPr>
              <a:t>分析语句含义</a:t>
            </a:r>
            <a:endParaRPr lang="en-US" altLang="zh-CN" sz="2400" b="1" spc="300">
              <a:solidFill>
                <a:schemeClr val="tx1"/>
              </a:solidFill>
              <a:latin typeface="黑体" panose="02010609060101010101" charset="-122"/>
              <a:ea typeface="黑体" panose="02010609060101010101" charset="-122"/>
              <a:cs typeface="黑体" panose="02010609060101010101" charset="-122"/>
            </a:endParaRPr>
          </a:p>
        </p:txBody>
      </p:sp>
      <p:sp>
        <p:nvSpPr>
          <p:cNvPr id="50" name="文本框 49"/>
          <p:cNvSpPr txBox="1"/>
          <p:nvPr>
            <p:custDataLst>
              <p:tags r:id="rId4"/>
            </p:custDataLst>
          </p:nvPr>
        </p:nvSpPr>
        <p:spPr>
          <a:xfrm>
            <a:off x="1295344" y="2272191"/>
            <a:ext cx="10175296" cy="1440962"/>
          </a:xfrm>
          <a:prstGeom prst="rect">
            <a:avLst/>
          </a:prstGeom>
          <a:noFill/>
        </p:spPr>
        <p:txBody>
          <a:bodyPr wrap="square" rtlCol="0">
            <a:normAutofit/>
          </a:bodyPr>
          <a:lstStyle/>
          <a:p>
            <a:pPr marL="0" lvl="0" indent="0" algn="l">
              <a:lnSpc>
                <a:spcPct val="130000"/>
              </a:lnSpc>
              <a:spcBef>
                <a:spcPct val="0"/>
              </a:spcBef>
              <a:spcAft>
                <a:spcPct val="0"/>
              </a:spcAft>
              <a:buSzTx/>
            </a:pPr>
            <a:endParaRPr lang="zh-CN" altLang="en-US" sz="13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a:solidFill>
                  <a:schemeClr val="tx1">
                    <a:lumMod val="85000"/>
                    <a:lumOff val="15000"/>
                  </a:schemeClr>
                </a:solidFill>
                <a:ea typeface="黑体" panose="02010609060101010101" charset="-122"/>
                <a:cs typeface="+mn-ea"/>
              </a:rPr>
              <a:t>“不允许”和“任何”通过坚定的语气，写出了中国人民站起来了的豪气与底气，以及捍卫国家主权和人民生命安全的坚定决心。</a:t>
            </a:r>
            <a:endParaRPr lang="zh-CN" altLang="en-US">
              <a:solidFill>
                <a:schemeClr val="tx1">
                  <a:lumMod val="85000"/>
                  <a:lumOff val="15000"/>
                </a:schemeClr>
              </a:solidFill>
              <a:ea typeface="黑体" panose="02010609060101010101" charset="-122"/>
              <a:cs typeface="+mn-ea"/>
            </a:endParaRPr>
          </a:p>
        </p:txBody>
      </p:sp>
      <p:sp>
        <p:nvSpPr>
          <p:cNvPr id="52" name="文本框 51"/>
          <p:cNvSpPr txBox="1"/>
          <p:nvPr>
            <p:custDataLst>
              <p:tags r:id="rId5"/>
            </p:custDataLst>
          </p:nvPr>
        </p:nvSpPr>
        <p:spPr>
          <a:xfrm>
            <a:off x="1292598" y="1980429"/>
            <a:ext cx="10175296" cy="313044"/>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a:buChar char="n"/>
            </a:pPr>
            <a:r>
              <a:rPr lang="zh-CN" altLang="en-US" sz="2000" b="1">
                <a:solidFill>
                  <a:schemeClr val="tx1"/>
                </a:solidFill>
                <a:ea typeface="黑体" panose="02010609060101010101" charset="-122"/>
                <a:cs typeface="+mn-ea"/>
              </a:rPr>
              <a:t>我们的国防将获得巩固，不允许任何帝国主义者再来侵略我们的国土。</a:t>
            </a:r>
            <a:endParaRPr lang="zh-CN" altLang="en-US" sz="2000" b="1">
              <a:solidFill>
                <a:schemeClr val="tx1"/>
              </a:solidFill>
              <a:ea typeface="黑体" panose="02010609060101010101" charset="-122"/>
              <a:cs typeface="+mn-ea"/>
            </a:endParaRPr>
          </a:p>
        </p:txBody>
      </p:sp>
      <p:sp>
        <p:nvSpPr>
          <p:cNvPr id="8" name="文本框 7"/>
          <p:cNvSpPr txBox="1"/>
          <p:nvPr>
            <p:custDataLst>
              <p:tags r:id="rId6"/>
            </p:custDataLst>
          </p:nvPr>
        </p:nvSpPr>
        <p:spPr>
          <a:xfrm>
            <a:off x="1295344" y="4087983"/>
            <a:ext cx="10175296" cy="1440962"/>
          </a:xfrm>
          <a:prstGeom prst="rect">
            <a:avLst/>
          </a:prstGeom>
          <a:noFill/>
        </p:spPr>
        <p:txBody>
          <a:bodyPr wrap="square" rtlCol="0">
            <a:normAutofit/>
          </a:bodyPr>
          <a:lstStyle/>
          <a:p>
            <a:pPr marL="0" lvl="0" indent="0" algn="l">
              <a:lnSpc>
                <a:spcPct val="130000"/>
              </a:lnSpc>
              <a:spcBef>
                <a:spcPct val="0"/>
              </a:spcBef>
              <a:spcAft>
                <a:spcPct val="0"/>
              </a:spcAft>
              <a:buSzTx/>
            </a:pPr>
            <a:endParaRPr lang="zh-CN" altLang="en-US" sz="13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a:solidFill>
                  <a:schemeClr val="tx1">
                    <a:lumMod val="85000"/>
                    <a:lumOff val="15000"/>
                  </a:schemeClr>
                </a:solidFill>
                <a:ea typeface="黑体" panose="02010609060101010101" charset="-122"/>
                <a:cs typeface="+mn-ea"/>
              </a:rPr>
              <a:t>文章结尾以气壮山河的排比句式，向人民召唤，向世界宣告。这些满怀革命自信心的豪言壮语，是中国人民奋勇前进的最强动力。</a:t>
            </a:r>
            <a:endParaRPr lang="zh-CN" altLang="en-US">
              <a:solidFill>
                <a:schemeClr val="tx1">
                  <a:lumMod val="85000"/>
                  <a:lumOff val="15000"/>
                </a:schemeClr>
              </a:solidFill>
              <a:ea typeface="黑体" panose="02010609060101010101" charset="-122"/>
              <a:cs typeface="+mn-ea"/>
            </a:endParaRPr>
          </a:p>
        </p:txBody>
      </p:sp>
      <p:sp>
        <p:nvSpPr>
          <p:cNvPr id="17" name="文本框 16"/>
          <p:cNvSpPr txBox="1"/>
          <p:nvPr>
            <p:custDataLst>
              <p:tags r:id="rId7"/>
            </p:custDataLst>
          </p:nvPr>
        </p:nvSpPr>
        <p:spPr>
          <a:xfrm>
            <a:off x="1292598" y="3775625"/>
            <a:ext cx="10175296" cy="313044"/>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a:buChar char="n"/>
            </a:pPr>
            <a:r>
              <a:rPr lang="zh-CN" altLang="en-US" sz="2000" b="1">
                <a:ea typeface="黑体" panose="02010609060101010101" charset="-122"/>
                <a:cs typeface="+mn-ea"/>
                <a:sym typeface="+mn-ea"/>
              </a:rPr>
              <a:t>赏析文章最后一部分的特点。</a:t>
            </a:r>
            <a:endParaRPr lang="zh-CN" altLang="en-US" sz="2000" b="1">
              <a:ea typeface="黑体" panose="02010609060101010101" charset="-122"/>
              <a:cs typeface="+mn-ea"/>
            </a:endParaRPr>
          </a:p>
          <a:p>
            <a:pPr marL="0" indent="0" algn="l">
              <a:lnSpc>
                <a:spcPct val="100000"/>
              </a:lnSpc>
              <a:spcBef>
                <a:spcPct val="0"/>
              </a:spcBef>
              <a:spcAft>
                <a:spcPct val="0"/>
              </a:spcAft>
              <a:buSzTx/>
            </a:pPr>
            <a:endParaRPr lang="zh-CN" altLang="en-US" sz="2000" b="1">
              <a:solidFill>
                <a:schemeClr val="tx1"/>
              </a:solidFill>
              <a:ea typeface="黑体" panose="02010609060101010101" charset="-122"/>
              <a:cs typeface="+mn-ea"/>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grpSp>
        <p:nvGrpSpPr>
          <p:cNvPr id="7" name="组合 6"/>
          <p:cNvGrpSpPr/>
          <p:nvPr/>
        </p:nvGrpSpPr>
        <p:grpSpPr>
          <a:xfrm>
            <a:off x="819785" y="302895"/>
            <a:ext cx="1187450" cy="795020"/>
            <a:chOff x="1291" y="477"/>
            <a:chExt cx="1870" cy="1252"/>
          </a:xfrm>
        </p:grpSpPr>
        <p:sp>
          <p:nvSpPr>
            <p:cNvPr id="9" name="任意多边形: 形状 20"/>
            <p:cNvSpPr>
              <a:spLocks noChangeAspect="1"/>
            </p:cNvSpPr>
            <p:nvPr>
              <p:custDataLst>
                <p:tags r:id="rId8"/>
              </p:custDataLst>
            </p:nvPr>
          </p:nvSpPr>
          <p:spPr>
            <a:xfrm rot="10800000" flipH="1" flipV="1">
              <a:off x="1575" y="477"/>
              <a:ext cx="1587" cy="12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bg2">
                <a:lumMod val="7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0" name="任意多边形: 形状 19"/>
            <p:cNvSpPr>
              <a:spLocks noChangeAspect="1"/>
            </p:cNvSpPr>
            <p:nvPr>
              <p:custDataLst>
                <p:tags r:id="rId9"/>
              </p:custDataLst>
            </p:nvPr>
          </p:nvSpPr>
          <p:spPr>
            <a:xfrm rot="10800000" flipH="1" flipV="1">
              <a:off x="1291" y="477"/>
              <a:ext cx="1587" cy="12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7"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4" name="矩形 3"/>
          <p:cNvSpPr/>
          <p:nvPr>
            <p:custDataLst>
              <p:tags r:id="rId1"/>
            </p:custDataLst>
          </p:nvPr>
        </p:nvSpPr>
        <p:spPr>
          <a:xfrm>
            <a:off x="0" y="2286000"/>
            <a:ext cx="12192098" cy="4572000"/>
          </a:xfrm>
          <a:prstGeom prst="rect">
            <a:avLst/>
          </a:prstGeom>
          <a:pattFill prst="pct10">
            <a:fgClr>
              <a:srgbClr val="E7E8E0"/>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925830" y="1874520"/>
            <a:ext cx="10557510" cy="4303395"/>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866775" y="1066800"/>
            <a:ext cx="10527030" cy="762000"/>
          </a:xfrm>
          <a:prstGeom prst="rect">
            <a:avLst/>
          </a:prstGeom>
          <a:noFill/>
        </p:spPr>
        <p:txBody>
          <a:bodyPr wrap="square" rtlCol="0" anchor="ctr">
            <a:noAutofit/>
          </a:bodyPr>
          <a:lstStyle/>
          <a:p>
            <a:pPr algn="ctr">
              <a:lnSpc>
                <a:spcPct val="130000"/>
              </a:lnSpc>
            </a:pPr>
            <a:r>
              <a:rPr lang="zh-CN" altLang="en-US" sz="2400" b="1" spc="300">
                <a:solidFill>
                  <a:schemeClr val="tx1"/>
                </a:solidFill>
                <a:latin typeface="黑体" panose="02010609060101010101" charset="-122"/>
                <a:ea typeface="黑体" panose="02010609060101010101" charset="-122"/>
                <a:cs typeface="黑体" panose="02010609060101010101" charset="-122"/>
              </a:rPr>
              <a:t>【思考</a:t>
            </a:r>
            <a:r>
              <a:rPr lang="en-US" altLang="zh-CN" sz="2400" b="1" spc="300">
                <a:solidFill>
                  <a:schemeClr val="tx1"/>
                </a:solidFill>
                <a:latin typeface="黑体" panose="02010609060101010101" charset="-122"/>
                <a:ea typeface="黑体" panose="02010609060101010101" charset="-122"/>
                <a:cs typeface="黑体" panose="02010609060101010101" charset="-122"/>
              </a:rPr>
              <a:t>3</a:t>
            </a:r>
            <a:r>
              <a:rPr lang="zh-CN" altLang="en-US" sz="2400" b="1" spc="300">
                <a:solidFill>
                  <a:schemeClr val="tx1"/>
                </a:solidFill>
                <a:latin typeface="黑体" panose="02010609060101010101" charset="-122"/>
                <a:ea typeface="黑体" panose="02010609060101010101" charset="-122"/>
                <a:cs typeface="黑体" panose="02010609060101010101" charset="-122"/>
              </a:rPr>
              <a:t>】</a:t>
            </a:r>
            <a:r>
              <a:rPr lang="zh-CN" altLang="en-US" sz="2400" b="1">
                <a:ea typeface="黑体" panose="02010609060101010101" charset="-122"/>
                <a:cs typeface="+mn-ea"/>
                <a:sym typeface="+mn-ea"/>
              </a:rPr>
              <a:t>分析题目含义</a:t>
            </a:r>
            <a:endParaRPr lang="en-US" altLang="zh-CN" sz="2400" b="1" spc="300">
              <a:solidFill>
                <a:schemeClr val="tx1"/>
              </a:solidFill>
              <a:latin typeface="黑体" panose="02010609060101010101" charset="-122"/>
              <a:ea typeface="黑体" panose="02010609060101010101" charset="-122"/>
              <a:cs typeface="黑体" panose="02010609060101010101" charset="-122"/>
            </a:endParaRPr>
          </a:p>
        </p:txBody>
      </p:sp>
      <p:sp>
        <p:nvSpPr>
          <p:cNvPr id="50" name="文本框 49"/>
          <p:cNvSpPr txBox="1"/>
          <p:nvPr>
            <p:custDataLst>
              <p:tags r:id="rId4"/>
            </p:custDataLst>
          </p:nvPr>
        </p:nvSpPr>
        <p:spPr>
          <a:xfrm>
            <a:off x="1295344" y="2272191"/>
            <a:ext cx="10175296" cy="1440962"/>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100">
              <a:solidFill>
                <a:schemeClr val="tx1">
                  <a:lumMod val="85000"/>
                  <a:lumOff val="15000"/>
                </a:schemeClr>
              </a:solidFill>
              <a:ea typeface="黑体" panose="02010609060101010101" charset="-122"/>
              <a:cs typeface="+mn-ea"/>
            </a:endParaRPr>
          </a:p>
          <a:p>
            <a:pPr marL="0" lvl="0" indent="508000" algn="l" fontAlgn="auto">
              <a:lnSpc>
                <a:spcPct val="150000"/>
              </a:lnSpc>
              <a:spcBef>
                <a:spcPct val="0"/>
              </a:spcBef>
              <a:spcAft>
                <a:spcPct val="0"/>
              </a:spcAft>
              <a:buSzTx/>
            </a:pPr>
            <a:r>
              <a:rPr lang="zh-CN" altLang="en-US" sz="2000">
                <a:solidFill>
                  <a:schemeClr val="tx1">
                    <a:lumMod val="85000"/>
                    <a:lumOff val="15000"/>
                  </a:schemeClr>
                </a:solidFill>
                <a:ea typeface="黑体" panose="02010609060101010101" charset="-122"/>
                <a:cs typeface="+mn-ea"/>
              </a:rPr>
              <a:t>“站起来了”的意思是新中国成立了。中国人民经过百余年的不屈不挠的斗争。打倒了内外压迫者，从此当家作主了，在政治上真正有地位了，再也不是一个被人侮辱的民族了，中国人民从此可以扬眉吐气地列入爱好和平自由的世界各民族的大家庭了！表达了历经艰难困苦的民族获得新生的无比自豪自信、自强。</a:t>
            </a:r>
            <a:endParaRPr lang="zh-CN" altLang="en-US" sz="2000">
              <a:solidFill>
                <a:schemeClr val="tx1">
                  <a:lumMod val="85000"/>
                  <a:lumOff val="15000"/>
                </a:schemeClr>
              </a:solidFill>
              <a:ea typeface="黑体" panose="02010609060101010101" charset="-122"/>
              <a:cs typeface="+mn-ea"/>
            </a:endParaRPr>
          </a:p>
        </p:txBody>
      </p:sp>
      <p:sp>
        <p:nvSpPr>
          <p:cNvPr id="52" name="文本框 51"/>
          <p:cNvSpPr txBox="1"/>
          <p:nvPr>
            <p:custDataLst>
              <p:tags r:id="rId5"/>
            </p:custDataLst>
          </p:nvPr>
        </p:nvSpPr>
        <p:spPr>
          <a:xfrm>
            <a:off x="1292598" y="1980429"/>
            <a:ext cx="10175296" cy="313044"/>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a:buChar char="n"/>
            </a:pPr>
            <a:r>
              <a:rPr lang="zh-CN" altLang="en-US" sz="2000" b="1">
                <a:ea typeface="黑体" panose="02010609060101010101" charset="-122"/>
                <a:cs typeface="+mn-ea"/>
                <a:sym typeface="+mn-ea"/>
              </a:rPr>
              <a:t>“中国人民站起来了”的具体含义</a:t>
            </a:r>
            <a:endParaRPr lang="zh-CN" altLang="en-US" sz="2000">
              <a:ea typeface="黑体" panose="02010609060101010101" charset="-122"/>
            </a:endParaRPr>
          </a:p>
          <a:p>
            <a:pPr marL="0" indent="0" algn="l">
              <a:lnSpc>
                <a:spcPct val="100000"/>
              </a:lnSpc>
              <a:spcBef>
                <a:spcPct val="0"/>
              </a:spcBef>
              <a:spcAft>
                <a:spcPct val="0"/>
              </a:spcAft>
              <a:buSzTx/>
            </a:pPr>
            <a:endParaRPr lang="zh-CN" altLang="en-US" sz="2000" b="1">
              <a:solidFill>
                <a:schemeClr val="tx1"/>
              </a:solidFill>
              <a:ea typeface="黑体" panose="02010609060101010101" charset="-122"/>
              <a:cs typeface="+mn-ea"/>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grpSp>
        <p:nvGrpSpPr>
          <p:cNvPr id="7" name="组合 6"/>
          <p:cNvGrpSpPr/>
          <p:nvPr/>
        </p:nvGrpSpPr>
        <p:grpSpPr>
          <a:xfrm>
            <a:off x="819785" y="302895"/>
            <a:ext cx="1187450" cy="795020"/>
            <a:chOff x="1291" y="477"/>
            <a:chExt cx="1870" cy="1252"/>
          </a:xfrm>
        </p:grpSpPr>
        <p:sp>
          <p:nvSpPr>
            <p:cNvPr id="9" name="任意多边形: 形状 20"/>
            <p:cNvSpPr>
              <a:spLocks noChangeAspect="1"/>
            </p:cNvSpPr>
            <p:nvPr>
              <p:custDataLst>
                <p:tags r:id="rId6"/>
              </p:custDataLst>
            </p:nvPr>
          </p:nvSpPr>
          <p:spPr>
            <a:xfrm rot="10800000" flipH="1" flipV="1">
              <a:off x="1575" y="477"/>
              <a:ext cx="1587" cy="12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bg2">
                <a:lumMod val="7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0" name="任意多边形: 形状 19"/>
            <p:cNvSpPr>
              <a:spLocks noChangeAspect="1"/>
            </p:cNvSpPr>
            <p:nvPr>
              <p:custDataLst>
                <p:tags r:id="rId7"/>
              </p:custDataLst>
            </p:nvPr>
          </p:nvSpPr>
          <p:spPr>
            <a:xfrm rot="10800000" flipH="1" flipV="1">
              <a:off x="1291" y="477"/>
              <a:ext cx="1587" cy="12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038725" y="1066800"/>
            <a:ext cx="6419850" cy="5007610"/>
          </a:xfrm>
          <a:prstGeom prst="rect">
            <a:avLst/>
          </a:prstGeom>
          <a:noFill/>
        </p:spPr>
        <p:txBody>
          <a:bodyPr wrap="square" rtlCol="0">
            <a:spAutoFit/>
          </a:bodyPr>
          <a:lstStyle/>
          <a:p>
            <a:pPr>
              <a:lnSpc>
                <a:spcPct val="130000"/>
              </a:lnSpc>
            </a:pPr>
            <a:r>
              <a:rPr lang="en-US" altLang="zh-CN" sz="2400">
                <a:solidFill>
                  <a:schemeClr val="tx1"/>
                </a:solidFill>
                <a:ea typeface="黑体" panose="02010609060101010101" charset="-122"/>
              </a:rPr>
              <a:t>【</a:t>
            </a:r>
            <a:r>
              <a:rPr lang="zh-CN" altLang="en-US" sz="2400">
                <a:solidFill>
                  <a:schemeClr val="tx1"/>
                </a:solidFill>
                <a:ea typeface="黑体" panose="02010609060101010101" charset="-122"/>
              </a:rPr>
              <a:t>思考</a:t>
            </a:r>
            <a:r>
              <a:rPr lang="en-US" altLang="zh-CN" sz="2400">
                <a:solidFill>
                  <a:schemeClr val="tx1"/>
                </a:solidFill>
                <a:ea typeface="黑体" panose="02010609060101010101" charset="-122"/>
              </a:rPr>
              <a:t>4】</a:t>
            </a:r>
            <a:r>
              <a:rPr lang="zh-CN" altLang="en-US" sz="2400" b="1">
                <a:ea typeface="黑体" panose="02010609060101010101" charset="-122"/>
                <a:cs typeface="+mn-ea"/>
                <a:sym typeface="+mn-ea"/>
              </a:rPr>
              <a:t>鉴赏人物形象</a:t>
            </a:r>
            <a:endParaRPr lang="zh-CN" altLang="en-US" sz="2400" b="1">
              <a:ea typeface="黑体" panose="02010609060101010101" charset="-122"/>
              <a:cs typeface="+mn-ea"/>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rgbClr val="0E459D"/>
              </a:solidFill>
              <a:ea typeface="黑体" panose="02010609060101010101" charset="-122"/>
            </a:endParaRPr>
          </a:p>
          <a:p>
            <a:pPr>
              <a:lnSpc>
                <a:spcPct val="130000"/>
              </a:lnSpc>
            </a:pPr>
            <a:r>
              <a:rPr lang="zh-CN" altLang="en-US">
                <a:solidFill>
                  <a:schemeClr val="accent5">
                    <a:lumMod val="75000"/>
                  </a:schemeClr>
                </a:solidFill>
                <a:ea typeface="黑体" panose="02010609060101010101" charset="-122"/>
              </a:rPr>
              <a:t>示例一：胸有丘整，自信豪迈。</a:t>
            </a:r>
            <a:endParaRPr lang="zh-CN" altLang="en-US">
              <a:solidFill>
                <a:schemeClr val="accent5">
                  <a:lumMod val="75000"/>
                </a:schemeClr>
              </a:solidFill>
              <a:ea typeface="黑体" panose="02010609060101010101" charset="-122"/>
            </a:endParaRPr>
          </a:p>
          <a:p>
            <a:pPr indent="457200" fontAlgn="auto">
              <a:lnSpc>
                <a:spcPct val="130000"/>
              </a:lnSpc>
            </a:pPr>
            <a:r>
              <a:rPr lang="zh-CN" altLang="en-US">
                <a:solidFill>
                  <a:schemeClr val="accent5">
                    <a:lumMod val="75000"/>
                  </a:schemeClr>
                </a:solidFill>
                <a:ea typeface="黑体" panose="02010609060101010101" charset="-122"/>
              </a:rPr>
              <a:t>展望未来，毛主席从经济建设、文化建设、国防等方面出发，指明努力的方向，并向世界立布，中国人民必定能“在经济战线上迅速地获得胜利”。并会“以一个具有高度文化的民族出现于世界”，而且“不允许任何帝国主义者再来侵略我们的国土＂，这些话表达了一个革命家胸有丘壑。家国大下的建设蓝图早已构好，显示了建设强大中国的宏伟气魄和坚定信念。</a:t>
            </a:r>
            <a:endParaRPr lang="zh-CN" altLang="en-US">
              <a:solidFill>
                <a:schemeClr val="accent5">
                  <a:lumMod val="75000"/>
                </a:schemeClr>
              </a:solidFill>
              <a:ea typeface="黑体" panose="02010609060101010101"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pic>
        <p:nvPicPr>
          <p:cNvPr id="6" name="图片 5" descr="C:\Users\Administrator\Desktop\人民站起来\timg (5).jpgtimg (5)"/>
          <p:cNvPicPr>
            <a:picLocks noChangeAspect="1"/>
          </p:cNvPicPr>
          <p:nvPr/>
        </p:nvPicPr>
        <p:blipFill>
          <a:blip r:embed="rId1"/>
          <a:srcRect r="10083"/>
          <a:stretch>
            <a:fillRect/>
          </a:stretch>
        </p:blipFill>
        <p:spPr>
          <a:xfrm>
            <a:off x="1346835" y="1636395"/>
            <a:ext cx="2616200" cy="3637280"/>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016500" y="1978660"/>
            <a:ext cx="6442075" cy="1291590"/>
          </a:xfrm>
          <a:prstGeom prst="rect">
            <a:avLst/>
          </a:prstGeom>
          <a:noFill/>
        </p:spPr>
        <p:txBody>
          <a:bodyPr wrap="square" rtlCol="0" anchor="t">
            <a:spAutoFit/>
          </a:bodyPr>
          <a:lstStyle/>
          <a:p>
            <a:pPr marL="457200" indent="-457200">
              <a:lnSpc>
                <a:spcPct val="130000"/>
              </a:lnSpc>
              <a:buFont typeface="+mj-ea"/>
              <a:buAutoNum type="circleNumDbPlain"/>
            </a:pPr>
            <a:r>
              <a:rPr lang="zh-CN" altLang="en-US" sz="2000">
                <a:latin typeface="楷体" panose="02010609060101010101" charset="-122"/>
                <a:ea typeface="楷体" panose="02010609060101010101" charset="-122"/>
                <a:cs typeface="楷体" panose="02010609060101010101" charset="-122"/>
                <a:sym typeface="+mn-ea"/>
              </a:rPr>
              <a:t>言为心声，从文中你读出来一个________________伟人毛泽东。（要求填写两个四字短语，并就文本具体分析）</a:t>
            </a:r>
            <a:endParaRPr lang="zh-CN" altLang="en-US" sz="2000">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sp>
        <p:nvSpPr>
          <p:cNvPr id="5" name="文本框 4"/>
          <p:cNvSpPr txBox="1"/>
          <p:nvPr/>
        </p:nvSpPr>
        <p:spPr>
          <a:xfrm>
            <a:off x="898525" y="1066800"/>
            <a:ext cx="10593070" cy="3415030"/>
          </a:xfrm>
          <a:prstGeom prst="rect">
            <a:avLst/>
          </a:prstGeom>
          <a:noFill/>
        </p:spPr>
        <p:txBody>
          <a:bodyPr wrap="square" rtlCol="0" anchor="t">
            <a:spAutoFit/>
          </a:bodyPr>
          <a:lstStyle/>
          <a:p>
            <a:pPr indent="609600" fontAlgn="auto">
              <a:lnSpc>
                <a:spcPct val="150000"/>
              </a:lnSpc>
            </a:pPr>
            <a:r>
              <a:rPr lang="zh-CN" altLang="en-US" sz="2400">
                <a:solidFill>
                  <a:schemeClr val="accent5">
                    <a:lumMod val="75000"/>
                  </a:schemeClr>
                </a:solidFill>
                <a:latin typeface="黑体" panose="02010609060101010101" charset="-122"/>
                <a:ea typeface="黑体" panose="02010609060101010101" charset="-122"/>
                <a:cs typeface="黑体" panose="02010609060101010101" charset="-122"/>
              </a:rPr>
              <a:t>示例二：高瞻远瞩，目光长远。“占人类总数四分之一的中国人从此站立起来了”，这一震撼历史的宣告，既表现了主席对中国历史发展必然结果的真知灼见，也道出了中国广大民众自1840年以来就郁积的心声、渴望，标志着中华民族的历史发展从此进入了一个新的时代。但欣喜之余，毛主席时刻保持清醒的头脑，以沉缓的语调告诫大家“革命工作还没有完结”，中国人民站起来还要在国防、经济、文化等领域迎接新的挑战。</a:t>
            </a:r>
            <a:endParaRPr lang="zh-CN" altLang="en-US" sz="2400">
              <a:solidFill>
                <a:schemeClr val="accent5">
                  <a:lumMod val="7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038725" y="1066800"/>
            <a:ext cx="6419850" cy="5088890"/>
          </a:xfrm>
          <a:prstGeom prst="rect">
            <a:avLst/>
          </a:prstGeom>
          <a:noFill/>
        </p:spPr>
        <p:txBody>
          <a:bodyPr wrap="square" rtlCol="0">
            <a:spAutoFit/>
          </a:bodyPr>
          <a:lstStyle/>
          <a:p>
            <a:pPr>
              <a:lnSpc>
                <a:spcPct val="130000"/>
              </a:lnSpc>
            </a:pPr>
            <a:r>
              <a:rPr lang="en-US" altLang="zh-CN" sz="2400">
                <a:solidFill>
                  <a:schemeClr val="tx1"/>
                </a:solidFill>
                <a:ea typeface="黑体" panose="02010609060101010101" charset="-122"/>
              </a:rPr>
              <a:t>【</a:t>
            </a:r>
            <a:r>
              <a:rPr lang="zh-CN" altLang="en-US" sz="2400">
                <a:solidFill>
                  <a:schemeClr val="tx1"/>
                </a:solidFill>
                <a:ea typeface="黑体" panose="02010609060101010101" charset="-122"/>
              </a:rPr>
              <a:t>思考</a:t>
            </a:r>
            <a:r>
              <a:rPr lang="en-US" altLang="zh-CN" sz="2400">
                <a:solidFill>
                  <a:schemeClr val="tx1"/>
                </a:solidFill>
                <a:ea typeface="黑体" panose="02010609060101010101" charset="-122"/>
              </a:rPr>
              <a:t>4】</a:t>
            </a:r>
            <a:r>
              <a:rPr lang="zh-CN" altLang="en-US" sz="2400">
                <a:solidFill>
                  <a:schemeClr val="tx1"/>
                </a:solidFill>
                <a:ea typeface="黑体" panose="02010609060101010101" charset="-122"/>
              </a:rPr>
              <a:t>鉴赏人物形象</a:t>
            </a: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chemeClr val="tx1"/>
              </a:solidFill>
              <a:ea typeface="黑体" panose="02010609060101010101" charset="-122"/>
            </a:endParaRPr>
          </a:p>
          <a:p>
            <a:pPr>
              <a:lnSpc>
                <a:spcPct val="130000"/>
              </a:lnSpc>
            </a:pPr>
            <a:endParaRPr lang="zh-CN" altLang="en-US" sz="2400">
              <a:solidFill>
                <a:srgbClr val="0E459D"/>
              </a:solidFill>
              <a:ea typeface="黑体" panose="02010609060101010101" charset="-122"/>
            </a:endParaRPr>
          </a:p>
          <a:p>
            <a:pPr>
              <a:lnSpc>
                <a:spcPct val="130000"/>
              </a:lnSpc>
            </a:pPr>
            <a:r>
              <a:rPr lang="zh-CN" altLang="en-US" sz="2200">
                <a:solidFill>
                  <a:srgbClr val="0E459D"/>
                </a:solidFill>
                <a:ea typeface="黑体" panose="02010609060101010101" charset="-122"/>
              </a:rPr>
              <a:t>示例一：勤劳善良，历史悠远。</a:t>
            </a:r>
            <a:endParaRPr lang="zh-CN" altLang="en-US" sz="2200">
              <a:solidFill>
                <a:srgbClr val="0E459D"/>
              </a:solidFill>
              <a:ea typeface="黑体" panose="02010609060101010101" charset="-122"/>
            </a:endParaRPr>
          </a:p>
          <a:p>
            <a:pPr>
              <a:lnSpc>
                <a:spcPct val="130000"/>
              </a:lnSpc>
            </a:pPr>
            <a:endParaRPr lang="zh-CN" altLang="en-US" sz="2200">
              <a:solidFill>
                <a:srgbClr val="0E459D"/>
              </a:solidFill>
              <a:ea typeface="黑体" panose="02010609060101010101" charset="-122"/>
            </a:endParaRPr>
          </a:p>
          <a:p>
            <a:pPr indent="558800" fontAlgn="auto">
              <a:lnSpc>
                <a:spcPct val="130000"/>
              </a:lnSpc>
            </a:pPr>
            <a:r>
              <a:rPr lang="zh-CN" altLang="en-US" sz="2200">
                <a:solidFill>
                  <a:srgbClr val="0E459D"/>
                </a:solidFill>
                <a:ea typeface="黑体" panose="02010609060101010101" charset="-122"/>
              </a:rPr>
              <a:t>“我们的民族将从此列入爱好和平自由的世界各民族的大家庭，以勇敢而勤劳的姿态工作着，创造自己的文明和幸福，同时也促进世界的和平和自由。”勤劳善良是这个民族内化的优秀品质，五千年的文明传承更增加了历史的厚重感。</a:t>
            </a:r>
            <a:endParaRPr lang="zh-CN" altLang="en-US" sz="2200">
              <a:solidFill>
                <a:srgbClr val="0E459D"/>
              </a:solidFill>
              <a:ea typeface="黑体" panose="02010609060101010101"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pic>
        <p:nvPicPr>
          <p:cNvPr id="6" name="图片 5" descr="C:\Users\Administrator\Desktop\人民站起来\timg (6).jpgtimg (6)"/>
          <p:cNvPicPr>
            <a:picLocks noChangeAspect="1"/>
          </p:cNvPicPr>
          <p:nvPr/>
        </p:nvPicPr>
        <p:blipFill>
          <a:blip r:embed="rId1"/>
          <a:srcRect r="42369"/>
          <a:stretch>
            <a:fillRect/>
          </a:stretch>
        </p:blipFill>
        <p:spPr>
          <a:xfrm>
            <a:off x="1346835" y="1978660"/>
            <a:ext cx="3500120" cy="2425065"/>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016500" y="1978660"/>
            <a:ext cx="6419850" cy="891540"/>
          </a:xfrm>
          <a:prstGeom prst="rect">
            <a:avLst/>
          </a:prstGeom>
          <a:noFill/>
        </p:spPr>
        <p:txBody>
          <a:bodyPr wrap="square" rtlCol="0" anchor="t">
            <a:spAutoFit/>
          </a:bodyPr>
          <a:lstStyle/>
          <a:p>
            <a:pPr algn="just" hangingPunct="0">
              <a:lnSpc>
                <a:spcPct val="130000"/>
              </a:lnSpc>
            </a:pPr>
            <a:r>
              <a:rPr lang="zh-CN" altLang="en-US" sz="2000">
                <a:latin typeface="楷体" panose="02010609060101010101" charset="-122"/>
                <a:ea typeface="楷体" panose="02010609060101010101" charset="-122"/>
                <a:cs typeface="+mn-ea"/>
                <a:sym typeface="+mn-ea"/>
              </a:rPr>
              <a:t>（2）文以载道，从文中你读出了一个____中华民族。</a:t>
            </a:r>
            <a:endParaRPr lang="zh-CN" altLang="en-US" sz="2000">
              <a:latin typeface="楷体" panose="02010609060101010101" charset="-122"/>
              <a:ea typeface="楷体" panose="02010609060101010101" charset="-122"/>
              <a:cs typeface="+mn-ea"/>
              <a:sym typeface="+mn-ea"/>
            </a:endParaRPr>
          </a:p>
          <a:p>
            <a:pPr algn="just" hangingPunct="0">
              <a:lnSpc>
                <a:spcPct val="130000"/>
              </a:lnSpc>
            </a:pPr>
            <a:r>
              <a:rPr lang="zh-CN" altLang="en-US" sz="2000">
                <a:latin typeface="楷体" panose="02010609060101010101" charset="-122"/>
                <a:ea typeface="楷体" panose="02010609060101010101" charset="-122"/>
                <a:cs typeface="+mn-ea"/>
                <a:sym typeface="+mn-ea"/>
              </a:rPr>
              <a:t>（要求填写两个四字短语，并就文本具体分析）</a:t>
            </a:r>
            <a:endParaRPr lang="zh-CN" altLang="en-US" sz="2000">
              <a:latin typeface="楷体" panose="02010609060101010101" charset="-122"/>
              <a:ea typeface="楷体" panose="02010609060101010101" charset="-122"/>
              <a:cs typeface="+mn-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6">
                                            <p:txEl>
                                              <p:pRg st="4" end="4"/>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sp>
        <p:nvSpPr>
          <p:cNvPr id="3" name="文本框 2"/>
          <p:cNvSpPr txBox="1"/>
          <p:nvPr/>
        </p:nvSpPr>
        <p:spPr>
          <a:xfrm>
            <a:off x="898525" y="1066800"/>
            <a:ext cx="10530840" cy="2787015"/>
          </a:xfrm>
          <a:prstGeom prst="rect">
            <a:avLst/>
          </a:prstGeom>
          <a:noFill/>
        </p:spPr>
        <p:txBody>
          <a:bodyPr wrap="square" rtlCol="0" anchor="t">
            <a:spAutoFit/>
          </a:bodyPr>
          <a:lstStyle/>
          <a:p>
            <a:pPr indent="609600" fontAlgn="auto">
              <a:lnSpc>
                <a:spcPct val="150000"/>
              </a:lnSpc>
            </a:pPr>
            <a:r>
              <a:rPr lang="zh-CN" altLang="en-US" sz="2400">
                <a:solidFill>
                  <a:schemeClr val="accent5">
                    <a:lumMod val="75000"/>
                  </a:schemeClr>
                </a:solidFill>
                <a:ea typeface="黑体" panose="02010609060101010101" charset="-122"/>
              </a:rPr>
              <a:t>示例二：朝气蓬勃，奋发向上。“随着经济建设的高潮的到来，不可避免地将要出现一个文化建设的高潮。中国人被人认为不文明的时代已经过去了，我们将以一个具有高度文化的民族出现于世界。”中国人民站起来了，更会富起来，强起来。</a:t>
            </a:r>
            <a:endParaRPr lang="zh-CN" altLang="en-US" sz="2400">
              <a:solidFill>
                <a:schemeClr val="accent5">
                  <a:lumMod val="75000"/>
                </a:schemeClr>
              </a:solidFill>
              <a:ea typeface="黑体" panose="02010609060101010101" charset="-122"/>
            </a:endParaRPr>
          </a:p>
          <a:p>
            <a:pPr>
              <a:lnSpc>
                <a:spcPct val="130000"/>
              </a:lnSpc>
            </a:pPr>
            <a:endParaRPr lang="zh-CN" altLang="en-US" sz="2400">
              <a:solidFill>
                <a:schemeClr val="accent5">
                  <a:lumMod val="75000"/>
                </a:schemeClr>
              </a:solidFill>
              <a:ea typeface="黑体" panose="02010609060101010101"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4" name="矩形 3"/>
          <p:cNvSpPr/>
          <p:nvPr>
            <p:custDataLst>
              <p:tags r:id="rId1"/>
            </p:custDataLst>
          </p:nvPr>
        </p:nvSpPr>
        <p:spPr>
          <a:xfrm>
            <a:off x="-15240" y="2272030"/>
            <a:ext cx="12192098" cy="4572000"/>
          </a:xfrm>
          <a:prstGeom prst="rect">
            <a:avLst/>
          </a:prstGeom>
          <a:pattFill prst="pct10">
            <a:fgClr>
              <a:srgbClr val="E7E8E0"/>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925830" y="1874520"/>
            <a:ext cx="10542270" cy="4267835"/>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 name="文本框 4"/>
          <p:cNvSpPr txBox="1"/>
          <p:nvPr>
            <p:custDataLst>
              <p:tags r:id="rId3"/>
            </p:custDataLst>
          </p:nvPr>
        </p:nvSpPr>
        <p:spPr>
          <a:xfrm>
            <a:off x="866775" y="1066800"/>
            <a:ext cx="10527030" cy="762000"/>
          </a:xfrm>
          <a:prstGeom prst="rect">
            <a:avLst/>
          </a:prstGeom>
          <a:noFill/>
        </p:spPr>
        <p:txBody>
          <a:bodyPr wrap="square" rtlCol="0" anchor="ctr">
            <a:noAutofit/>
          </a:bodyPr>
          <a:lstStyle/>
          <a:p>
            <a:pPr marL="0" indent="0" algn="ctr">
              <a:lnSpc>
                <a:spcPct val="100000"/>
              </a:lnSpc>
              <a:spcBef>
                <a:spcPct val="0"/>
              </a:spcBef>
              <a:spcAft>
                <a:spcPct val="0"/>
              </a:spcAft>
              <a:buSzTx/>
              <a:buNone/>
            </a:pPr>
            <a:r>
              <a:rPr lang="zh-CN" altLang="en-US" sz="2400" b="1" spc="300">
                <a:solidFill>
                  <a:schemeClr val="tx1"/>
                </a:solidFill>
                <a:latin typeface="黑体" panose="02010609060101010101" charset="-122"/>
                <a:ea typeface="黑体" panose="02010609060101010101" charset="-122"/>
                <a:cs typeface="黑体" panose="02010609060101010101" charset="-122"/>
              </a:rPr>
              <a:t>【思考</a:t>
            </a:r>
            <a:r>
              <a:rPr lang="en-US" altLang="zh-CN" sz="2400" b="1" spc="300">
                <a:solidFill>
                  <a:schemeClr val="tx1"/>
                </a:solidFill>
                <a:latin typeface="黑体" panose="02010609060101010101" charset="-122"/>
                <a:ea typeface="黑体" panose="02010609060101010101" charset="-122"/>
                <a:cs typeface="黑体" panose="02010609060101010101" charset="-122"/>
              </a:rPr>
              <a:t>5</a:t>
            </a:r>
            <a:r>
              <a:rPr lang="zh-CN" altLang="en-US" sz="2400" b="1" spc="300">
                <a:solidFill>
                  <a:schemeClr val="tx1"/>
                </a:solidFill>
                <a:latin typeface="黑体" panose="02010609060101010101" charset="-122"/>
                <a:ea typeface="黑体" panose="02010609060101010101" charset="-122"/>
                <a:cs typeface="黑体" panose="02010609060101010101" charset="-122"/>
              </a:rPr>
              <a:t>】赏析艺术特色</a:t>
            </a:r>
            <a:endParaRPr lang="en-US" altLang="zh-CN" sz="2400" b="1" spc="300">
              <a:solidFill>
                <a:schemeClr val="tx1"/>
              </a:solidFill>
              <a:latin typeface="黑体" panose="02010609060101010101" charset="-122"/>
              <a:ea typeface="黑体" panose="02010609060101010101" charset="-122"/>
              <a:cs typeface="黑体" panose="02010609060101010101" charset="-122"/>
            </a:endParaRPr>
          </a:p>
        </p:txBody>
      </p:sp>
      <p:sp>
        <p:nvSpPr>
          <p:cNvPr id="50" name="文本框 49"/>
          <p:cNvSpPr txBox="1"/>
          <p:nvPr>
            <p:custDataLst>
              <p:tags r:id="rId4"/>
            </p:custDataLst>
          </p:nvPr>
        </p:nvSpPr>
        <p:spPr>
          <a:xfrm>
            <a:off x="1295344" y="2286796"/>
            <a:ext cx="10175296" cy="1440962"/>
          </a:xfrm>
          <a:prstGeom prst="rect">
            <a:avLst/>
          </a:prstGeom>
          <a:noFill/>
        </p:spPr>
        <p:txBody>
          <a:bodyPr wrap="square" rtlCol="0">
            <a:normAutofit/>
          </a:bodyPr>
          <a:lstStyle/>
          <a:p>
            <a:pPr marL="0" lvl="0" indent="0" algn="l">
              <a:lnSpc>
                <a:spcPct val="130000"/>
              </a:lnSpc>
              <a:spcBef>
                <a:spcPct val="0"/>
              </a:spcBef>
              <a:spcAft>
                <a:spcPct val="0"/>
              </a:spcAft>
              <a:buSzTx/>
            </a:pPr>
            <a:endParaRPr lang="zh-CN" altLang="en-US" sz="1300">
              <a:solidFill>
                <a:schemeClr val="tx1">
                  <a:lumMod val="85000"/>
                  <a:lumOff val="15000"/>
                </a:schemeClr>
              </a:solidFill>
              <a:ea typeface="黑体" panose="02010609060101010101" charset="-122"/>
              <a:cs typeface="+mn-ea"/>
            </a:endParaRPr>
          </a:p>
          <a:p>
            <a:pPr marL="0" lvl="0" indent="457200" algn="l" fontAlgn="auto">
              <a:lnSpc>
                <a:spcPct val="130000"/>
              </a:lnSpc>
              <a:spcBef>
                <a:spcPct val="0"/>
              </a:spcBef>
              <a:spcAft>
                <a:spcPct val="0"/>
              </a:spcAft>
              <a:buSzTx/>
            </a:pPr>
            <a:r>
              <a:rPr lang="zh-CN" altLang="en-US">
                <a:solidFill>
                  <a:schemeClr val="tx1">
                    <a:lumMod val="85000"/>
                    <a:lumOff val="15000"/>
                  </a:schemeClr>
                </a:solidFill>
                <a:ea typeface="黑体" panose="02010609060101010101" charset="-122"/>
                <a:cs typeface="+mn-ea"/>
              </a:rPr>
              <a:t>本文作为开幕词，高度凝练、层层深入，按照回顾历史—立足当下—展望未来的脉络线索，既揭示了“中国人民站起来了”的内涵和意义，又指出中国面临的新形势、新危机，强调需要继续坚持人民解放战争和人民革命运动的向前发展，使得“中国人民站起来了”的主旨更为深刻和丰富。</a:t>
            </a:r>
            <a:endParaRPr lang="zh-CN" altLang="en-US">
              <a:solidFill>
                <a:schemeClr val="tx1">
                  <a:lumMod val="85000"/>
                  <a:lumOff val="15000"/>
                </a:schemeClr>
              </a:solidFill>
              <a:ea typeface="黑体" panose="02010609060101010101" charset="-122"/>
              <a:cs typeface="+mn-ea"/>
            </a:endParaRPr>
          </a:p>
        </p:txBody>
      </p:sp>
      <p:sp>
        <p:nvSpPr>
          <p:cNvPr id="52" name="文本框 51"/>
          <p:cNvSpPr txBox="1"/>
          <p:nvPr>
            <p:custDataLst>
              <p:tags r:id="rId5"/>
            </p:custDataLst>
          </p:nvPr>
        </p:nvSpPr>
        <p:spPr>
          <a:xfrm>
            <a:off x="1292598" y="1995034"/>
            <a:ext cx="10175296" cy="313044"/>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a:buChar char="n"/>
            </a:pPr>
            <a:r>
              <a:rPr lang="zh-CN" altLang="en-US" sz="2000" b="1">
                <a:solidFill>
                  <a:schemeClr val="tx1"/>
                </a:solidFill>
                <a:ea typeface="黑体" panose="02010609060101010101" charset="-122"/>
                <a:cs typeface="+mn-ea"/>
              </a:rPr>
              <a:t>条理清晰、逻辑严密。</a:t>
            </a:r>
            <a:endParaRPr lang="zh-CN" altLang="en-US" sz="2000" b="1">
              <a:solidFill>
                <a:schemeClr val="tx1"/>
              </a:solidFill>
              <a:ea typeface="黑体" panose="02010609060101010101" charset="-122"/>
              <a:cs typeface="+mn-ea"/>
            </a:endParaRPr>
          </a:p>
        </p:txBody>
      </p:sp>
      <p:sp>
        <p:nvSpPr>
          <p:cNvPr id="8" name="文本框 7"/>
          <p:cNvSpPr txBox="1"/>
          <p:nvPr>
            <p:custDataLst>
              <p:tags r:id="rId6"/>
            </p:custDataLst>
          </p:nvPr>
        </p:nvSpPr>
        <p:spPr>
          <a:xfrm>
            <a:off x="1292225" y="4102735"/>
            <a:ext cx="10178415" cy="1440815"/>
          </a:xfrm>
          <a:prstGeom prst="rect">
            <a:avLst/>
          </a:prstGeom>
          <a:noFill/>
        </p:spPr>
        <p:txBody>
          <a:bodyPr wrap="square" rtlCol="0">
            <a:noAutofit/>
          </a:bodyPr>
          <a:lstStyle/>
          <a:p>
            <a:pPr marL="0" lvl="0" indent="0" algn="l">
              <a:lnSpc>
                <a:spcPct val="130000"/>
              </a:lnSpc>
              <a:spcBef>
                <a:spcPct val="0"/>
              </a:spcBef>
              <a:spcAft>
                <a:spcPct val="0"/>
              </a:spcAft>
              <a:buSzTx/>
            </a:pPr>
            <a:endParaRPr lang="zh-CN" altLang="en-US" sz="1100">
              <a:solidFill>
                <a:schemeClr val="tx1">
                  <a:lumMod val="85000"/>
                  <a:lumOff val="15000"/>
                </a:schemeClr>
              </a:solidFill>
              <a:ea typeface="黑体" panose="02010609060101010101" charset="-122"/>
              <a:cs typeface="+mn-ea"/>
            </a:endParaRPr>
          </a:p>
          <a:p>
            <a:pPr marL="0" lvl="0" indent="431800" algn="l" fontAlgn="auto">
              <a:lnSpc>
                <a:spcPct val="130000"/>
              </a:lnSpc>
              <a:spcBef>
                <a:spcPct val="0"/>
              </a:spcBef>
              <a:spcAft>
                <a:spcPct val="0"/>
              </a:spcAft>
              <a:buSzTx/>
            </a:pPr>
            <a:r>
              <a:rPr lang="zh-CN" altLang="en-US" sz="1700">
                <a:solidFill>
                  <a:schemeClr val="tx1">
                    <a:lumMod val="85000"/>
                    <a:lumOff val="15000"/>
                  </a:schemeClr>
                </a:solidFill>
                <a:ea typeface="黑体" panose="02010609060101010101" charset="-122"/>
                <a:cs typeface="+mn-ea"/>
              </a:rPr>
              <a:t>课文作为一篇讲话稿，语言通俗易懂且准确，如，“中国人民的大多数已经获得了解放”“取得了基本的胜利”等；文中还有很多充满感情色彩的语句，使讲话掷地有声、富有感染力，如，“和帝国主义的走狗蒋介石国民党及其帮凶们决无妥协的余地” “一切困难都将被全国人民的英勇奋斗所战胜”“永垂不朽”等。</a:t>
            </a:r>
            <a:endParaRPr lang="zh-CN" altLang="en-US" sz="1700">
              <a:solidFill>
                <a:schemeClr val="tx1">
                  <a:lumMod val="85000"/>
                  <a:lumOff val="15000"/>
                </a:schemeClr>
              </a:solidFill>
              <a:ea typeface="黑体" panose="02010609060101010101" charset="-122"/>
              <a:cs typeface="+mn-ea"/>
            </a:endParaRPr>
          </a:p>
        </p:txBody>
      </p:sp>
      <p:sp>
        <p:nvSpPr>
          <p:cNvPr id="17" name="文本框 16"/>
          <p:cNvSpPr txBox="1"/>
          <p:nvPr>
            <p:custDataLst>
              <p:tags r:id="rId7"/>
            </p:custDataLst>
          </p:nvPr>
        </p:nvSpPr>
        <p:spPr>
          <a:xfrm>
            <a:off x="1292598" y="3790230"/>
            <a:ext cx="10175296" cy="313044"/>
          </a:xfrm>
          <a:prstGeom prst="rect">
            <a:avLst/>
          </a:prstGeom>
          <a:noFill/>
        </p:spPr>
        <p:txBody>
          <a:bodyPr wrap="square" rtlCol="0">
            <a:noAutofit/>
          </a:bodyPr>
          <a:lstStyle/>
          <a:p>
            <a:pPr marL="342900" indent="-342900" algn="l">
              <a:lnSpc>
                <a:spcPct val="100000"/>
              </a:lnSpc>
              <a:spcBef>
                <a:spcPct val="0"/>
              </a:spcBef>
              <a:spcAft>
                <a:spcPct val="0"/>
              </a:spcAft>
              <a:buSzTx/>
              <a:buFont typeface="Wingdings" panose="05000000000000000000"/>
              <a:buChar char="n"/>
            </a:pPr>
            <a:r>
              <a:rPr lang="zh-CN" altLang="en-US" sz="2000" b="1">
                <a:ea typeface="黑体" panose="02010609060101010101" charset="-122"/>
                <a:cs typeface="+mn-ea"/>
                <a:sym typeface="+mn-ea"/>
              </a:rPr>
              <a:t>语言通俗易懂、情感充沛。</a:t>
            </a:r>
            <a:endParaRPr lang="zh-CN" altLang="en-US" sz="2000" b="1">
              <a:ea typeface="黑体" panose="02010609060101010101" charset="-122"/>
              <a:cs typeface="+mn-ea"/>
              <a:sym typeface="+mn-ea"/>
            </a:endParaRPr>
          </a:p>
          <a:p>
            <a:pPr marL="0" indent="0" algn="l">
              <a:lnSpc>
                <a:spcPct val="100000"/>
              </a:lnSpc>
              <a:spcBef>
                <a:spcPct val="0"/>
              </a:spcBef>
              <a:spcAft>
                <a:spcPct val="0"/>
              </a:spcAft>
              <a:buSzTx/>
            </a:pPr>
            <a:endParaRPr lang="zh-CN" altLang="en-US" sz="2000" b="1">
              <a:solidFill>
                <a:schemeClr val="tx1"/>
              </a:solidFill>
              <a:ea typeface="黑体" panose="02010609060101010101" charset="-122"/>
              <a:cs typeface="+mn-ea"/>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grpSp>
        <p:nvGrpSpPr>
          <p:cNvPr id="7" name="组合 6"/>
          <p:cNvGrpSpPr/>
          <p:nvPr/>
        </p:nvGrpSpPr>
        <p:grpSpPr>
          <a:xfrm>
            <a:off x="819785" y="302895"/>
            <a:ext cx="1187450" cy="795020"/>
            <a:chOff x="1291" y="477"/>
            <a:chExt cx="1870" cy="1252"/>
          </a:xfrm>
        </p:grpSpPr>
        <p:sp>
          <p:nvSpPr>
            <p:cNvPr id="9" name="任意多边形: 形状 20"/>
            <p:cNvSpPr>
              <a:spLocks noChangeAspect="1"/>
            </p:cNvSpPr>
            <p:nvPr>
              <p:custDataLst>
                <p:tags r:id="rId8"/>
              </p:custDataLst>
            </p:nvPr>
          </p:nvSpPr>
          <p:spPr>
            <a:xfrm rot="10800000" flipH="1" flipV="1">
              <a:off x="1575" y="477"/>
              <a:ext cx="1587" cy="12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bg2">
                <a:lumMod val="7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0" name="任意多边形: 形状 19"/>
            <p:cNvSpPr>
              <a:spLocks noChangeAspect="1"/>
            </p:cNvSpPr>
            <p:nvPr>
              <p:custDataLst>
                <p:tags r:id="rId9"/>
              </p:custDataLst>
            </p:nvPr>
          </p:nvSpPr>
          <p:spPr>
            <a:xfrm rot="10800000" flipH="1" flipV="1">
              <a:off x="1291" y="477"/>
              <a:ext cx="1587" cy="1252"/>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17" grpId="1"/>
      <p:bldP spid="8" grpId="2"/>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图形 3"/>
          <p:cNvPicPr>
            <a:picLocks noChangeAspect="1"/>
          </p:cNvPicPr>
          <p:nvPr>
            <p:custDataLst>
              <p:tags r:id="rId1"/>
            </p:custDataLst>
          </p:nvPr>
        </p:nvPicPr>
        <p:blipFill>
          <a:blip r:embed="rId2"/>
          <a:stretch>
            <a:fillRect/>
          </a:stretch>
        </p:blipFill>
        <p:spPr>
          <a:xfrm rot="10800000">
            <a:off x="10558463" y="762000"/>
            <a:ext cx="869950" cy="747713"/>
          </a:xfrm>
          <a:prstGeom prst="rect">
            <a:avLst/>
          </a:prstGeom>
          <a:noFill/>
          <a:ln w="9525">
            <a:noFill/>
          </a:ln>
        </p:spPr>
      </p:pic>
      <p:sp>
        <p:nvSpPr>
          <p:cNvPr id="3" name="文本框 2"/>
          <p:cNvSpPr txBox="1"/>
          <p:nvPr>
            <p:custDataLst>
              <p:tags r:id="rId3"/>
            </p:custDataLst>
          </p:nvPr>
        </p:nvSpPr>
        <p:spPr>
          <a:xfrm>
            <a:off x="898525" y="1081405"/>
            <a:ext cx="3200399" cy="563245"/>
          </a:xfrm>
          <a:prstGeom prst="rect">
            <a:avLst/>
          </a:prstGeom>
          <a:noFill/>
          <a:effectLst>
            <a:reflection blurRad="6350" stA="50000" endA="300" endPos="55000" dir="5400000" sy="-100000" algn="bl" rotWithShape="0"/>
          </a:effectLst>
        </p:spPr>
        <p:txBody>
          <a:bodyPr wrap="square" rtlCol="0" anchor="b">
            <a:noAutofit/>
          </a:bodyPr>
          <a:lstStyle/>
          <a:p>
            <a:pPr>
              <a:spcBef>
                <a:spcPct val="0"/>
              </a:spcBef>
              <a:spcAft>
                <a:spcPct val="0"/>
              </a:spcAft>
              <a:buSzTx/>
            </a:pPr>
            <a:r>
              <a:rPr lang="zh-CN" altLang="en-US" sz="2400" b="1" spc="300" baseline="0" noProof="1">
                <a:solidFill>
                  <a:srgbClr val="7F6531"/>
                </a:solidFill>
                <a:latin typeface="黑体" panose="02010609060101010101" charset="-122"/>
                <a:ea typeface="黑体" panose="02010609060101010101" charset="-122"/>
                <a:cs typeface="+mn-cs"/>
              </a:rPr>
              <a:t>明晰主旨</a:t>
            </a:r>
            <a:endParaRPr lang="zh-CN" altLang="en-US" sz="2400" b="1" spc="300" baseline="0" noProof="1">
              <a:solidFill>
                <a:srgbClr val="7F6531"/>
              </a:solidFill>
              <a:latin typeface="黑体" panose="02010609060101010101" charset="-122"/>
              <a:ea typeface="黑体" panose="02010609060101010101" charset="-122"/>
              <a:cs typeface="+mn-cs"/>
            </a:endParaRPr>
          </a:p>
        </p:txBody>
      </p:sp>
      <p:sp>
        <p:nvSpPr>
          <p:cNvPr id="4" name="Title 6"/>
          <p:cNvSpPr txBox="1"/>
          <p:nvPr>
            <p:custDataLst>
              <p:tags r:id="rId4"/>
            </p:custDataLst>
          </p:nvPr>
        </p:nvSpPr>
        <p:spPr>
          <a:xfrm>
            <a:off x="868680" y="1810385"/>
            <a:ext cx="10627360" cy="27432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660400" algn="l" fontAlgn="base">
              <a:lnSpc>
                <a:spcPct val="150000"/>
              </a:lnSpc>
              <a:spcBef>
                <a:spcPct val="0"/>
              </a:spcBef>
              <a:spcAft>
                <a:spcPts val="800"/>
              </a:spcAft>
              <a:buSzTx/>
              <a:buNone/>
            </a:pPr>
            <a:r>
              <a:rPr lang="zh-CN" altLang="en-US" sz="2400" strike="noStrike" spc="200" noProof="1">
                <a:ln w="3175">
                  <a:noFill/>
                  <a:prstDash val="dash"/>
                </a:ln>
                <a:solidFill>
                  <a:schemeClr val="tx1"/>
                </a:solidFill>
                <a:latin typeface="黑体" panose="02010609060101010101" charset="-122"/>
                <a:ea typeface="黑体" panose="02010609060101010101" charset="-122"/>
                <a:cs typeface="微软雅黑" panose="020B0503020204020204" charset="-122"/>
              </a:rPr>
              <a:t>这篇开幕词，介绍了中国人民政治协商会议的召开背景，回顾了中国人民的斗争历程，道出了召开中国人民政治协商会议的历史必然性。同时，指明了全国人民当前需要注意的问题，并对国家的发展做出规划。本文处处洋溢着人民解放战争胜利的喜悦和豪迈的革命情怀。</a:t>
            </a:r>
            <a:endParaRPr lang="zh-CN" altLang="en-US" sz="2400" strike="noStrike" spc="200" noProof="1">
              <a:ln w="3175">
                <a:noFill/>
                <a:prstDash val="dash"/>
              </a:ln>
              <a:solidFill>
                <a:schemeClr val="tx1"/>
              </a:solidFill>
              <a:latin typeface="黑体" panose="02010609060101010101" charset="-122"/>
              <a:ea typeface="黑体" panose="02010609060101010101" charset="-122"/>
              <a:cs typeface="微软雅黑" panose="020B0503020204020204" charset="-122"/>
            </a:endParaRPr>
          </a:p>
        </p:txBody>
      </p:sp>
      <p:grpSp>
        <p:nvGrpSpPr>
          <p:cNvPr id="57350" name="组合 10"/>
          <p:cNvGrpSpPr/>
          <p:nvPr/>
        </p:nvGrpSpPr>
        <p:grpSpPr>
          <a:xfrm>
            <a:off x="325755" y="1149985"/>
            <a:ext cx="325438" cy="428625"/>
            <a:chOff x="3668" y="3216"/>
            <a:chExt cx="1257" cy="1127"/>
          </a:xfrm>
        </p:grpSpPr>
        <p:sp>
          <p:nvSpPr>
            <p:cNvPr id="10" name="等腰三角形 9"/>
            <p:cNvSpPr/>
            <p:nvPr/>
          </p:nvSpPr>
          <p:spPr>
            <a:xfrm rot="5400000">
              <a:off x="3587" y="3291"/>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panose="020B0503020204020204" charset="-122"/>
                <a:ea typeface="微软雅黑" panose="020B0503020204020204" charset="-122"/>
              </a:endParaRPr>
            </a:p>
          </p:txBody>
        </p:sp>
        <p:sp>
          <p:nvSpPr>
            <p:cNvPr id="9" name="等腰三角形 8"/>
            <p:cNvSpPr/>
            <p:nvPr/>
          </p:nvSpPr>
          <p:spPr>
            <a:xfrm rot="5400000">
              <a:off x="3873" y="3291"/>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panose="020B0503020204020204" charset="-122"/>
                <a:ea typeface="微软雅黑" panose="020B0503020204020204" charset="-122"/>
              </a:endParaRPr>
            </a:p>
          </p:txBody>
        </p:sp>
      </p:grpSp>
    </p:spTree>
    <p:custDataLst>
      <p:tags r:id="rId5"/>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图片 2"/>
          <p:cNvPicPr>
            <a:picLocks noChangeAspect="1"/>
          </p:cNvPicPr>
          <p:nvPr/>
        </p:nvPicPr>
        <p:blipFill>
          <a:blip r:embed="rId1">
            <a:lum bright="6000" contrast="6000"/>
          </a:blip>
          <a:srcRect l="1479" r="1677"/>
          <a:stretch>
            <a:fillRect/>
          </a:stretch>
        </p:blipFill>
        <p:spPr>
          <a:xfrm>
            <a:off x="1146175" y="2560638"/>
            <a:ext cx="9899650" cy="3344862"/>
          </a:xfrm>
          <a:prstGeom prst="rect">
            <a:avLst/>
          </a:prstGeom>
          <a:noFill/>
          <a:ln w="9525">
            <a:noFill/>
          </a:ln>
        </p:spPr>
      </p:pic>
      <p:sp>
        <p:nvSpPr>
          <p:cNvPr id="4" name="文本框 3"/>
          <p:cNvSpPr txBox="1"/>
          <p:nvPr/>
        </p:nvSpPr>
        <p:spPr>
          <a:xfrm>
            <a:off x="898682" y="1039285"/>
            <a:ext cx="1422184" cy="520142"/>
          </a:xfrm>
          <a:prstGeom prst="rect">
            <a:avLst/>
          </a:prstGeom>
          <a:noFill/>
          <a:effectLst>
            <a:reflection blurRad="6350" stA="50000" endA="300" endPos="55000" dir="5400000" sy="-100000" algn="bl" rotWithShape="0"/>
          </a:effectLst>
        </p:spPr>
        <p:txBody>
          <a:bodyPr wrap="none">
            <a:spAutoFit/>
          </a:bodyPr>
          <a:lstStyle/>
          <a:p>
            <a:pPr marR="0" defTabSz="914400">
              <a:lnSpc>
                <a:spcPct val="130000"/>
              </a:lnSpc>
              <a:buClrTx/>
              <a:buSzTx/>
              <a:buFontTx/>
              <a:defRPr/>
            </a:pPr>
            <a:r>
              <a:rPr kumimoji="0" lang="zh-CN" altLang="en-US" sz="2405" b="1" kern="1200" cap="none" spc="0" normalizeH="0" baseline="0" noProof="1" smtClean="0">
                <a:solidFill>
                  <a:srgbClr val="7F6531"/>
                </a:solidFill>
                <a:latin typeface="Calibri" panose="020F0502020204030204"/>
                <a:ea typeface="黑体" panose="02010609060101010101" charset="-122"/>
                <a:cs typeface="+mn-cs"/>
              </a:rPr>
              <a:t>课后作业</a:t>
            </a:r>
            <a:endParaRPr kumimoji="0" lang="zh-CN" altLang="en-US" sz="2405" b="1" kern="1200" cap="none" spc="0" normalizeH="0" baseline="0" noProof="1" smtClean="0">
              <a:solidFill>
                <a:srgbClr val="7F6531"/>
              </a:solidFill>
              <a:latin typeface="Calibri" panose="020F0502020204030204"/>
              <a:ea typeface="黑体" panose="02010609060101010101" charset="-122"/>
              <a:cs typeface="+mn-cs"/>
            </a:endParaRPr>
          </a:p>
        </p:txBody>
      </p:sp>
      <p:sp>
        <p:nvSpPr>
          <p:cNvPr id="2" name="文本框 1"/>
          <p:cNvSpPr txBox="1"/>
          <p:nvPr/>
        </p:nvSpPr>
        <p:spPr>
          <a:xfrm>
            <a:off x="1528011" y="3164840"/>
            <a:ext cx="9047747" cy="1210945"/>
          </a:xfrm>
          <a:prstGeom prst="rect">
            <a:avLst/>
          </a:prstGeom>
          <a:noFill/>
        </p:spPr>
        <p:txBody>
          <a:bodyPr wrap="square">
            <a:spAutoFit/>
          </a:bodyPr>
          <a:lstStyle/>
          <a:p>
            <a:pPr marR="0" indent="711200" algn="l" defTabSz="914400" fontAlgn="auto">
              <a:lnSpc>
                <a:spcPct val="130000"/>
              </a:lnSpc>
              <a:spcBef>
                <a:spcPct val="0"/>
              </a:spcBef>
              <a:spcAft>
                <a:spcPct val="0"/>
              </a:spcAft>
              <a:buClrTx/>
              <a:buSzTx/>
              <a:buFontTx/>
              <a:defRPr/>
            </a:pPr>
            <a:r>
              <a:rPr kumimoji="0" sz="2800" b="1" kern="1200" cap="none" spc="0" normalizeH="0" baseline="0" noProof="1">
                <a:solidFill>
                  <a:schemeClr val="bg1"/>
                </a:solidFill>
                <a:latin typeface="Calibri" panose="020F0502020204030204"/>
                <a:ea typeface="黑体" panose="02010609060101010101" charset="-122"/>
                <a:cs typeface="+mn-cs"/>
              </a:rPr>
              <a:t>欣赏纪录片《开国大典》以及第一届政治协商会议的有关视频，写一篇观后感。</a:t>
            </a:r>
            <a:endParaRPr kumimoji="0" sz="2800" b="1" kern="1200" cap="none" spc="0" normalizeH="0" baseline="0" noProof="1">
              <a:solidFill>
                <a:schemeClr val="bg1"/>
              </a:solidFill>
              <a:latin typeface="Calibri" panose="020F0502020204030204"/>
              <a:ea typeface="黑体" panose="02010609060101010101" charset="-122"/>
              <a:cs typeface="+mn-cs"/>
            </a:endParaRPr>
          </a:p>
        </p:txBody>
      </p:sp>
      <p:grpSp>
        <p:nvGrpSpPr>
          <p:cNvPr id="57350" name="组合 10"/>
          <p:cNvGrpSpPr/>
          <p:nvPr/>
        </p:nvGrpSpPr>
        <p:grpSpPr>
          <a:xfrm>
            <a:off x="325755" y="1149985"/>
            <a:ext cx="325438" cy="428625"/>
            <a:chOff x="3668" y="3216"/>
            <a:chExt cx="1257" cy="1127"/>
          </a:xfrm>
        </p:grpSpPr>
        <p:sp>
          <p:nvSpPr>
            <p:cNvPr id="3" name="等腰三角形 2"/>
            <p:cNvSpPr/>
            <p:nvPr/>
          </p:nvSpPr>
          <p:spPr>
            <a:xfrm rot="5400000">
              <a:off x="3587" y="3291"/>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panose="020B0503020204020204" charset="-122"/>
                <a:ea typeface="微软雅黑" panose="020B0503020204020204" charset="-122"/>
              </a:endParaRPr>
            </a:p>
          </p:txBody>
        </p:sp>
        <p:sp>
          <p:nvSpPr>
            <p:cNvPr id="5" name="等腰三角形 4"/>
            <p:cNvSpPr/>
            <p:nvPr/>
          </p:nvSpPr>
          <p:spPr>
            <a:xfrm rot="5400000">
              <a:off x="3873" y="3291"/>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panose="020B0503020204020204" charset="-122"/>
                <a:ea typeface="微软雅黑" panose="020B0503020204020204" charset="-122"/>
              </a:endParaRPr>
            </a:p>
          </p:txBody>
        </p:sp>
      </p:grpSp>
      <p:pic>
        <p:nvPicPr>
          <p:cNvPr id="61444" name="New picture" hidden="1"/>
          <p:cNvPicPr/>
          <p:nvPr/>
        </p:nvPicPr>
        <p:blipFill>
          <a:blip r:embed="rId2"/>
          <a:stretch>
            <a:fillRect/>
          </a:stretch>
        </p:blipFill>
        <p:spPr>
          <a:xfrm>
            <a:off x="11442700" y="11518900"/>
            <a:ext cx="381000" cy="381000"/>
          </a:xfrm>
          <a:prstGeom prst="cube">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9"/>
          <p:cNvSpPr txBox="1"/>
          <p:nvPr>
            <p:custDataLst>
              <p:tags r:id="rId1"/>
            </p:custDataLst>
          </p:nvPr>
        </p:nvSpPr>
        <p:spPr>
          <a:xfrm>
            <a:off x="883698" y="2016991"/>
            <a:ext cx="598877" cy="552494"/>
          </a:xfrm>
          <a:prstGeom prst="roundRect">
            <a:avLst/>
          </a:prstGeom>
          <a:solidFill>
            <a:schemeClr val="accent5">
              <a:lumMod val="75000"/>
            </a:schemeClr>
          </a:solidFill>
          <a:ln>
            <a:noFill/>
          </a:ln>
        </p:spPr>
        <p:txBody>
          <a:bodyPr wrap="square" lIns="91430" tIns="45714" rIns="91430" bIns="45714" anchor="ctr">
            <a:normAutofit fontScale="92500" lnSpcReduction="10000"/>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a:ea typeface="宋体" panose="02010600030101010101" pitchFamily="2" charset="-122"/>
              </a:defRPr>
            </a:lvl2pPr>
            <a:lvl3pPr marL="1143000" indent="-228600">
              <a:defRPr>
                <a:latin typeface="Calibri" panose="020F0502020204030204"/>
                <a:ea typeface="宋体" panose="02010600030101010101" pitchFamily="2" charset="-122"/>
              </a:defRPr>
            </a:lvl3pPr>
            <a:lvl4pPr marL="1600200" indent="-228600">
              <a:defRPr>
                <a:latin typeface="Calibri" panose="020F0502020204030204"/>
                <a:ea typeface="宋体" panose="02010600030101010101" pitchFamily="2" charset="-122"/>
              </a:defRPr>
            </a:lvl4pPr>
            <a:lvl5pPr marL="2057400" indent="-228600">
              <a:defRPr>
                <a:latin typeface="Calibri" panose="020F0502020204030204"/>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9pPr>
          </a:lstStyle>
          <a:p>
            <a:pPr algn="ctr">
              <a:lnSpc>
                <a:spcPct val="130000"/>
              </a:lnSpc>
            </a:pPr>
            <a:r>
              <a:rPr lang="en-US" altLang="zh-CN" sz="2360" kern="0">
                <a:ea typeface="黑体" panose="02010609060101010101" charset="-122"/>
              </a:rPr>
              <a:t>1</a:t>
            </a:r>
            <a:endParaRPr lang="en-US" altLang="zh-CN" sz="2360" kern="0">
              <a:ea typeface="黑体" panose="02010609060101010101" charset="-122"/>
            </a:endParaRPr>
          </a:p>
        </p:txBody>
      </p:sp>
      <p:sp>
        <p:nvSpPr>
          <p:cNvPr id="6" name="文本框 19"/>
          <p:cNvSpPr txBox="1"/>
          <p:nvPr>
            <p:custDataLst>
              <p:tags r:id="rId2"/>
            </p:custDataLst>
          </p:nvPr>
        </p:nvSpPr>
        <p:spPr>
          <a:xfrm>
            <a:off x="889067" y="2863383"/>
            <a:ext cx="598877" cy="552494"/>
          </a:xfrm>
          <a:prstGeom prst="roundRect">
            <a:avLst/>
          </a:prstGeom>
          <a:solidFill>
            <a:schemeClr val="accent5">
              <a:lumMod val="75000"/>
            </a:schemeClr>
          </a:solidFill>
          <a:ln>
            <a:noFill/>
          </a:ln>
        </p:spPr>
        <p:txBody>
          <a:bodyPr wrap="square" lIns="91430" tIns="45714" rIns="91430" bIns="45714" anchor="ctr">
            <a:normAutofit fontScale="92500" lnSpcReduction="10000"/>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a:ea typeface="宋体" panose="02010600030101010101" pitchFamily="2" charset="-122"/>
              </a:defRPr>
            </a:lvl2pPr>
            <a:lvl3pPr marL="1143000" indent="-228600">
              <a:defRPr>
                <a:latin typeface="Calibri" panose="020F0502020204030204"/>
                <a:ea typeface="宋体" panose="02010600030101010101" pitchFamily="2" charset="-122"/>
              </a:defRPr>
            </a:lvl3pPr>
            <a:lvl4pPr marL="1600200" indent="-228600">
              <a:defRPr>
                <a:latin typeface="Calibri" panose="020F0502020204030204"/>
                <a:ea typeface="宋体" panose="02010600030101010101" pitchFamily="2" charset="-122"/>
              </a:defRPr>
            </a:lvl4pPr>
            <a:lvl5pPr marL="2057400" indent="-228600">
              <a:defRPr>
                <a:latin typeface="Calibri" panose="020F0502020204030204"/>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a:ea typeface="宋体" panose="02010600030101010101" pitchFamily="2" charset="-122"/>
              </a:defRPr>
            </a:lvl9pPr>
          </a:lstStyle>
          <a:p>
            <a:pPr algn="ctr">
              <a:lnSpc>
                <a:spcPct val="130000"/>
              </a:lnSpc>
            </a:pPr>
            <a:r>
              <a:rPr lang="en-US" altLang="zh-CN" sz="2360" kern="0">
                <a:ea typeface="黑体" panose="02010609060101010101" charset="-122"/>
              </a:rPr>
              <a:t>2</a:t>
            </a:r>
            <a:endParaRPr lang="en-US" altLang="zh-CN" sz="2360" kern="0">
              <a:ea typeface="黑体" panose="02010609060101010101" charset="-122"/>
            </a:endParaRPr>
          </a:p>
        </p:txBody>
      </p:sp>
      <p:sp>
        <p:nvSpPr>
          <p:cNvPr id="4" name="文本框 18"/>
          <p:cNvSpPr txBox="1"/>
          <p:nvPr/>
        </p:nvSpPr>
        <p:spPr>
          <a:xfrm>
            <a:off x="898525" y="1066800"/>
            <a:ext cx="1573530" cy="569595"/>
          </a:xfrm>
          <a:prstGeom prst="rect">
            <a:avLst/>
          </a:prstGeom>
          <a:solidFill>
            <a:schemeClr val="accent4">
              <a:lumMod val="50000"/>
            </a:schemeClr>
          </a:solidFill>
        </p:spPr>
        <p:txBody>
          <a:bodyPr wrap="square" lIns="91430" tIns="45714" rIns="91430" bIns="45714" rtlCol="0" anchor="t">
            <a:spAutoFit/>
          </a:bodyPr>
          <a:lstStyle/>
          <a:p>
            <a:pPr algn="ctr">
              <a:lnSpc>
                <a:spcPct val="130000"/>
              </a:lnSpc>
            </a:pPr>
            <a:r>
              <a:rPr kumimoji="1" lang="zh-CN" altLang="en-US" sz="2400" b="1">
                <a:solidFill>
                  <a:schemeClr val="bg1"/>
                </a:solidFill>
                <a:ea typeface="黑体" panose="02010609060101010101" charset="-122"/>
                <a:cs typeface="yuweij Medium" charset="0"/>
              </a:rPr>
              <a:t>教学重点</a:t>
            </a:r>
            <a:endParaRPr kumimoji="1" lang="zh-CN" altLang="en-US" sz="2400" b="1">
              <a:solidFill>
                <a:schemeClr val="bg1"/>
              </a:solidFill>
              <a:ea typeface="黑体" panose="02010609060101010101" charset="-122"/>
              <a:cs typeface="yuweij Medium" charset="0"/>
            </a:endParaRPr>
          </a:p>
        </p:txBody>
      </p:sp>
      <p:sp>
        <p:nvSpPr>
          <p:cNvPr id="8" name="文本框 18"/>
          <p:cNvSpPr txBox="1"/>
          <p:nvPr/>
        </p:nvSpPr>
        <p:spPr>
          <a:xfrm>
            <a:off x="898525" y="3800475"/>
            <a:ext cx="1573530" cy="569595"/>
          </a:xfrm>
          <a:prstGeom prst="rect">
            <a:avLst/>
          </a:prstGeom>
          <a:solidFill>
            <a:schemeClr val="accent4">
              <a:lumMod val="50000"/>
            </a:schemeClr>
          </a:solidFill>
        </p:spPr>
        <p:txBody>
          <a:bodyPr wrap="square" lIns="91430" tIns="45714" rIns="91430" bIns="45714" rtlCol="0" anchor="t">
            <a:spAutoFit/>
          </a:bodyPr>
          <a:lstStyle/>
          <a:p>
            <a:pPr algn="ctr">
              <a:lnSpc>
                <a:spcPct val="130000"/>
              </a:lnSpc>
            </a:pPr>
            <a:r>
              <a:rPr kumimoji="1" lang="zh-CN" altLang="en-US" sz="2400" b="1">
                <a:solidFill>
                  <a:schemeClr val="bg1"/>
                </a:solidFill>
                <a:ea typeface="黑体" panose="02010609060101010101" charset="-122"/>
                <a:cs typeface="yuweij Medium" charset="0"/>
              </a:rPr>
              <a:t>教学难点</a:t>
            </a:r>
            <a:endParaRPr kumimoji="1" lang="zh-CN" altLang="en-US" sz="2400" b="1">
              <a:solidFill>
                <a:schemeClr val="bg1"/>
              </a:solidFill>
              <a:ea typeface="黑体" panose="02010609060101010101" charset="-122"/>
              <a:cs typeface="yuweij Medium" charset="0"/>
            </a:endParaRPr>
          </a:p>
        </p:txBody>
      </p:sp>
      <p:sp>
        <p:nvSpPr>
          <p:cNvPr id="10" name="文本框 9"/>
          <p:cNvSpPr txBox="1"/>
          <p:nvPr/>
        </p:nvSpPr>
        <p:spPr>
          <a:xfrm>
            <a:off x="1958340" y="2086610"/>
            <a:ext cx="9627870" cy="491490"/>
          </a:xfrm>
          <a:prstGeom prst="rect">
            <a:avLst/>
          </a:prstGeom>
          <a:noFill/>
        </p:spPr>
        <p:txBody>
          <a:bodyPr wrap="none" rtlCol="0" anchor="t">
            <a:spAutoFit/>
          </a:bodyPr>
          <a:lstStyle/>
          <a:p>
            <a:pPr>
              <a:lnSpc>
                <a:spcPct val="130000"/>
              </a:lnSpc>
            </a:pPr>
            <a:r>
              <a:rPr lang="zh-CN" altLang="en-US" sz="2000" b="1">
                <a:ea typeface="黑体" panose="02010609060101010101" charset="-122"/>
              </a:rPr>
              <a:t>感悟文中重点语句，体会其中蕴含的情感，感受毛泽东同志讲话的感染力与号召力。</a:t>
            </a:r>
            <a:endParaRPr lang="zh-CN" altLang="en-US" sz="2000" b="1">
              <a:ea typeface="黑体" panose="02010609060101010101" charset="-122"/>
            </a:endParaRPr>
          </a:p>
        </p:txBody>
      </p:sp>
      <p:sp>
        <p:nvSpPr>
          <p:cNvPr id="12" name="文本框 11"/>
          <p:cNvSpPr txBox="1"/>
          <p:nvPr/>
        </p:nvSpPr>
        <p:spPr>
          <a:xfrm>
            <a:off x="1958340" y="2933065"/>
            <a:ext cx="7330440" cy="491490"/>
          </a:xfrm>
          <a:prstGeom prst="rect">
            <a:avLst/>
          </a:prstGeom>
          <a:noFill/>
        </p:spPr>
        <p:txBody>
          <a:bodyPr wrap="none" rtlCol="0" anchor="t">
            <a:spAutoFit/>
          </a:bodyPr>
          <a:lstStyle/>
          <a:p>
            <a:pPr>
              <a:lnSpc>
                <a:spcPct val="130000"/>
              </a:lnSpc>
            </a:pPr>
            <a:r>
              <a:rPr lang="zh-CN" altLang="en-US" sz="2000" b="1">
                <a:ea typeface="黑体" panose="02010609060101010101" charset="-122"/>
              </a:rPr>
              <a:t>认识新中国成立的历史意义，培养爱国热情，提升民族自豪感。</a:t>
            </a:r>
            <a:endParaRPr lang="zh-CN" altLang="en-US" sz="2000" b="1">
              <a:ea typeface="黑体" panose="02010609060101010101" charset="-122"/>
            </a:endParaRPr>
          </a:p>
        </p:txBody>
      </p:sp>
      <p:sp>
        <p:nvSpPr>
          <p:cNvPr id="13" name="文本框 12"/>
          <p:cNvSpPr txBox="1"/>
          <p:nvPr/>
        </p:nvSpPr>
        <p:spPr>
          <a:xfrm>
            <a:off x="1958340" y="4834890"/>
            <a:ext cx="9627870" cy="491490"/>
          </a:xfrm>
          <a:prstGeom prst="rect">
            <a:avLst/>
          </a:prstGeom>
          <a:noFill/>
        </p:spPr>
        <p:txBody>
          <a:bodyPr wrap="none" rtlCol="0" anchor="t">
            <a:spAutoFit/>
          </a:bodyPr>
          <a:lstStyle/>
          <a:p>
            <a:pPr>
              <a:lnSpc>
                <a:spcPct val="130000"/>
              </a:lnSpc>
            </a:pPr>
            <a:r>
              <a:rPr lang="zh-CN" altLang="en-US" sz="2000" b="1">
                <a:ea typeface="黑体" panose="02010609060101010101" charset="-122"/>
              </a:rPr>
              <a:t>感悟文中重点语句，体会其中蕴含的情感，感受毛泽东同志讲话的感染力与号召力。</a:t>
            </a:r>
            <a:endParaRPr lang="zh-CN" altLang="en-US" sz="2000" b="1">
              <a:ea typeface="黑体" panose="02010609060101010101"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957070" y="4238625"/>
            <a:ext cx="2159635" cy="569595"/>
          </a:xfrm>
          <a:prstGeom prst="rect">
            <a:avLst/>
          </a:prstGeom>
        </p:spPr>
        <p:txBody>
          <a:bodyPr wrap="square" lIns="91430" tIns="45714" rIns="91430" bIns="45714">
            <a:spAutoFit/>
          </a:bodyPr>
          <a:lstStyle/>
          <a:p>
            <a:pPr>
              <a:lnSpc>
                <a:spcPct val="130000"/>
              </a:lnSpc>
            </a:pPr>
            <a:r>
              <a:rPr lang="zh-CN" altLang="en-US" sz="2400" b="1" smtClean="0">
                <a:ea typeface="黑体" panose="02010609060101010101" charset="-122"/>
              </a:rPr>
              <a:t>一课时</a:t>
            </a:r>
            <a:endParaRPr lang="zh-CN" altLang="en-US" sz="2400" b="1" smtClean="0">
              <a:ea typeface="黑体" panose="02010609060101010101" charset="-122"/>
            </a:endParaRPr>
          </a:p>
        </p:txBody>
      </p:sp>
      <p:sp>
        <p:nvSpPr>
          <p:cNvPr id="8" name="文本框 18"/>
          <p:cNvSpPr txBox="1"/>
          <p:nvPr/>
        </p:nvSpPr>
        <p:spPr>
          <a:xfrm>
            <a:off x="898525" y="1066800"/>
            <a:ext cx="1573530" cy="569595"/>
          </a:xfrm>
          <a:prstGeom prst="rect">
            <a:avLst/>
          </a:prstGeom>
          <a:solidFill>
            <a:schemeClr val="accent4">
              <a:lumMod val="50000"/>
            </a:schemeClr>
          </a:solidFill>
        </p:spPr>
        <p:txBody>
          <a:bodyPr wrap="square" lIns="91430" tIns="45714" rIns="91430" bIns="45714" rtlCol="0" anchor="t">
            <a:spAutoFit/>
          </a:bodyPr>
          <a:lstStyle/>
          <a:p>
            <a:pPr algn="ctr">
              <a:lnSpc>
                <a:spcPct val="130000"/>
              </a:lnSpc>
            </a:pPr>
            <a:r>
              <a:rPr kumimoji="1" lang="zh-CN" altLang="en-US" sz="2400" b="1">
                <a:solidFill>
                  <a:schemeClr val="bg1"/>
                </a:solidFill>
                <a:ea typeface="黑体" panose="02010609060101010101" charset="-122"/>
                <a:cs typeface="yuweij Medium" charset="0"/>
              </a:rPr>
              <a:t>教学方法</a:t>
            </a:r>
            <a:endParaRPr kumimoji="1" lang="zh-CN" altLang="en-US" sz="2400" b="1">
              <a:solidFill>
                <a:schemeClr val="bg1"/>
              </a:solidFill>
              <a:ea typeface="黑体" panose="02010609060101010101" charset="-122"/>
              <a:cs typeface="yuweij Medium" charset="0"/>
            </a:endParaRPr>
          </a:p>
        </p:txBody>
      </p:sp>
      <p:sp>
        <p:nvSpPr>
          <p:cNvPr id="4" name="文本框 18"/>
          <p:cNvSpPr txBox="1"/>
          <p:nvPr/>
        </p:nvSpPr>
        <p:spPr>
          <a:xfrm>
            <a:off x="898525" y="3429000"/>
            <a:ext cx="1573530" cy="569595"/>
          </a:xfrm>
          <a:prstGeom prst="rect">
            <a:avLst/>
          </a:prstGeom>
          <a:solidFill>
            <a:schemeClr val="accent4">
              <a:lumMod val="50000"/>
            </a:schemeClr>
          </a:solidFill>
        </p:spPr>
        <p:txBody>
          <a:bodyPr wrap="square" lIns="91430" tIns="45714" rIns="91430" bIns="45714" rtlCol="0" anchor="t">
            <a:spAutoFit/>
          </a:bodyPr>
          <a:lstStyle/>
          <a:p>
            <a:pPr algn="ctr">
              <a:lnSpc>
                <a:spcPct val="130000"/>
              </a:lnSpc>
            </a:pPr>
            <a:r>
              <a:rPr kumimoji="1" lang="zh-CN" altLang="en-US" sz="2400" b="1">
                <a:solidFill>
                  <a:schemeClr val="bg1"/>
                </a:solidFill>
                <a:ea typeface="黑体" panose="02010609060101010101" charset="-122"/>
                <a:cs typeface="yuweij Medium" charset="0"/>
              </a:rPr>
              <a:t>教学课时</a:t>
            </a:r>
            <a:endParaRPr kumimoji="1" lang="zh-CN" altLang="en-US" sz="2400" b="1">
              <a:solidFill>
                <a:schemeClr val="bg1"/>
              </a:solidFill>
              <a:ea typeface="黑体" panose="02010609060101010101" charset="-122"/>
              <a:cs typeface="yuweij Medium" charset="0"/>
            </a:endParaRPr>
          </a:p>
        </p:txBody>
      </p:sp>
      <p:sp>
        <p:nvSpPr>
          <p:cNvPr id="5" name="矩形 4"/>
          <p:cNvSpPr/>
          <p:nvPr/>
        </p:nvSpPr>
        <p:spPr>
          <a:xfrm>
            <a:off x="1957070" y="1978660"/>
            <a:ext cx="9631045" cy="569595"/>
          </a:xfrm>
          <a:prstGeom prst="rect">
            <a:avLst/>
          </a:prstGeom>
        </p:spPr>
        <p:txBody>
          <a:bodyPr wrap="square" lIns="91430" tIns="45714" rIns="91430" bIns="45714">
            <a:spAutoFit/>
          </a:bodyPr>
          <a:lstStyle/>
          <a:p>
            <a:pPr>
              <a:lnSpc>
                <a:spcPct val="130000"/>
              </a:lnSpc>
            </a:pPr>
            <a:r>
              <a:rPr lang="zh-CN" altLang="en-US" sz="2400" b="1">
                <a:ea typeface="黑体" panose="02010609060101010101" charset="-122"/>
              </a:rPr>
              <a:t>圈点勾画法、诵读法、合作探究法</a:t>
            </a:r>
            <a:endParaRPr lang="zh-CN" altLang="en-US" sz="2400" b="1">
              <a:ea typeface="黑体" panose="02010609060101010101"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文本框 81"/>
          <p:cNvSpPr txBox="1"/>
          <p:nvPr/>
        </p:nvSpPr>
        <p:spPr>
          <a:xfrm>
            <a:off x="4335765" y="922843"/>
            <a:ext cx="2767004" cy="650875"/>
          </a:xfrm>
          <a:prstGeom prst="rect">
            <a:avLst/>
          </a:prstGeom>
          <a:noFill/>
          <a:effectLst/>
        </p:spPr>
        <p:txBody>
          <a:bodyPr wrap="square" rtlCol="0">
            <a:spAutoFit/>
          </a:bodyPr>
          <a:lstStyle/>
          <a:p>
            <a:pPr algn="ctr">
              <a:lnSpc>
                <a:spcPct val="130000"/>
              </a:lnSpc>
            </a:pPr>
            <a:r>
              <a:rPr lang="zh-CN" altLang="en-US" sz="2800" b="1">
                <a:solidFill>
                  <a:schemeClr val="tx1"/>
                </a:solidFill>
                <a:ea typeface="黑体" panose="02010609060101010101" charset="-122"/>
              </a:rPr>
              <a:t>导 入</a:t>
            </a:r>
            <a:endParaRPr lang="zh-CN" altLang="en-US" sz="2800" b="1">
              <a:solidFill>
                <a:schemeClr val="tx1"/>
              </a:solidFill>
              <a:ea typeface="黑体" panose="02010609060101010101" charset="-122"/>
            </a:endParaRPr>
          </a:p>
        </p:txBody>
      </p:sp>
      <p:sp>
        <p:nvSpPr>
          <p:cNvPr id="5" name="文本框 4"/>
          <p:cNvSpPr txBox="1"/>
          <p:nvPr/>
        </p:nvSpPr>
        <p:spPr>
          <a:xfrm>
            <a:off x="929005" y="1636395"/>
            <a:ext cx="10523220" cy="2489200"/>
          </a:xfrm>
          <a:prstGeom prst="rect">
            <a:avLst/>
          </a:prstGeom>
          <a:noFill/>
        </p:spPr>
        <p:txBody>
          <a:bodyPr wrap="square" rtlCol="0">
            <a:spAutoFit/>
          </a:bodyPr>
          <a:lstStyle/>
          <a:p>
            <a:pPr fontAlgn="auto">
              <a:lnSpc>
                <a:spcPct val="130000"/>
              </a:lnSpc>
            </a:pPr>
            <a:r>
              <a:rPr lang="en-US" altLang="zh-CN" sz="2400">
                <a:ea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党的七届二中全会后，毛泽东率领中共中央机关离开西柏坡前往北平。出发前，毛泽东还风趣地把进驻北平喻为</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进京赶考</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。周恩来笑着说：</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我们应当都能考试及格，不要退回来。</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毛泽东说：</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我们决不当李自成，我们都希望考个好成绩。</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毛泽东等人进京后</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考试成绩</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如何呢？今天我们学习的这篇开幕词告诉了我们答案。</a:t>
            </a:r>
            <a:endParaRPr lang="zh-CN" altLang="en-US" sz="2400">
              <a:latin typeface="黑体" panose="02010609060101010101" charset="-122"/>
              <a:ea typeface="黑体" panose="02010609060101010101" charset="-122"/>
              <a:cs typeface="黑体" panose="02010609060101010101" charset="-122"/>
            </a:endParaRPr>
          </a:p>
        </p:txBody>
      </p:sp>
      <p:sp>
        <p:nvSpPr>
          <p:cNvPr id="11" name="矩形 10"/>
          <p:cNvSpPr/>
          <p:nvPr userDrawn="1"/>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4" descr="C:\Users\Administrator\Desktop\人民站起来\u=4046460164,1983336960&amp;fm=26&amp;gp=0.jpgu=4046460164,1983336960&amp;fm=26&amp;gp=0"/>
          <p:cNvPicPr>
            <a:picLocks noChangeAspect="1"/>
          </p:cNvPicPr>
          <p:nvPr/>
        </p:nvPicPr>
        <p:blipFill>
          <a:blip r:embed="rId1"/>
          <a:stretch>
            <a:fillRect/>
          </a:stretch>
        </p:blipFill>
        <p:spPr>
          <a:xfrm>
            <a:off x="433705" y="2588260"/>
            <a:ext cx="3432175" cy="3390900"/>
          </a:xfrm>
          <a:prstGeom prst="rect">
            <a:avLst/>
          </a:prstGeom>
          <a:noFill/>
          <a:ln w="9525">
            <a:noFill/>
          </a:ln>
        </p:spPr>
      </p:pic>
      <p:sp>
        <p:nvSpPr>
          <p:cNvPr id="7" name="公众号：陈西设计之家。微信搜索即可"/>
          <p:cNvSpPr/>
          <p:nvPr/>
        </p:nvSpPr>
        <p:spPr>
          <a:xfrm>
            <a:off x="0" y="-13970"/>
            <a:ext cx="5160963" cy="6858000"/>
          </a:xfrm>
          <a:prstGeom prst="rect">
            <a:avLst/>
          </a:prstGeom>
          <a:solidFill>
            <a:srgbClr val="C7BE95">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Noto Sans S Chinese Light" pitchFamily="34" charset="-122"/>
              <a:ea typeface="Noto Sans S Chinese Light" pitchFamily="34" charset="-122"/>
              <a:sym typeface="Noto Sans S Chinese Light" pitchFamily="34" charset="-122"/>
            </a:endParaRPr>
          </a:p>
        </p:txBody>
      </p:sp>
      <p:grpSp>
        <p:nvGrpSpPr>
          <p:cNvPr id="26630" name="组合 11"/>
          <p:cNvGrpSpPr/>
          <p:nvPr/>
        </p:nvGrpSpPr>
        <p:grpSpPr>
          <a:xfrm>
            <a:off x="4643755" y="1484948"/>
            <a:ext cx="895350" cy="895350"/>
            <a:chOff x="4629150" y="803730"/>
            <a:chExt cx="895350" cy="895350"/>
          </a:xfrm>
        </p:grpSpPr>
        <p:sp>
          <p:nvSpPr>
            <p:cNvPr id="13" name="椭圆 12"/>
            <p:cNvSpPr/>
            <p:nvPr/>
          </p:nvSpPr>
          <p:spPr>
            <a:xfrm>
              <a:off x="4629150" y="803730"/>
              <a:ext cx="895350" cy="895350"/>
            </a:xfrm>
            <a:prstGeom prst="ellipse">
              <a:avLst/>
            </a:prstGeom>
            <a:solidFill>
              <a:srgbClr val="C7BE9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b="1" strike="noStrike" noProof="1">
                <a:latin typeface="Noto Sans S Chinese Light" pitchFamily="34" charset="-122"/>
                <a:ea typeface="Noto Sans S Chinese Light" pitchFamily="34" charset="-122"/>
                <a:sym typeface="Noto Sans S Chinese Light" pitchFamily="34" charset="-122"/>
              </a:endParaRPr>
            </a:p>
          </p:txBody>
        </p:sp>
        <p:sp>
          <p:nvSpPr>
            <p:cNvPr id="26632" name="文本框 13"/>
            <p:cNvSpPr txBox="1"/>
            <p:nvPr/>
          </p:nvSpPr>
          <p:spPr>
            <a:xfrm>
              <a:off x="4685484" y="928239"/>
              <a:ext cx="782682" cy="645160"/>
            </a:xfrm>
            <a:prstGeom prst="rect">
              <a:avLst/>
            </a:prstGeom>
            <a:noFill/>
            <a:ln w="9525">
              <a:noFill/>
            </a:ln>
          </p:spPr>
          <p:txBody>
            <a:bodyPr wrap="square" anchor="t">
              <a:spAutoFit/>
            </a:bodyPr>
            <a:lstStyle/>
            <a:p>
              <a:pPr algn="ctr"/>
              <a:r>
                <a:rPr lang="zh-CN" altLang="en-US" sz="3600" b="1">
                  <a:solidFill>
                    <a:schemeClr val="bg1"/>
                  </a:solidFill>
                  <a:latin typeface="Noto Sans S Chinese Light" pitchFamily="34" charset="-122"/>
                  <a:ea typeface="Noto Sans S Chinese Light" pitchFamily="34" charset="-122"/>
                  <a:sym typeface="Noto Sans S Chinese Light" pitchFamily="34" charset="-122"/>
                </a:rPr>
                <a:t>一</a:t>
              </a:r>
              <a:endParaRPr lang="zh-CN" altLang="en-US" sz="3600" b="1">
                <a:solidFill>
                  <a:schemeClr val="bg1"/>
                </a:solidFill>
                <a:latin typeface="Noto Sans S Chinese Light" pitchFamily="34" charset="-122"/>
                <a:ea typeface="Noto Sans S Chinese Light" pitchFamily="34" charset="-122"/>
                <a:sym typeface="Noto Sans S Chinese Light" pitchFamily="34" charset="-122"/>
              </a:endParaRPr>
            </a:p>
          </p:txBody>
        </p:sp>
      </p:grpSp>
      <p:grpSp>
        <p:nvGrpSpPr>
          <p:cNvPr id="26633" name="组合 14"/>
          <p:cNvGrpSpPr/>
          <p:nvPr/>
        </p:nvGrpSpPr>
        <p:grpSpPr>
          <a:xfrm>
            <a:off x="4643755" y="2920048"/>
            <a:ext cx="895350" cy="895350"/>
            <a:chOff x="4629150" y="803730"/>
            <a:chExt cx="895350" cy="895350"/>
          </a:xfrm>
        </p:grpSpPr>
        <p:sp>
          <p:nvSpPr>
            <p:cNvPr id="16" name="椭圆 15"/>
            <p:cNvSpPr/>
            <p:nvPr/>
          </p:nvSpPr>
          <p:spPr>
            <a:xfrm>
              <a:off x="4629150" y="803730"/>
              <a:ext cx="895350" cy="895350"/>
            </a:xfrm>
            <a:prstGeom prst="ellipse">
              <a:avLst/>
            </a:prstGeom>
            <a:solidFill>
              <a:srgbClr val="C7BE9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b="1" strike="noStrike" noProof="1">
                <a:latin typeface="Noto Sans S Chinese Light" pitchFamily="34" charset="-122"/>
                <a:ea typeface="Noto Sans S Chinese Light" pitchFamily="34" charset="-122"/>
                <a:sym typeface="Noto Sans S Chinese Light" pitchFamily="34" charset="-122"/>
              </a:endParaRPr>
            </a:p>
          </p:txBody>
        </p:sp>
        <p:sp>
          <p:nvSpPr>
            <p:cNvPr id="26635" name="文本框 16"/>
            <p:cNvSpPr txBox="1"/>
            <p:nvPr/>
          </p:nvSpPr>
          <p:spPr>
            <a:xfrm>
              <a:off x="4685484" y="928239"/>
              <a:ext cx="782682" cy="645160"/>
            </a:xfrm>
            <a:prstGeom prst="rect">
              <a:avLst/>
            </a:prstGeom>
            <a:noFill/>
            <a:ln w="9525">
              <a:noFill/>
            </a:ln>
          </p:spPr>
          <p:txBody>
            <a:bodyPr wrap="square" anchor="t">
              <a:spAutoFit/>
            </a:bodyPr>
            <a:lstStyle/>
            <a:p>
              <a:pPr algn="ctr"/>
              <a:r>
                <a:rPr lang="zh-CN" altLang="en-US" sz="3600" b="1">
                  <a:solidFill>
                    <a:schemeClr val="bg1"/>
                  </a:solidFill>
                  <a:latin typeface="Noto Sans S Chinese Light" pitchFamily="34" charset="-122"/>
                  <a:ea typeface="Noto Sans S Chinese Light" pitchFamily="34" charset="-122"/>
                  <a:sym typeface="Noto Sans S Chinese Light" pitchFamily="34" charset="-122"/>
                </a:rPr>
                <a:t>二</a:t>
              </a:r>
              <a:endParaRPr lang="zh-CN" altLang="en-US" sz="3600" b="1">
                <a:solidFill>
                  <a:schemeClr val="bg1"/>
                </a:solidFill>
                <a:latin typeface="Noto Sans S Chinese Light" pitchFamily="34" charset="-122"/>
                <a:ea typeface="Noto Sans S Chinese Light" pitchFamily="34" charset="-122"/>
                <a:sym typeface="Noto Sans S Chinese Light" pitchFamily="34" charset="-122"/>
              </a:endParaRPr>
            </a:p>
          </p:txBody>
        </p:sp>
      </p:grpSp>
      <p:grpSp>
        <p:nvGrpSpPr>
          <p:cNvPr id="26639" name="组合 20"/>
          <p:cNvGrpSpPr/>
          <p:nvPr/>
        </p:nvGrpSpPr>
        <p:grpSpPr>
          <a:xfrm>
            <a:off x="4673918" y="4353560"/>
            <a:ext cx="895350" cy="895350"/>
            <a:chOff x="4629150" y="803730"/>
            <a:chExt cx="895350" cy="895350"/>
          </a:xfrm>
        </p:grpSpPr>
        <p:sp>
          <p:nvSpPr>
            <p:cNvPr id="22" name="椭圆 21"/>
            <p:cNvSpPr/>
            <p:nvPr/>
          </p:nvSpPr>
          <p:spPr>
            <a:xfrm>
              <a:off x="4629150" y="803730"/>
              <a:ext cx="895350" cy="895350"/>
            </a:xfrm>
            <a:prstGeom prst="ellipse">
              <a:avLst/>
            </a:prstGeom>
            <a:solidFill>
              <a:srgbClr val="C7BE9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b="1" strike="noStrike" noProof="1">
                <a:latin typeface="Noto Sans S Chinese Light" pitchFamily="34" charset="-122"/>
                <a:ea typeface="Noto Sans S Chinese Light" pitchFamily="34" charset="-122"/>
                <a:sym typeface="Noto Sans S Chinese Light" pitchFamily="34" charset="-122"/>
              </a:endParaRPr>
            </a:p>
          </p:txBody>
        </p:sp>
        <p:sp>
          <p:nvSpPr>
            <p:cNvPr id="26641" name="文本框 22"/>
            <p:cNvSpPr txBox="1"/>
            <p:nvPr/>
          </p:nvSpPr>
          <p:spPr>
            <a:xfrm>
              <a:off x="4685484" y="928239"/>
              <a:ext cx="782682" cy="645160"/>
            </a:xfrm>
            <a:prstGeom prst="rect">
              <a:avLst/>
            </a:prstGeom>
            <a:noFill/>
            <a:ln w="9525">
              <a:noFill/>
            </a:ln>
          </p:spPr>
          <p:txBody>
            <a:bodyPr wrap="square" anchor="t">
              <a:spAutoFit/>
            </a:bodyPr>
            <a:lstStyle/>
            <a:p>
              <a:pPr algn="ctr"/>
              <a:r>
                <a:rPr lang="zh-CN" altLang="en-US" sz="3600" b="1">
                  <a:solidFill>
                    <a:schemeClr val="bg1"/>
                  </a:solidFill>
                  <a:latin typeface="Noto Sans S Chinese Light" pitchFamily="34" charset="-122"/>
                  <a:ea typeface="Noto Sans S Chinese Light" pitchFamily="34" charset="-122"/>
                  <a:sym typeface="Noto Sans S Chinese Light" pitchFamily="34" charset="-122"/>
                </a:rPr>
                <a:t>三</a:t>
              </a:r>
              <a:endParaRPr lang="zh-CN" altLang="en-US" sz="3600" b="1">
                <a:solidFill>
                  <a:schemeClr val="bg1"/>
                </a:solidFill>
                <a:latin typeface="Noto Sans S Chinese Light" pitchFamily="34" charset="-122"/>
                <a:ea typeface="Noto Sans S Chinese Light" pitchFamily="34" charset="-122"/>
                <a:sym typeface="Noto Sans S Chinese Light" pitchFamily="34" charset="-122"/>
              </a:endParaRPr>
            </a:p>
          </p:txBody>
        </p:sp>
      </p:grpSp>
      <p:grpSp>
        <p:nvGrpSpPr>
          <p:cNvPr id="2" name="组合 1"/>
          <p:cNvGrpSpPr/>
          <p:nvPr/>
        </p:nvGrpSpPr>
        <p:grpSpPr>
          <a:xfrm>
            <a:off x="693420" y="1068705"/>
            <a:ext cx="2857500" cy="1454150"/>
            <a:chOff x="1588" y="539"/>
            <a:chExt cx="4500" cy="2290"/>
          </a:xfrm>
        </p:grpSpPr>
        <p:sp>
          <p:nvSpPr>
            <p:cNvPr id="9" name="文本框 8"/>
            <p:cNvSpPr txBox="1"/>
            <p:nvPr/>
          </p:nvSpPr>
          <p:spPr>
            <a:xfrm>
              <a:off x="1588" y="813"/>
              <a:ext cx="4500" cy="1743"/>
            </a:xfrm>
            <a:prstGeom prst="rect">
              <a:avLst/>
            </a:prstGeom>
            <a:noFill/>
          </p:spPr>
          <p:txBody>
            <a:bodyPr wrap="square" rtlCol="0">
              <a:spAutoFit/>
            </a:bodyPr>
            <a:lstStyle/>
            <a:p>
              <a:pPr algn="ctr"/>
              <a:r>
                <a:rPr lang="zh-CN" altLang="en-US" sz="6600" b="1" noProof="1">
                  <a:solidFill>
                    <a:schemeClr val="accent4">
                      <a:lumMod val="50000"/>
                    </a:schemeClr>
                  </a:solidFill>
                  <a:effectLst>
                    <a:outerShdw blurRad="38100" dist="38100" dir="2700000" algn="tl">
                      <a:srgbClr val="000000">
                        <a:alpha val="17000"/>
                      </a:srgbClr>
                    </a:outerShdw>
                  </a:effectLst>
                  <a:latin typeface="思源宋体 CN Heavy" panose="02020900000000000000" charset="-122"/>
                  <a:ea typeface="思源宋体 CN Heavy" panose="02020900000000000000" charset="-122"/>
                  <a:cs typeface="+mn-cs"/>
                  <a:sym typeface="Noto Sans S Chinese Light" pitchFamily="34" charset="-122"/>
                </a:rPr>
                <a:t>目录</a:t>
              </a:r>
              <a:endParaRPr lang="zh-CN" altLang="en-US" sz="6600" b="1" noProof="1">
                <a:solidFill>
                  <a:schemeClr val="accent4">
                    <a:lumMod val="50000"/>
                  </a:schemeClr>
                </a:solidFill>
                <a:effectLst>
                  <a:outerShdw blurRad="38100" dist="38100" dir="2700000" algn="tl">
                    <a:srgbClr val="000000">
                      <a:alpha val="17000"/>
                    </a:srgbClr>
                  </a:outerShdw>
                </a:effectLst>
                <a:latin typeface="思源宋体 CN Heavy" panose="02020900000000000000" charset="-122"/>
                <a:ea typeface="思源宋体 CN Heavy" panose="02020900000000000000" charset="-122"/>
                <a:cs typeface="+mn-cs"/>
                <a:sym typeface="Noto Sans S Chinese Light" pitchFamily="34" charset="-122"/>
              </a:endParaRPr>
            </a:p>
          </p:txBody>
        </p:sp>
        <p:sp>
          <p:nvSpPr>
            <p:cNvPr id="24" name="矩形 23"/>
            <p:cNvSpPr/>
            <p:nvPr/>
          </p:nvSpPr>
          <p:spPr>
            <a:xfrm>
              <a:off x="1883" y="539"/>
              <a:ext cx="4025" cy="2290"/>
            </a:xfrm>
            <a:prstGeom prst="rect">
              <a:avLst/>
            </a:prstGeom>
            <a:noFill/>
            <a:ln w="34925" cmpd="dbl">
              <a:solidFill>
                <a:srgbClr val="7F65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effectLst>
                  <a:outerShdw blurRad="50800" dist="38100" dir="2700000" algn="tl" rotWithShape="0">
                    <a:prstClr val="black">
                      <a:alpha val="40000"/>
                    </a:prstClr>
                  </a:outerShdw>
                </a:effectLst>
                <a:latin typeface="Noto Sans S Chinese Light" pitchFamily="34" charset="-122"/>
                <a:ea typeface="Noto Sans S Chinese Light" pitchFamily="34" charset="-122"/>
                <a:sym typeface="Noto Sans S Chinese Light" pitchFamily="34" charset="-122"/>
              </a:endParaRPr>
            </a:p>
          </p:txBody>
        </p:sp>
      </p:grpSp>
      <p:sp>
        <p:nvSpPr>
          <p:cNvPr id="26643" name="文本框 30"/>
          <p:cNvSpPr txBox="1"/>
          <p:nvPr/>
        </p:nvSpPr>
        <p:spPr>
          <a:xfrm>
            <a:off x="5569268" y="3124835"/>
            <a:ext cx="4937125" cy="582613"/>
          </a:xfrm>
          <a:prstGeom prst="rect">
            <a:avLst/>
          </a:prstGeom>
          <a:noFill/>
          <a:ln w="9525">
            <a:noFill/>
          </a:ln>
        </p:spPr>
        <p:txBody>
          <a:bodyPr wrap="square" anchor="t">
            <a:spAutoFit/>
          </a:bodyPr>
          <a:lstStyle/>
          <a:p>
            <a:r>
              <a:rPr lang="zh-CN" altLang="en-US" sz="3200" b="1">
                <a:solidFill>
                  <a:srgbClr val="262626"/>
                </a:solidFill>
                <a:latin typeface="黑体" panose="02010609060101010101" charset="-122"/>
                <a:ea typeface="黑体" panose="02010609060101010101" charset="-122"/>
                <a:sym typeface="Noto Sans S Chinese Light" pitchFamily="34" charset="-122"/>
              </a:rPr>
              <a:t>整体感知</a:t>
            </a:r>
            <a:endParaRPr lang="zh-CN" altLang="en-US" sz="3200" b="1">
              <a:solidFill>
                <a:srgbClr val="262626"/>
              </a:solidFill>
              <a:latin typeface="黑体" panose="02010609060101010101" charset="-122"/>
              <a:ea typeface="黑体" panose="02010609060101010101" charset="-122"/>
              <a:sym typeface="Noto Sans S Chinese Light" pitchFamily="34" charset="-122"/>
            </a:endParaRPr>
          </a:p>
        </p:txBody>
      </p:sp>
      <p:sp>
        <p:nvSpPr>
          <p:cNvPr id="26644" name="文本框 1"/>
          <p:cNvSpPr txBox="1"/>
          <p:nvPr/>
        </p:nvSpPr>
        <p:spPr>
          <a:xfrm>
            <a:off x="5569268" y="1796098"/>
            <a:ext cx="4937125" cy="584200"/>
          </a:xfrm>
          <a:prstGeom prst="rect">
            <a:avLst/>
          </a:prstGeom>
          <a:noFill/>
          <a:ln w="9525">
            <a:noFill/>
          </a:ln>
        </p:spPr>
        <p:txBody>
          <a:bodyPr wrap="square" anchor="t">
            <a:spAutoFit/>
          </a:bodyPr>
          <a:lstStyle/>
          <a:p>
            <a:r>
              <a:rPr lang="zh-CN" altLang="en-US" sz="3200" b="1">
                <a:solidFill>
                  <a:srgbClr val="262626"/>
                </a:solidFill>
                <a:latin typeface="黑体" panose="02010609060101010101" charset="-122"/>
                <a:ea typeface="黑体" panose="02010609060101010101" charset="-122"/>
                <a:sym typeface="Noto Sans S Chinese Light" pitchFamily="34" charset="-122"/>
              </a:rPr>
              <a:t>知人论世</a:t>
            </a:r>
            <a:endParaRPr lang="zh-CN" altLang="en-US" sz="3200" b="1">
              <a:solidFill>
                <a:srgbClr val="262626"/>
              </a:solidFill>
              <a:latin typeface="黑体" panose="02010609060101010101" charset="-122"/>
              <a:ea typeface="黑体" panose="02010609060101010101" charset="-122"/>
              <a:sym typeface="Noto Sans S Chinese Light" pitchFamily="34" charset="-122"/>
            </a:endParaRPr>
          </a:p>
        </p:txBody>
      </p:sp>
      <p:sp>
        <p:nvSpPr>
          <p:cNvPr id="26645" name="文本框 2"/>
          <p:cNvSpPr txBox="1"/>
          <p:nvPr/>
        </p:nvSpPr>
        <p:spPr>
          <a:xfrm>
            <a:off x="5569268" y="4540885"/>
            <a:ext cx="4937125" cy="582613"/>
          </a:xfrm>
          <a:prstGeom prst="rect">
            <a:avLst/>
          </a:prstGeom>
          <a:noFill/>
          <a:ln w="9525">
            <a:noFill/>
          </a:ln>
        </p:spPr>
        <p:txBody>
          <a:bodyPr wrap="square" anchor="t">
            <a:spAutoFit/>
          </a:bodyPr>
          <a:lstStyle/>
          <a:p>
            <a:r>
              <a:rPr lang="zh-CN" altLang="en-US" sz="3200" b="1">
                <a:solidFill>
                  <a:srgbClr val="262626"/>
                </a:solidFill>
                <a:latin typeface="黑体" panose="02010609060101010101" charset="-122"/>
                <a:ea typeface="黑体" panose="02010609060101010101" charset="-122"/>
                <a:sym typeface="Noto Sans S Chinese Light" pitchFamily="34" charset="-122"/>
              </a:rPr>
              <a:t>文本研读</a:t>
            </a:r>
            <a:endParaRPr lang="zh-CN" altLang="en-US" sz="3200" b="1">
              <a:solidFill>
                <a:srgbClr val="262626"/>
              </a:solidFill>
              <a:latin typeface="黑体" panose="02010609060101010101" charset="-122"/>
              <a:ea typeface="黑体" panose="02010609060101010101" charset="-122"/>
              <a:sym typeface="Noto Sans S Chinese Light" pitchFamily="34"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背景 0"/>
          <p:cNvSpPr/>
          <p:nvPr>
            <p:custDataLst>
              <p:tags r:id="rId1"/>
            </p:custDataLst>
          </p:nvPr>
        </p:nvSpPr>
        <p:spPr>
          <a:xfrm>
            <a:off x="0" y="2728913"/>
            <a:ext cx="12192000" cy="1695450"/>
          </a:xfrm>
          <a:prstGeom prst="rect">
            <a:avLst/>
          </a:prstGeom>
          <a:solidFill>
            <a:schemeClr val="accent4">
              <a:lumMod val="5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3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FFFFF"/>
              </a:solidFill>
              <a:effectLst/>
              <a:uLnTx/>
              <a:uFillTx/>
              <a:ea typeface="黑体" panose="02010609060101010101" charset="-122"/>
              <a:cs typeface="+mn-cs"/>
            </a:endParaRPr>
          </a:p>
        </p:txBody>
      </p:sp>
      <p:grpSp>
        <p:nvGrpSpPr>
          <p:cNvPr id="27651" name="组合 38"/>
          <p:cNvGrpSpPr/>
          <p:nvPr/>
        </p:nvGrpSpPr>
        <p:grpSpPr>
          <a:xfrm>
            <a:off x="3509963" y="4071938"/>
            <a:ext cx="3968750" cy="215900"/>
            <a:chOff x="860461" y="4272212"/>
            <a:chExt cx="2765054" cy="216182"/>
          </a:xfrm>
        </p:grpSpPr>
        <p:cxnSp>
          <p:nvCxnSpPr>
            <p:cNvPr id="6" name="直接连接符 5"/>
            <p:cNvCxnSpPr/>
            <p:nvPr>
              <p:custDataLst>
                <p:tags r:id="rId2"/>
              </p:custDataLst>
            </p:nvPr>
          </p:nvCxnSpPr>
          <p:spPr>
            <a:xfrm>
              <a:off x="860461" y="4272212"/>
              <a:ext cx="468953"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3"/>
              </p:custDataLst>
            </p:nvPr>
          </p:nvCxnSpPr>
          <p:spPr>
            <a:xfrm rot="-120000" flipH="1">
              <a:off x="1287385" y="4272212"/>
              <a:ext cx="33181" cy="216182"/>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4"/>
              </p:custDataLst>
            </p:nvPr>
          </p:nvCxnSpPr>
          <p:spPr>
            <a:xfrm flipV="1">
              <a:off x="1287385" y="4272212"/>
              <a:ext cx="222310" cy="216182"/>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5"/>
              </p:custDataLst>
            </p:nvPr>
          </p:nvCxnSpPr>
          <p:spPr>
            <a:xfrm>
              <a:off x="1491999" y="4273801"/>
              <a:ext cx="2133516"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custDataLst>
              <p:tags r:id="rId6"/>
            </p:custDataLst>
          </p:nvPr>
        </p:nvSpPr>
        <p:spPr>
          <a:xfrm>
            <a:off x="4891088" y="3014663"/>
            <a:ext cx="2786063" cy="762000"/>
          </a:xfrm>
          <a:prstGeom prst="rect">
            <a:avLst/>
          </a:prstGeom>
          <a:noFill/>
        </p:spPr>
        <p:txBody>
          <a:bodyPr anchor="ctr"/>
          <a:lstStyle/>
          <a:p>
            <a:pPr marR="0" defTabSz="914400">
              <a:lnSpc>
                <a:spcPct val="130000"/>
              </a:lnSpc>
              <a:spcBef>
                <a:spcPct val="0"/>
              </a:spcBef>
              <a:spcAft>
                <a:spcPct val="0"/>
              </a:spcAft>
              <a:buClrTx/>
              <a:buSzTx/>
              <a:buFontTx/>
              <a:defRPr/>
            </a:pPr>
            <a:r>
              <a:rPr kumimoji="0" lang="zh-CN" altLang="en-US" sz="3915" b="1" kern="1200" cap="none" spc="300" normalizeH="0" baseline="0" noProof="1">
                <a:latin typeface="Calibri" panose="020F0502020204030204"/>
                <a:ea typeface="黑体" panose="02010609060101010101" charset="-122"/>
                <a:cs typeface="+mn-cs"/>
              </a:rPr>
              <a:t> 知人论世</a:t>
            </a:r>
            <a:endParaRPr kumimoji="0" lang="zh-CN" altLang="en-US" sz="3915" b="1" kern="1200" cap="none" spc="300" normalizeH="0" baseline="0" noProof="1">
              <a:ea typeface="黑体" panose="02010609060101010101" charset="-122"/>
              <a:cs typeface="+mn-cs"/>
            </a:endParaRPr>
          </a:p>
        </p:txBody>
      </p:sp>
      <p:pic>
        <p:nvPicPr>
          <p:cNvPr id="4" name="图片 3"/>
          <p:cNvPicPr preferRelativeResize="0">
            <a:picLocks noChangeAspect="1"/>
          </p:cNvPicPr>
          <p:nvPr>
            <p:custDataLst>
              <p:tags r:id="rId7"/>
            </p:custDataLst>
          </p:nvPr>
        </p:nvPicPr>
        <p:blipFill>
          <a:blip r:embed="rId8"/>
          <a:srcRect l="-69591" r="-69591"/>
          <a:stretch>
            <a:fillRect/>
          </a:stretch>
        </p:blipFill>
        <p:spPr>
          <a:xfrm rot="20820000">
            <a:off x="-362876" y="55912"/>
            <a:ext cx="5001542" cy="281328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a:blipFill rotWithShape="1">
            <a:blip r:embed="rId9"/>
            <a:stretch>
              <a:fillRect/>
            </a:stretch>
          </a:blipFill>
        </p:spPr>
      </p:pic>
      <p:grpSp>
        <p:nvGrpSpPr>
          <p:cNvPr id="27658" name="组合 10"/>
          <p:cNvGrpSpPr/>
          <p:nvPr/>
        </p:nvGrpSpPr>
        <p:grpSpPr>
          <a:xfrm>
            <a:off x="3371850" y="2935288"/>
            <a:ext cx="1044575" cy="933450"/>
            <a:chOff x="4836" y="4920"/>
            <a:chExt cx="996" cy="976"/>
          </a:xfrm>
        </p:grpSpPr>
        <p:sp>
          <p:nvSpPr>
            <p:cNvPr id="5" name="Freeform 5"/>
            <p:cNvSpPr/>
            <p:nvPr/>
          </p:nvSpPr>
          <p:spPr bwMode="auto">
            <a:xfrm>
              <a:off x="4902" y="4920"/>
              <a:ext cx="930" cy="976"/>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BC8900"/>
            </a:solidFill>
            <a:ln>
              <a:noFill/>
            </a:ln>
            <a:extLst>
              <a:ext uri="{91240B29-F687-4F45-9708-019B960494DF}">
                <a14:hiddenLine xmlns:a14="http://schemas.microsoft.com/office/drawing/2010/main" w="9525">
                  <a:solidFill>
                    <a:srgbClr val="000000"/>
                  </a:solidFill>
                  <a:round/>
                </a14:hiddenLine>
              </a:ext>
            </a:extLst>
          </p:spPr>
          <p:txBody>
            <a:bodyPr lIns="91436" tIns="45717" rIns="91436" bIns="45717"/>
            <a:lstStyle/>
            <a:p>
              <a:pPr marL="0" marR="0" lvl="0" indent="0" algn="l" defTabSz="914400" rtl="0" eaLnBrk="1" fontAlgn="base" latinLnBrk="0" hangingPunct="1">
                <a:lnSpc>
                  <a:spcPct val="130000"/>
                </a:lnSpc>
                <a:spcBef>
                  <a:spcPct val="0"/>
                </a:spcBef>
                <a:spcAft>
                  <a:spcPct val="0"/>
                </a:spcAft>
                <a:buClrTx/>
                <a:buSzTx/>
                <a:buFontTx/>
                <a:buNone/>
                <a:defRPr/>
              </a:pPr>
              <a:endParaRPr kumimoji="0" lang="zh-CN" altLang="en-US" sz="2540" b="1" i="0" u="none" strike="noStrike" kern="1200" cap="none" spc="0" normalizeH="0" baseline="0" noProof="1">
                <a:ln>
                  <a:noFill/>
                </a:ln>
                <a:solidFill>
                  <a:schemeClr val="tx1"/>
                </a:solidFill>
                <a:effectLst/>
                <a:uLnTx/>
                <a:uFillTx/>
                <a:ea typeface="黑体" panose="02010609060101010101" charset="-122"/>
                <a:cs typeface="+mn-cs"/>
              </a:endParaRPr>
            </a:p>
          </p:txBody>
        </p:sp>
        <p:sp>
          <p:nvSpPr>
            <p:cNvPr id="10" name="文本框 9"/>
            <p:cNvSpPr txBox="1"/>
            <p:nvPr/>
          </p:nvSpPr>
          <p:spPr>
            <a:xfrm>
              <a:off x="4836" y="5030"/>
              <a:ext cx="922" cy="757"/>
            </a:xfrm>
            <a:prstGeom prst="rect">
              <a:avLst/>
            </a:prstGeom>
            <a:noFill/>
          </p:spPr>
          <p:txBody>
            <a:bodyPr vert="eaVert">
              <a:spAutoFit/>
            </a:bodyPr>
            <a:lstStyle/>
            <a:p>
              <a:pPr marR="0" algn="ctr" defTabSz="914400">
                <a:lnSpc>
                  <a:spcPct val="130000"/>
                </a:lnSpc>
                <a:buClrTx/>
                <a:buSzTx/>
                <a:buFontTx/>
                <a:defRPr/>
              </a:pPr>
              <a:r>
                <a:rPr kumimoji="0" lang="zh-CN" altLang="en-US" sz="3915" b="1" kern="1200" cap="none" spc="300" normalizeH="0" baseline="0" noProof="1">
                  <a:latin typeface="Calibri" panose="020F0502020204030204"/>
                  <a:ea typeface="黑体" panose="02010609060101010101" charset="-122"/>
                  <a:cs typeface="+mn-cs"/>
                </a:rPr>
                <a:t>一</a:t>
              </a:r>
              <a:endParaRPr kumimoji="0" lang="zh-CN" altLang="en-US" sz="3915" b="1" kern="1200" cap="none" spc="300" normalizeH="0" baseline="0" noProof="1">
                <a:ea typeface="黑体" panose="02010609060101010101" charset="-122"/>
                <a:cs typeface="+mn-cs"/>
              </a:endParaRPr>
            </a:p>
          </p:txBody>
        </p:sp>
      </p:grpSp>
    </p:spTree>
  </p:cSld>
  <p:clrMapOvr>
    <a:masterClrMapping/>
  </p:clrMapOvr>
  <p:transition>
    <p:wipe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053965" y="1636395"/>
            <a:ext cx="6383020" cy="4490085"/>
          </a:xfrm>
          <a:prstGeom prst="rect">
            <a:avLst/>
          </a:prstGeom>
          <a:noFill/>
        </p:spPr>
        <p:txBody>
          <a:bodyPr wrap="square" rtlCol="0" anchor="t">
            <a:spAutoFit/>
          </a:bodyPr>
          <a:lstStyle/>
          <a:p>
            <a:pPr indent="558800" fontAlgn="auto">
              <a:lnSpc>
                <a:spcPct val="130000"/>
              </a:lnSpc>
            </a:pPr>
            <a:r>
              <a:rPr lang="zh-CN" altLang="zh-CN" sz="2200">
                <a:ea typeface="黑体" panose="02010609060101010101" charset="-122"/>
              </a:rPr>
              <a:t>毛泽东（</a:t>
            </a:r>
            <a:r>
              <a:rPr lang="en-US" altLang="zh-CN" sz="2200">
                <a:ea typeface="黑体" panose="02010609060101010101" charset="-122"/>
              </a:rPr>
              <a:t>1893</a:t>
            </a:r>
            <a:r>
              <a:rPr lang="zh-CN" altLang="zh-CN" sz="2200">
                <a:ea typeface="黑体" panose="02010609060101010101" charset="-122"/>
              </a:rPr>
              <a:t>年</a:t>
            </a:r>
            <a:r>
              <a:rPr lang="en-US" altLang="zh-CN" sz="2200">
                <a:ea typeface="黑体" panose="02010609060101010101" charset="-122"/>
              </a:rPr>
              <a:t>12</a:t>
            </a:r>
            <a:r>
              <a:rPr lang="zh-CN" altLang="zh-CN" sz="2200">
                <a:ea typeface="黑体" panose="02010609060101010101" charset="-122"/>
              </a:rPr>
              <a:t>月</a:t>
            </a:r>
            <a:r>
              <a:rPr lang="en-US" altLang="zh-CN" sz="2200">
                <a:ea typeface="黑体" panose="02010609060101010101" charset="-122"/>
              </a:rPr>
              <a:t>26</a:t>
            </a:r>
            <a:r>
              <a:rPr lang="zh-CN" altLang="zh-CN" sz="2200">
                <a:ea typeface="黑体" panose="02010609060101010101" charset="-122"/>
              </a:rPr>
              <a:t>日－</a:t>
            </a:r>
            <a:r>
              <a:rPr lang="en-US" altLang="zh-CN" sz="2200">
                <a:ea typeface="黑体" panose="02010609060101010101" charset="-122"/>
              </a:rPr>
              <a:t>1976</a:t>
            </a:r>
            <a:r>
              <a:rPr lang="zh-CN" altLang="zh-CN" sz="2200">
                <a:ea typeface="黑体" panose="02010609060101010101" charset="-122"/>
              </a:rPr>
              <a:t>年</a:t>
            </a:r>
            <a:r>
              <a:rPr lang="en-US" altLang="zh-CN" sz="2200">
                <a:ea typeface="黑体" panose="02010609060101010101" charset="-122"/>
              </a:rPr>
              <a:t>9</a:t>
            </a:r>
            <a:r>
              <a:rPr lang="zh-CN" altLang="zh-CN" sz="2200">
                <a:ea typeface="黑体" panose="02010609060101010101" charset="-122"/>
              </a:rPr>
              <a:t>月</a:t>
            </a:r>
            <a:r>
              <a:rPr lang="en-US" altLang="zh-CN" sz="2200">
                <a:ea typeface="黑体" panose="02010609060101010101" charset="-122"/>
              </a:rPr>
              <a:t>9</a:t>
            </a:r>
            <a:r>
              <a:rPr lang="zh-CN" altLang="zh-CN" sz="2200">
                <a:ea typeface="黑体" panose="02010609060101010101" charset="-122"/>
              </a:rPr>
              <a:t>日），</a:t>
            </a:r>
            <a:r>
              <a:rPr lang="zh-CN" altLang="zh-CN" sz="2200" b="1">
                <a:solidFill>
                  <a:srgbClr val="FF0000"/>
                </a:solidFill>
                <a:ea typeface="黑体" panose="02010609060101010101" charset="-122"/>
              </a:rPr>
              <a:t>字润之</a:t>
            </a:r>
            <a:r>
              <a:rPr lang="zh-CN" altLang="zh-CN" sz="2200">
                <a:solidFill>
                  <a:srgbClr val="FF0000"/>
                </a:solidFill>
                <a:ea typeface="黑体" panose="02010609060101010101" charset="-122"/>
              </a:rPr>
              <a:t>，</a:t>
            </a:r>
            <a:r>
              <a:rPr lang="zh-CN" altLang="zh-CN" sz="2200">
                <a:ea typeface="黑体" panose="02010609060101010101" charset="-122"/>
              </a:rPr>
              <a:t>笔名子任。</a:t>
            </a:r>
            <a:r>
              <a:rPr lang="zh-CN" altLang="zh-CN" sz="2200" b="1">
                <a:solidFill>
                  <a:srgbClr val="FF0000"/>
                </a:solidFill>
                <a:ea typeface="黑体" panose="02010609060101010101" charset="-122"/>
              </a:rPr>
              <a:t>湖南湘潭人</a:t>
            </a:r>
            <a:r>
              <a:rPr lang="zh-CN" altLang="zh-CN" sz="2200">
                <a:solidFill>
                  <a:srgbClr val="FF0000"/>
                </a:solidFill>
                <a:ea typeface="黑体" panose="02010609060101010101" charset="-122"/>
              </a:rPr>
              <a:t>。</a:t>
            </a:r>
            <a:r>
              <a:rPr lang="zh-CN" altLang="zh-CN" sz="2200">
                <a:ea typeface="黑体" panose="02010609060101010101" charset="-122"/>
              </a:rPr>
              <a:t>他是</a:t>
            </a:r>
            <a:r>
              <a:rPr lang="zh-CN" altLang="zh-CN" sz="2200" b="1">
                <a:solidFill>
                  <a:srgbClr val="FF0000"/>
                </a:solidFill>
                <a:ea typeface="黑体" panose="02010609060101010101" charset="-122"/>
              </a:rPr>
              <a:t>中国共产党创始人之一，也是中国人民解放军和中华人民共和国的主要缔造者和领导人。</a:t>
            </a:r>
            <a:r>
              <a:rPr lang="en-US" altLang="zh-CN" sz="2200">
                <a:ea typeface="黑体" panose="02010609060101010101" charset="-122"/>
              </a:rPr>
              <a:t>1949</a:t>
            </a:r>
            <a:r>
              <a:rPr lang="zh-CN" altLang="zh-CN" sz="2200">
                <a:ea typeface="黑体" panose="02010609060101010101" charset="-122"/>
              </a:rPr>
              <a:t>至</a:t>
            </a:r>
            <a:r>
              <a:rPr lang="en-US" altLang="zh-CN" sz="2200">
                <a:ea typeface="黑体" panose="02010609060101010101" charset="-122"/>
              </a:rPr>
              <a:t>1976</a:t>
            </a:r>
            <a:r>
              <a:rPr lang="zh-CN" altLang="zh-CN" sz="2200">
                <a:ea typeface="黑体" panose="02010609060101010101" charset="-122"/>
              </a:rPr>
              <a:t>年，毛泽东担任中华人民共和国</a:t>
            </a:r>
            <a:r>
              <a:rPr lang="zh-CN" altLang="zh-CN" sz="2200" b="1">
                <a:solidFill>
                  <a:srgbClr val="FF0000"/>
                </a:solidFill>
                <a:ea typeface="黑体" panose="02010609060101010101" charset="-122"/>
              </a:rPr>
              <a:t>最高领导人</a:t>
            </a:r>
            <a:r>
              <a:rPr lang="zh-CN" altLang="zh-CN" sz="2200">
                <a:solidFill>
                  <a:srgbClr val="FF0000"/>
                </a:solidFill>
                <a:ea typeface="黑体" panose="02010609060101010101" charset="-122"/>
              </a:rPr>
              <a:t>，</a:t>
            </a:r>
            <a:r>
              <a:rPr lang="zh-CN" altLang="zh-CN" sz="2200">
                <a:ea typeface="黑体" panose="02010609060101010101" charset="-122"/>
              </a:rPr>
              <a:t>是中国</a:t>
            </a:r>
            <a:r>
              <a:rPr lang="zh-CN" altLang="zh-CN" sz="2200" b="1">
                <a:solidFill>
                  <a:srgbClr val="FF0000"/>
                </a:solidFill>
                <a:ea typeface="黑体" panose="02010609060101010101" charset="-122"/>
              </a:rPr>
              <a:t>第一任主席</a:t>
            </a:r>
            <a:r>
              <a:rPr lang="zh-CN" altLang="zh-CN" sz="2200">
                <a:solidFill>
                  <a:srgbClr val="FF0000"/>
                </a:solidFill>
                <a:ea typeface="黑体" panose="02010609060101010101" charset="-122"/>
              </a:rPr>
              <a:t>。</a:t>
            </a:r>
            <a:endParaRPr lang="zh-CN" altLang="zh-CN" sz="2200">
              <a:solidFill>
                <a:srgbClr val="FF0000"/>
              </a:solidFill>
              <a:ea typeface="黑体" panose="02010609060101010101" charset="-122"/>
            </a:endParaRPr>
          </a:p>
          <a:p>
            <a:pPr indent="558800" fontAlgn="auto">
              <a:lnSpc>
                <a:spcPct val="130000"/>
              </a:lnSpc>
            </a:pPr>
            <a:r>
              <a:rPr lang="zh-CN" altLang="zh-CN" sz="2200">
                <a:ea typeface="黑体" panose="02010609060101010101" charset="-122"/>
              </a:rPr>
              <a:t>毛泽东也是</a:t>
            </a:r>
            <a:r>
              <a:rPr lang="zh-CN" altLang="zh-CN" sz="2200" b="1">
                <a:solidFill>
                  <a:srgbClr val="FF0000"/>
                </a:solidFill>
                <a:ea typeface="黑体" panose="02010609060101010101" charset="-122"/>
              </a:rPr>
              <a:t>诗人</a:t>
            </a:r>
            <a:r>
              <a:rPr lang="zh-CN" altLang="zh-CN" sz="2200">
                <a:solidFill>
                  <a:srgbClr val="FF0000"/>
                </a:solidFill>
                <a:ea typeface="黑体" panose="02010609060101010101" charset="-122"/>
              </a:rPr>
              <a:t>、</a:t>
            </a:r>
            <a:r>
              <a:rPr lang="zh-CN" altLang="zh-CN" sz="2200" b="1">
                <a:solidFill>
                  <a:srgbClr val="FF0000"/>
                </a:solidFill>
                <a:ea typeface="黑体" panose="02010609060101010101" charset="-122"/>
              </a:rPr>
              <a:t>书法家</a:t>
            </a:r>
            <a:r>
              <a:rPr lang="zh-CN" altLang="zh-CN" sz="2200">
                <a:solidFill>
                  <a:srgbClr val="FF0000"/>
                </a:solidFill>
                <a:ea typeface="黑体" panose="02010609060101010101" charset="-122"/>
              </a:rPr>
              <a:t>，</a:t>
            </a:r>
            <a:r>
              <a:rPr lang="zh-CN" altLang="zh-CN" sz="2200">
                <a:ea typeface="黑体" panose="02010609060101010101" charset="-122"/>
              </a:rPr>
              <a:t>一生创作了许多诗词作品，如《沁园春</a:t>
            </a:r>
            <a:r>
              <a:rPr lang="en-US" altLang="zh-CN" sz="2200">
                <a:ea typeface="黑体" panose="02010609060101010101" charset="-122"/>
              </a:rPr>
              <a:t>·</a:t>
            </a:r>
            <a:r>
              <a:rPr lang="zh-CN" altLang="zh-CN" sz="2200">
                <a:ea typeface="黑体" panose="02010609060101010101" charset="-122"/>
              </a:rPr>
              <a:t>雪》《卜算子</a:t>
            </a:r>
            <a:r>
              <a:rPr lang="en-US" altLang="zh-CN" sz="2200">
                <a:ea typeface="黑体" panose="02010609060101010101" charset="-122"/>
              </a:rPr>
              <a:t>·</a:t>
            </a:r>
            <a:r>
              <a:rPr lang="zh-CN" altLang="zh-CN" sz="2200">
                <a:ea typeface="黑体" panose="02010609060101010101" charset="-122"/>
              </a:rPr>
              <a:t>咏梅》等。他的诗词作品多描绘中国革命的壮丽图景，气势磅礴、雄浑瑰丽，抒发了一个政治家的革命豪情。</a:t>
            </a:r>
            <a:endParaRPr lang="zh-CN" altLang="zh-CN" sz="2200">
              <a:ea typeface="黑体" panose="02010609060101010101" charset="-122"/>
            </a:endParaRPr>
          </a:p>
        </p:txBody>
      </p:sp>
      <p:sp>
        <p:nvSpPr>
          <p:cNvPr id="14" name="文本框 13"/>
          <p:cNvSpPr txBox="1"/>
          <p:nvPr/>
        </p:nvSpPr>
        <p:spPr>
          <a:xfrm>
            <a:off x="868621" y="946014"/>
            <a:ext cx="2927985" cy="570865"/>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30000"/>
              </a:lnSpc>
            </a:pPr>
            <a:r>
              <a:rPr lang="zh-CN" altLang="en-US" sz="2400" b="1">
                <a:solidFill>
                  <a:schemeClr val="accent4">
                    <a:lumMod val="75000"/>
                  </a:schemeClr>
                </a:solidFill>
                <a:ea typeface="黑体" panose="02010609060101010101" charset="-122"/>
              </a:rPr>
              <a:t>了解作者</a:t>
            </a:r>
            <a:endParaRPr lang="zh-CN" altLang="en-US" sz="2400" b="1">
              <a:solidFill>
                <a:schemeClr val="accent4">
                  <a:lumMod val="75000"/>
                </a:schemeClr>
              </a:solidFill>
              <a:ea typeface="黑体" panose="02010609060101010101" charset="-122"/>
            </a:endParaRPr>
          </a:p>
        </p:txBody>
      </p:sp>
      <p:pic>
        <p:nvPicPr>
          <p:cNvPr id="7" name="图片 6" descr="C:\Users\Administrator\Desktop\人民站起来\80cb39dbb6fd5266d0161eb90750802bd40735fa984c.jpg80cb39dbb6fd5266d0161eb90750802bd40735fa984c"/>
          <p:cNvPicPr>
            <a:picLocks noChangeAspect="1"/>
          </p:cNvPicPr>
          <p:nvPr/>
        </p:nvPicPr>
        <p:blipFill>
          <a:blip r:embed="rId1"/>
          <a:stretch>
            <a:fillRect/>
          </a:stretch>
        </p:blipFill>
        <p:spPr>
          <a:xfrm>
            <a:off x="1619250" y="2035810"/>
            <a:ext cx="2728595" cy="3645535"/>
          </a:xfrm>
          <a:prstGeom prst="rect">
            <a:avLst/>
          </a:prstGeom>
          <a:solidFill>
            <a:srgbClr val="FFFFFF">
              <a:shade val="85000"/>
            </a:srgbClr>
          </a:solidFill>
          <a:ln w="190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7350" name="组合 10"/>
          <p:cNvGrpSpPr/>
          <p:nvPr/>
        </p:nvGrpSpPr>
        <p:grpSpPr>
          <a:xfrm>
            <a:off x="441325" y="1018540"/>
            <a:ext cx="347345" cy="428625"/>
            <a:chOff x="3668" y="3216"/>
            <a:chExt cx="1257" cy="1127"/>
          </a:xfrm>
        </p:grpSpPr>
        <p:sp>
          <p:nvSpPr>
            <p:cNvPr id="2" name="等腰三角形 1"/>
            <p:cNvSpPr/>
            <p:nvPr/>
          </p:nvSpPr>
          <p:spPr>
            <a:xfrm rot="5400000">
              <a:off x="3587" y="3291"/>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panose="020B0503020204020204" charset="-122"/>
                <a:ea typeface="微软雅黑" panose="020B0503020204020204" charset="-122"/>
              </a:endParaRPr>
            </a:p>
          </p:txBody>
        </p:sp>
        <p:sp>
          <p:nvSpPr>
            <p:cNvPr id="3" name="等腰三角形 2"/>
            <p:cNvSpPr/>
            <p:nvPr/>
          </p:nvSpPr>
          <p:spPr>
            <a:xfrm rot="5400000">
              <a:off x="3873" y="3291"/>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p="http://schemas.openxmlformats.org/presentationml/2006/main">
  <p:tag name="KSO_WM_UNIT_PLACING_PICTURE_USER_VIEWPORT" val="{&quot;height&quot;:3045,&quot;width&quot;:4050}"/>
</p:tagLst>
</file>

<file path=ppt/tags/tag10.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4"/>
  <p:tag name="KSO_WM_UNIT_INDEX" val="4"/>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11.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5"/>
  <p:tag name="KSO_WM_UNIT_INDEX" val="5"/>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12.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6"/>
  <p:tag name="KSO_WM_UNIT_INDEX" val="6"/>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13.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14.xml><?xml version="1.0" encoding="utf-8"?>
<p:tagLst xmlns:p="http://schemas.openxmlformats.org/presentationml/2006/main">
  <p:tag name="KSO_WM_ASSEMBLE_CHIP_INDEX" val="b69a5f86cc3e45e091c4b76794efe47d"/>
  <p:tag name="KSO_WM_BEAUTIFY_FLAG" val="#wm#"/>
  <p:tag name="KSO_WM_CHIP_GROUPID" val="5e7310da9a230a26b9e88a19"/>
  <p:tag name="KSO_WM_CHIP_XID" val="5e7310da9a230a26b9e88a1a"/>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EC_AREA_ID" val="4c276c9f042149e9a25e4cf94dc27775"/>
  <p:tag name="KSO_WM_UNIT_DIAGRAM_ISNUMVISUAL" val="0"/>
  <p:tag name="KSO_WM_UNIT_DIAGRAM_ISREFERUNIT" val="0"/>
  <p:tag name="KSO_WM_UNIT_HIGHLIGHT" val="0"/>
  <p:tag name="KSO_WM_UNIT_ID" val="diagram20209034_1*d*1"/>
  <p:tag name="KSO_WM_UNIT_INDEX" val="1"/>
  <p:tag name="KSO_WM_UNIT_LAYERLEVEL" val="1"/>
  <p:tag name="KSO_WM_UNIT_PICTURE_CLIP_FLAG" val="0"/>
  <p:tag name="KSO_WM_UNIT_PLACING_PICTURE" val="b69a5f86cc3e45e091c4b76794efe47d"/>
  <p:tag name="KSO_WM_UNIT_PLACING_PICTURE_COLLAGE_VIEWPORT" val="{&quot;height&quot;:4185.9999999999991,&quot;width&quot;:7442.0056840454699}"/>
  <p:tag name="KSO_WM_UNIT_PLACING_PICTURE_INFO" val="{&quot;code&quot;:&quot;&quot;,&quot;full_picture&quot;:false,&quot;scheme&quot;:&quot;&quot;,&quot;spacing&quot;:5}"/>
  <p:tag name="KSO_WM_UNIT_TYPE" val="d"/>
  <p:tag name="KSO_WM_UNIT_VALUE" val="1904*3384"/>
</p:tagLst>
</file>

<file path=ppt/tags/tag15.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2813fdc338da4d8c8692eb4218ce602f"/>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3"/>
  <p:tag name="KSO_WM_UNIT_FILL_FORE_SCHEMECOLOR_INDEX_BRIGHTNESS" val="0"/>
  <p:tag name="KSO_WM_UNIT_FILL_TYPE" val="1"/>
  <p:tag name="KSO_WM_UNIT_HIGHLIGHT" val="0"/>
  <p:tag name="KSO_WM_UNIT_ID" val="diagram20209034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50"/>
</p:tagLst>
</file>

<file path=ppt/tags/tag16.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3"/>
  <p:tag name="KSO_WM_UNIT_INDEX" val="3"/>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17.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4"/>
  <p:tag name="KSO_WM_UNIT_INDEX" val="4"/>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18.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5"/>
  <p:tag name="KSO_WM_UNIT_INDEX" val="5"/>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19.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6"/>
  <p:tag name="KSO_WM_UNIT_INDEX" val="6"/>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20.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21.xml><?xml version="1.0" encoding="utf-8"?>
<p:tagLst xmlns:p="http://schemas.openxmlformats.org/presentationml/2006/main">
  <p:tag name="KSO_WM_ASSEMBLE_CHIP_INDEX" val="b69a5f86cc3e45e091c4b76794efe47d"/>
  <p:tag name="KSO_WM_BEAUTIFY_FLAG" val="#wm#"/>
  <p:tag name="KSO_WM_CHIP_GROUPID" val="5e7310da9a230a26b9e88a19"/>
  <p:tag name="KSO_WM_CHIP_XID" val="5e7310da9a230a26b9e88a1a"/>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EC_AREA_ID" val="4c276c9f042149e9a25e4cf94dc27775"/>
  <p:tag name="KSO_WM_UNIT_DIAGRAM_ISNUMVISUAL" val="0"/>
  <p:tag name="KSO_WM_UNIT_DIAGRAM_ISREFERUNIT" val="0"/>
  <p:tag name="KSO_WM_UNIT_HIGHLIGHT" val="0"/>
  <p:tag name="KSO_WM_UNIT_ID" val="diagram20209034_1*d*1"/>
  <p:tag name="KSO_WM_UNIT_INDEX" val="1"/>
  <p:tag name="KSO_WM_UNIT_LAYERLEVEL" val="1"/>
  <p:tag name="KSO_WM_UNIT_PICTURE_CLIP_FLAG" val="0"/>
  <p:tag name="KSO_WM_UNIT_PLACING_PICTURE" val="b69a5f86cc3e45e091c4b76794efe47d"/>
  <p:tag name="KSO_WM_UNIT_PLACING_PICTURE_COLLAGE_VIEWPORT" val="{&quot;height&quot;:4185.9999999999991,&quot;width&quot;:7442.0056840454699}"/>
  <p:tag name="KSO_WM_UNIT_PLACING_PICTURE_INFO" val="{&quot;code&quot;:&quot;&quot;,&quot;full_picture&quot;:false,&quot;scheme&quot;:&quot;&quot;,&quot;spacing&quot;:5}"/>
  <p:tag name="KSO_WM_UNIT_TYPE" val="d"/>
  <p:tag name="KSO_WM_UNIT_VALUE" val="1904*3384"/>
</p:tagLst>
</file>

<file path=ppt/tags/tag22.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2813fdc338da4d8c8692eb4218ce602f"/>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3"/>
  <p:tag name="KSO_WM_UNIT_FILL_FORE_SCHEMECOLOR_INDEX_BRIGHTNESS" val="0"/>
  <p:tag name="KSO_WM_UNIT_FILL_TYPE" val="1"/>
  <p:tag name="KSO_WM_UNIT_HIGHLIGHT" val="0"/>
  <p:tag name="KSO_WM_UNIT_ID" val="diagram20209034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50"/>
</p:tagLst>
</file>

<file path=ppt/tags/tag23.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3"/>
  <p:tag name="KSO_WM_UNIT_INDEX" val="3"/>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24.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4"/>
  <p:tag name="KSO_WM_UNIT_INDEX" val="4"/>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25.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5"/>
  <p:tag name="KSO_WM_UNIT_INDEX" val="5"/>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26.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6"/>
  <p:tag name="KSO_WM_UNIT_INDEX" val="6"/>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27.xml><?xml version="1.0" encoding="utf-8"?>
<p:tagLst xmlns:p="http://schemas.openxmlformats.org/presentationml/2006/main">
  <p:tag name="KSO_WM_ASSEMBLE_CHIP_INDEX" val="60397512ed4c406f917cc6da2af4f60f"/>
  <p:tag name="KSO_WM_BEAUTIFY_FLAG" val="#wm#"/>
  <p:tag name="KSO_WM_CHIP_GROUPID" val="5e7881253197e252a37019b5"/>
  <p:tag name="KSO_WM_CHIP_XID" val="5e7881253197e252a37019b6"/>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c6a055b057eb4613b7ff850a44902ae4"/>
  <p:tag name="KSO_WM_UNIT_DEFAULT_FONT" val="24;44;4"/>
  <p:tag name="KSO_WM_UNIT_DIAGRAM_ISNUMVISUAL" val="0"/>
  <p:tag name="KSO_WM_UNIT_DIAGRAM_ISREFERUNIT" val="0"/>
  <p:tag name="KSO_WM_UNIT_HIGHLIGHT" val="0"/>
  <p:tag name="KSO_WM_UNIT_ID" val="diagram202090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4"/>
</p:tagLst>
</file>

<file path=ppt/tags/tag28.xml><?xml version="1.0" encoding="utf-8"?>
<p:tagLst xmlns:p="http://schemas.openxmlformats.org/presentationml/2006/main">
  <p:tag name="KSO_WM_ASSEMBLE_CHIP_INDEX" val="b69a5f86cc3e45e091c4b76794efe47d"/>
  <p:tag name="KSO_WM_BEAUTIFY_FLAG" val="#wm#"/>
  <p:tag name="KSO_WM_CHIP_GROUPID" val="5e7310da9a230a26b9e88a19"/>
  <p:tag name="KSO_WM_CHIP_XID" val="5e7310da9a230a26b9e88a1a"/>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EC_AREA_ID" val="4c276c9f042149e9a25e4cf94dc27775"/>
  <p:tag name="KSO_WM_UNIT_DIAGRAM_ISNUMVISUAL" val="0"/>
  <p:tag name="KSO_WM_UNIT_DIAGRAM_ISREFERUNIT" val="0"/>
  <p:tag name="KSO_WM_UNIT_HIGHLIGHT" val="0"/>
  <p:tag name="KSO_WM_UNIT_ID" val="diagram20209034_1*d*1"/>
  <p:tag name="KSO_WM_UNIT_INDEX" val="1"/>
  <p:tag name="KSO_WM_UNIT_LAYERLEVEL" val="1"/>
  <p:tag name="KSO_WM_UNIT_PICTURE_CLIP_FLAG" val="0"/>
  <p:tag name="KSO_WM_UNIT_PLACING_PICTURE" val="b69a5f86cc3e45e091c4b76794efe47d"/>
  <p:tag name="KSO_WM_UNIT_PLACING_PICTURE_COLLAGE_VIEWPORT" val="{&quot;height&quot;:4185.9999999999991,&quot;width&quot;:7442.0056840454699}"/>
  <p:tag name="KSO_WM_UNIT_PLACING_PICTURE_INFO" val="{&quot;code&quot;:&quot;&quot;,&quot;full_picture&quot;:false,&quot;scheme&quot;:&quot;&quot;,&quot;spacing&quot;:5}"/>
  <p:tag name="KSO_WM_UNIT_TYPE" val="d"/>
  <p:tag name="KSO_WM_UNIT_VALUE" val="1904*3384"/>
</p:tagLst>
</file>

<file path=ppt/tags/tag29.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760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30.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HIGHLIGHT" val="0"/>
  <p:tag name="KSO_WM_UNIT_ID" val="diagram2020760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31.xml><?xml version="1.0" encoding="utf-8"?>
<p:tagLst xmlns:p="http://schemas.openxmlformats.org/presentationml/2006/main">
  <p:tag name="KSO_WM_ASSEMBLE_CHIP_INDEX" val="9d4057af2cd848edaae27d1ce6c46c9d"/>
  <p:tag name="KSO_WM_BEAUTIFY_FLAG" val="#wm#"/>
  <p:tag name="KSO_WM_CHIP_GROUPID" val="5e7881253197e252a37019b5"/>
  <p:tag name="KSO_WM_CHIP_XID" val="5e7881253197e252a37019b6"/>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_AREA_ID" val="c7bade10f4a1414fabf01c3ec605ae26"/>
  <p:tag name="KSO_WM_UNIT_DEFAULT_FONT" val="24;44;4"/>
  <p:tag name="KSO_WM_UNIT_DIAGRAM_ISNUMVISUAL" val="0"/>
  <p:tag name="KSO_WM_UNIT_DIAGRAM_ISREFERUNIT" val="0"/>
  <p:tag name="KSO_WM_UNIT_HIGHLIGHT" val="0"/>
  <p:tag name="KSO_WM_UNIT_ID" val="diagram2020760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6-17T10:55:21&quot;,&#10;    &quot;max&quot;: 3.0488976377952781,&#10;    &quot;topChanged&quot;: 1.5244481776797096&#10;}&#10;"/>
  <p:tag name="KSO_WM_UNIT_TEXT_FILL_FORE_SCHEMECOLOR_INDEX" val="13"/>
  <p:tag name="KSO_WM_UNIT_TEXT_FILL_FORE_SCHEMECOLOR_INDEX_BRIGHTNESS" val="0"/>
  <p:tag name="KSO_WM_UNIT_TEXT_FILL_TYPE" val="1"/>
  <p:tag name="KSO_WM_UNIT_TYPE" val="a"/>
  <p:tag name="KSO_WM_UNIT_VALUE" val="16"/>
</p:tagLst>
</file>

<file path=ppt/tags/tag32.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i*1_1"/>
  <p:tag name="KSO_WM_UNIT_INDEX" val="1_1"/>
  <p:tag name="KSO_WM_UNIT_LAYERLEVEL" val="1_1"/>
  <p:tag name="KSO_WM_UNIT_LINE_FILL_TYPE" val="2"/>
  <p:tag name="KSO_WM_UNIT_LINE_FORE_SCHEMECOLOR_INDEX" val="14"/>
  <p:tag name="KSO_WM_UNIT_LINE_FORE_SCHEMECOLOR_INDEX_BRIGHTNESS" val="-0.25"/>
  <p:tag name="KSO_WM_UNIT_TYPE" val="m_i"/>
  <p:tag name="KSO_WM_UNIT_USESOURCEFORMAT_APPLY" val="1"/>
</p:tagLst>
</file>

<file path=ppt/tags/tag3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f*1_3_1"/>
  <p:tag name="KSO_WM_UNIT_INDEX" val="1_3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3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5799_2*m_h_i*1_3_1"/>
  <p:tag name="KSO_WM_UNIT_INDEX" val="1_3_1"/>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3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5799_2*m_h_i*1_3_2"/>
  <p:tag name="KSO_WM_UNIT_INDEX" val="1_3_2"/>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36.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5799_2*m_h_i*1_3_3"/>
  <p:tag name="KSO_WM_UNIT_INDEX" val="1_3_3"/>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37.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i*1_3_1"/>
  <p:tag name="KSO_WM_UNIT_INDEX" val="1_3_1"/>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38.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f*1_1_1"/>
  <p:tag name="KSO_WM_UNIT_INDEX" val="1_1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39.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799_2*m_h_i*1_1_1"/>
  <p:tag name="KSO_WM_UNIT_INDEX" val="1_1_1"/>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40.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799_2*m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4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799_2*m_h_i*1_1_3"/>
  <p:tag name="KSO_WM_UNIT_INDEX" val="1_1_3"/>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42.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4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f*1_2_1"/>
  <p:tag name="KSO_WM_UNIT_INDEX" val="1_2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4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99_2*m_h_i*1_2_1"/>
  <p:tag name="KSO_WM_UNIT_INDEX" val="1_2_1"/>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4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99_2*m_h_i*1_2_2"/>
  <p:tag name="KSO_WM_UNIT_INDEX" val="1_2_2"/>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46.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99_2*m_h_i*1_2_3"/>
  <p:tag name="KSO_WM_UNIT_INDEX" val="1_2_3"/>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47.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h_i*1_2_1"/>
  <p:tag name="KSO_WM_UNIT_INDEX" val="1_2_1"/>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48.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9"/>
  <p:tag name="KSO_WM_UNIT_COMPATIBLE" val="0"/>
  <p:tag name="KSO_WM_UNIT_DIAGRAM_ISNUMVISUAL" val="0"/>
  <p:tag name="KSO_WM_UNIT_DIAGRAM_ISREFERUNIT" val="0"/>
  <p:tag name="KSO_WM_UNIT_HIGHLIGHT" val="0"/>
  <p:tag name="KSO_WM_UNIT_ID" val="diagram20205799_2*m_i*1_3"/>
  <p:tag name="KSO_WM_UNIT_INDEX" val="1_3"/>
  <p:tag name="KSO_WM_UNIT_LAYERLEVEL" val="1_1"/>
  <p:tag name="KSO_WM_UNIT_LINE_FILL_TYPE" val="2"/>
  <p:tag name="KSO_WM_UNIT_LINE_FORE_SCHEMECOLOR_INDEX" val="14"/>
  <p:tag name="KSO_WM_UNIT_LINE_FORE_SCHEMECOLOR_INDEX_BRIGHTNESS" val="-0.25"/>
  <p:tag name="KSO_WM_UNIT_TYPE" val="m_i"/>
  <p:tag name="KSO_WM_UNIT_USESOURCEFORMAT_APPLY" val="1"/>
</p:tagLst>
</file>

<file path=ppt/tags/tag49.xml><?xml version="1.0" encoding="utf-8"?>
<p:tagLst xmlns:p="http://schemas.openxmlformats.org/presentationml/2006/main">
  <p:tag name="KSO_WM_BEAUTIFY_FLAG" val="#wm#"/>
  <p:tag name="KSO_WM_CHIP_FILLPROP" val="[[{&quot;fill_id&quot;:&quot;4b3d06a1f10d40ff8e06d4f6d0ab0ea3&quot;,&quot;fill_align&quot;:&quot;rm&quot;,&quot;text_align&quot;:&quot;l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l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4b3d06a1f10d40ff8e06d4f6d0ab0ea3&quot;,&quot;fill_align&quot;:&quot;cm&quot;,&quot;text_align&quot;:&quot;cm&quot;,&quot;text_direction&quot;:&quot;horizontal&quot;,&quot;chip_types&quot;:[&quot;header&quot;]},{&quot;fill_id&quot;:&quot;8e40daf4927f4521bed00751a0febf31&quot;,&quot;fill_align&quot;:&quot;cm&quot;,&quot;text_align&quot;:&quot;cm&quot;,&quot;text_direction&quot;:&quot;horizontal&quot;,&quot;chip_types&quot;:[&quot;picture&quot;,&quot;diagram&quot;,&quot;pictext&quot;,&quot;table&quot;,&quot;chart&quot;,&quot;video&quot;],&quot;support_features&quot;:[&quot;collage&quot;,&quot;carousel&quot;,&quot;creativecrop&quot;]}]]"/>
  <p:tag name="KSO_WM_CHIP_GROUPID" val="5e757e9369be4861f5f86151"/>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7600a5c2fe05cf1f263aea"/>
  <p:tag name="KSO_WM_SLIDE_BACKGROUND" val="[&quot;general&quot;]"/>
  <p:tag name="KSO_WM_SLIDE_BACKGROUND_TYPE" val="general"/>
  <p:tag name="KSO_WM_SLIDE_BK_DARK_LIGHT" val="2"/>
  <p:tag name="KSO_WM_SLIDE_ID" val="diagram20207608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17T10:55:21&quot;,&quot;maxSize&quot;:{&quot;size1&quot;:43.799999999999997},&quot;minSize&quot;:{&quot;size1&quot;:38.799999999999997},&quot;normalSize&quot;:{&quot;size1&quot;:39.73749999999999},&quot;subLayout&quot;:[{&quot;id&quot;:&quot;2020-06-17T10:55:21&quot;,&quot;margin&quot;:{&quot;bottom&quot;:3.809999942779541,&quot;left&quot;:2.1170001029968262,&quot;right&quot;:0.42300000786781311,&quot;top&quot;:3.809999942779541},&quot;type&quot;:0},{&quot;id&quot;:&quot;2020-06-17T10:55:21&quot;,&quot;margin&quot;:{&quot;bottom&quot;:2.1170001029968262,&quot;left&quot;:0,&quot;right&quot;:2.1170001029968262,&quot;top&quot;:2.1170001029968262},&quot;type&quot;:0}],&quot;type&quot;:0}"/>
  <p:tag name="KSO_WM_SLIDE_POSITION" val="36*23"/>
  <p:tag name="KSO_WM_SLIDE_RATIO" val="1.777778"/>
  <p:tag name="KSO_WM_SLIDE_SIZE" val="889*480"/>
  <p:tag name="KSO_WM_SLIDE_SUBTYPE" val="picTxt"/>
  <p:tag name="KSO_WM_SLIDE_SUPPORT_FEATURE_TYPE" val="7"/>
  <p:tag name="KSO_WM_SLIDE_TYPE" val="text"/>
  <p:tag name="KSO_WM_TAG_VERSION" val="1.0"/>
  <p:tag name="KSO_WM_TEMPLATE_ASSEMBLE_GROUPID" val="5ee986149390e3092d7977d0"/>
  <p:tag name="KSO_WM_TEMPLATE_ASSEMBLE_XID" val="5ee986149390e3092d7977d0"/>
  <p:tag name="KSO_WM_TEMPLATE_CATEGORY" val="diagram"/>
  <p:tag name="KSO_WM_TEMPLATE_COLOR_TYPE" val="1"/>
  <p:tag name="KSO_WM_TEMPLATE_INDEX" val="20207608"/>
  <p:tag name="KSO_WM_TEMPLATE_MASTER_TYPE" val="0"/>
  <p:tag name="KSO_WM_TEMPLATE_SUBCATEGORY" val="21"/>
</p:tagLst>
</file>

<file path=ppt/tags/tag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50.xml><?xml version="1.0" encoding="utf-8"?>
<p:tagLst xmlns:p="http://schemas.openxmlformats.org/presentationml/2006/main">
  <p:tag name="KSO_WM_BEAUTIFY_FLAG" val="#wm#"/>
  <p:tag name="KSO_WM_CHIP_GROUPID" val="5ef20ba6a491bb0086638aec"/>
  <p:tag name="KSO_WM_CHIP_XID" val="5ef20ba6a491bb0086638aed"/>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98ee2c1d605b45fcb6b60aa5291ef4a0"/>
  <p:tag name="KSO_WM_UNIT_DECORATE_INFO" val="{&quot;ReferentInfo&quot;:{&quot;X&quot;:{&quot;Pos&quot;:0},&quot;Y&quot;:{&quot;Pos&quot;:0}},&quot;DecorateInfoX&quot;:{&quot;Pos&quot;:0,&quot;IsAbs&quot;:false},&quot;DecorateInfoY&quot;:{&quot;Pos&quot;:0,&quot;IsAbs&quot;:false},&quot;DecorateInfoW&quot;:{&quot;IsAbs&quot;:false},&quot;DecorateInfoH&quot;:{&quot;IsAbs&quot;:false}}"/>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8621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40"/>
</p:tagLst>
</file>

<file path=ppt/tags/tag51.xml><?xml version="1.0" encoding="utf-8"?>
<p:tagLst xmlns:p="http://schemas.openxmlformats.org/presentationml/2006/main">
  <p:tag name="KSO_WM_BEAUTIFY_FLAG" val="#wm#"/>
  <p:tag name="KSO_WM_CHIP_GROUPID" val="5ef20ba6a491bb0086638aec"/>
  <p:tag name="KSO_WM_CHIP_XID" val="5ef20ba6a491bb0086638aed"/>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657d2c7df30a404886422f8ae1bbf9fc"/>
  <p:tag name="KSO_WM_UNIT_DECORATE_INFO" val="{&quot;DecorateInfoH&quot;:{&quot;IsAbs&quot;:true},&quot;DecorateInfoW&quot;:{&quot;IsAbs&quot;:true},&quot;DecorateInfoX&quot;:{&quot;IsAbs&quot;:true,&quot;Pos&quot;:1},&quot;DecorateInfoY&quot;:{&quot;IsAbs&quot;:true,&quot;Pos&quot;:1},&quot;ReferentInfo&quot;:{&quot;Id&quot;:&quot;6a0d49b9116a44778d1ff9d5f25ab3d1&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621_1*i*2"/>
  <p:tag name="KSO_WM_UNIT_INDEX" val="2"/>
  <p:tag name="KSO_WM_UNIT_LAYERLEVEL" val="1"/>
  <p:tag name="KSO_WM_UNIT_PLACING_PICTURE_MD4" val="0"/>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67"/>
</p:tagLst>
</file>

<file path=ppt/tags/tag52.xml><?xml version="1.0" encoding="utf-8"?>
<p:tagLst xmlns:p="http://schemas.openxmlformats.org/presentationml/2006/main">
  <p:tag name="KSO_WM_ASSEMBLE_CHIP_INDEX" val="63f3ea0b019946d3a2f9d458deabd04d"/>
  <p:tag name="KSO_WM_BEAUTIFY_FLAG" val="#wm#"/>
  <p:tag name="KSO_WM_CHIP_GROUPID" val="5e7881253197e252a37019b5"/>
  <p:tag name="KSO_WM_CHIP_XID" val="5e7881253197e252a37019b6"/>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4732b27989bc44a8857bc4e3a978627e"/>
  <p:tag name="KSO_WM_UNIT_DEFAULT_FONT" val="24;44;4"/>
  <p:tag name="KSO_WM_UNIT_DIAGRAM_ISNUMVISUAL" val="0"/>
  <p:tag name="KSO_WM_UNIT_DIAGRAM_ISREFERUNIT" val="0"/>
  <p:tag name="KSO_WM_UNIT_HIGHLIGHT" val="0"/>
  <p:tag name="KSO_WM_UNIT_ID" val="diagram202086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7"/>
</p:tagLst>
</file>

<file path=ppt/tags/tag5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5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1_1"/>
  <p:tag name="KSO_WM_UNIT_INDEX" val="1_1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5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2_1"/>
  <p:tag name="KSO_WM_UNIT_INDEX" val="1_2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56.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2_1"/>
  <p:tag name="KSO_WM_UNIT_INDEX" val="1_2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57.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760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58.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HIGHLIGHT" val="0"/>
  <p:tag name="KSO_WM_UNIT_ID" val="diagram2020760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59.xml><?xml version="1.0" encoding="utf-8"?>
<p:tagLst xmlns:p="http://schemas.openxmlformats.org/presentationml/2006/main">
  <p:tag name="KSO_WM_BEAUTIFY_FLAG" val="#wm#"/>
  <p:tag name="KSO_WM_CHIP_FILLPROP" val="[[{&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cm&quot;,&quot;text_direction&quot;:&quot;horizontal&quot;,&quot;chip_types&quot;:[&quot;diagram&quot;,&quot;pictext&quot;,&quot;picture&quot;,&quot;chart&quot;,&quot;table&quot;,&quot;video&quot;]}],[{&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lm&quot;,&quot;text_direction&quot;:&quot;horizontal&quot;,&quot;chip_types&quot;:[&quot;text&quot;]}]]"/>
  <p:tag name="KSO_WM_CHIP_GROUPID" val="5ef20ba6a491bb0086638ae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0ba6a491bb0086638aed"/>
  <p:tag name="KSO_WM_SLIDE_BACKGROUND" val="[&quot;general&quot;]"/>
  <p:tag name="KSO_WM_SLIDE_BACKGROUND_TYPE" val="general"/>
  <p:tag name="KSO_WM_SLIDE_BK_DARK_LIGHT" val="2"/>
  <p:tag name="KSO_WM_SLIDE_CAN_ADD_NAVIGATION" val="1"/>
  <p:tag name="KSO_WM_SLIDE_ID" val="diagram2020862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3:25&quot;,&quot;maxSize&quot;:{&quot;size1&quot;:22.199999999999999},&quot;minSize&quot;:{&quot;size1&quot;:20},&quot;normalSize&quot;:{&quot;size1&quot;:22.199999999999999},&quot;subLayout&quot;:[{&quot;id&quot;:&quot;2020-06-26T08:23:25&quot;,&quot;margin&quot;:{&quot;bottom&quot;:0.026000002399086952,&quot;left&quot;:5.9270000457763672,&quot;right&quot;:5.9270000457763672,&quot;top&quot;:1.6929999589920044},&quot;type&quot;:0},{&quot;id&quot;:&quot;2020-06-26T08:23:25&quot;,&quot;margin&quot;:{&quot;bottom&quot;:2.5399999618530273,&quot;left&quot;:3.3870000839233398,&quot;right&quot;:3.3859999179840088,&quot;top&quot;:1.6929999589920044},&quot;type&quot;:0}],&quot;type&quot;:0}"/>
  <p:tag name="KSO_WM_SLIDE_POSITION" val="0*24"/>
  <p:tag name="KSO_WM_SLIDE_RATIO" val="1.777778"/>
  <p:tag name="KSO_WM_SLIDE_SIZE" val="960*516"/>
  <p:tag name="KSO_WM_SLIDE_SUBTYPE" val="picTxt"/>
  <p:tag name="KSO_WM_SLIDE_SUPPORT_FEATURE_TYPE" val="0"/>
  <p:tag name="KSO_WM_SLIDE_TYPE" val="text"/>
  <p:tag name="KSO_WM_TAG_VERSION" val="1.0"/>
  <p:tag name="KSO_WM_TEMPLATE_ASSEMBLE_GROUPID" val="5ef53ffdea5a3ac527a1896e"/>
  <p:tag name="KSO_WM_TEMPLATE_ASSEMBLE_XID" val="5ef53ffdea5a3ac527a1896e"/>
  <p:tag name="KSO_WM_TEMPLATE_CATEGORY" val="diagram"/>
  <p:tag name="KSO_WM_TEMPLATE_COLOR_TYPE" val="1"/>
  <p:tag name="KSO_WM_TEMPLATE_INDEX" val="20208621"/>
  <p:tag name="KSO_WM_TEMPLATE_MASTER_TYPE" val="0"/>
  <p:tag name="KSO_WM_TEMPLATE_SUBCATEGORY" val="21"/>
</p:tagLst>
</file>

<file path=ppt/tags/tag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60.xml><?xml version="1.0" encoding="utf-8"?>
<p:tagLst xmlns:p="http://schemas.openxmlformats.org/presentationml/2006/main">
  <p:tag name="KSO_WM_BEAUTIFY_FLAG" val="#wm#"/>
  <p:tag name="KSO_WM_CHIP_GROUPID" val="5ef20ba6a491bb0086638aec"/>
  <p:tag name="KSO_WM_CHIP_XID" val="5ef20ba6a491bb0086638aed"/>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98ee2c1d605b45fcb6b60aa5291ef4a0"/>
  <p:tag name="KSO_WM_UNIT_DECORATE_INFO" val="{&quot;ReferentInfo&quot;:{&quot;X&quot;:{&quot;Pos&quot;:0},&quot;Y&quot;:{&quot;Pos&quot;:0}},&quot;DecorateInfoX&quot;:{&quot;Pos&quot;:0,&quot;IsAbs&quot;:false},&quot;DecorateInfoY&quot;:{&quot;Pos&quot;:0,&quot;IsAbs&quot;:false},&quot;DecorateInfoW&quot;:{&quot;IsAbs&quot;:false},&quot;DecorateInfoH&quot;:{&quot;IsAbs&quot;:false}}"/>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8621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40"/>
</p:tagLst>
</file>

<file path=ppt/tags/tag61.xml><?xml version="1.0" encoding="utf-8"?>
<p:tagLst xmlns:p="http://schemas.openxmlformats.org/presentationml/2006/main">
  <p:tag name="KSO_WM_BEAUTIFY_FLAG" val="#wm#"/>
  <p:tag name="KSO_WM_CHIP_GROUPID" val="5ef20ba6a491bb0086638aec"/>
  <p:tag name="KSO_WM_CHIP_XID" val="5ef20ba6a491bb0086638aed"/>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657d2c7df30a404886422f8ae1bbf9fc"/>
  <p:tag name="KSO_WM_UNIT_DECORATE_INFO" val="{&quot;DecorateInfoH&quot;:{&quot;IsAbs&quot;:true},&quot;DecorateInfoW&quot;:{&quot;IsAbs&quot;:true},&quot;DecorateInfoX&quot;:{&quot;IsAbs&quot;:true,&quot;Pos&quot;:1},&quot;DecorateInfoY&quot;:{&quot;IsAbs&quot;:true,&quot;Pos&quot;:1},&quot;ReferentInfo&quot;:{&quot;Id&quot;:&quot;6a0d49b9116a44778d1ff9d5f25ab3d1&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621_1*i*2"/>
  <p:tag name="KSO_WM_UNIT_INDEX" val="2"/>
  <p:tag name="KSO_WM_UNIT_LAYERLEVEL" val="1"/>
  <p:tag name="KSO_WM_UNIT_PLACING_PICTURE_MD4" val="0"/>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67"/>
</p:tagLst>
</file>

<file path=ppt/tags/tag62.xml><?xml version="1.0" encoding="utf-8"?>
<p:tagLst xmlns:p="http://schemas.openxmlformats.org/presentationml/2006/main">
  <p:tag name="KSO_WM_ASSEMBLE_CHIP_INDEX" val="63f3ea0b019946d3a2f9d458deabd04d"/>
  <p:tag name="KSO_WM_BEAUTIFY_FLAG" val="#wm#"/>
  <p:tag name="KSO_WM_CHIP_GROUPID" val="5e7881253197e252a37019b5"/>
  <p:tag name="KSO_WM_CHIP_XID" val="5e7881253197e252a37019b6"/>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4732b27989bc44a8857bc4e3a978627e"/>
  <p:tag name="KSO_WM_UNIT_DEFAULT_FONT" val="24;44;4"/>
  <p:tag name="KSO_WM_UNIT_DIAGRAM_ISNUMVISUAL" val="0"/>
  <p:tag name="KSO_WM_UNIT_DIAGRAM_ISREFERUNIT" val="0"/>
  <p:tag name="KSO_WM_UNIT_HIGHLIGHT" val="0"/>
  <p:tag name="KSO_WM_UNIT_ID" val="diagram202086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7"/>
</p:tagLst>
</file>

<file path=ppt/tags/tag6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6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1_1"/>
  <p:tag name="KSO_WM_UNIT_INDEX" val="1_1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6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2_1"/>
  <p:tag name="KSO_WM_UNIT_INDEX" val="1_2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66.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2_1"/>
  <p:tag name="KSO_WM_UNIT_INDEX" val="1_2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67.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760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68.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HIGHLIGHT" val="0"/>
  <p:tag name="KSO_WM_UNIT_ID" val="diagram2020760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69.xml><?xml version="1.0" encoding="utf-8"?>
<p:tagLst xmlns:p="http://schemas.openxmlformats.org/presentationml/2006/main">
  <p:tag name="KSO_WM_BEAUTIFY_FLAG" val="#wm#"/>
  <p:tag name="KSO_WM_TEMPLATE_CATEGORY" val="diagram"/>
  <p:tag name="KSO_WM_TEMPLATE_INDEX" val="20208621"/>
</p:tagLst>
</file>

<file path=ppt/tags/tag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70.xml><?xml version="1.0" encoding="utf-8"?>
<p:tagLst xmlns:p="http://schemas.openxmlformats.org/presentationml/2006/main">
  <p:tag name="KSO_WM_BEAUTIFY_FLAG" val="#wm#"/>
  <p:tag name="KSO_WM_CHIP_GROUPID" val="5ef20ba6a491bb0086638aec"/>
  <p:tag name="KSO_WM_CHIP_XID" val="5ef20ba6a491bb0086638aed"/>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98ee2c1d605b45fcb6b60aa5291ef4a0"/>
  <p:tag name="KSO_WM_UNIT_DECORATE_INFO" val="{&quot;ReferentInfo&quot;:{&quot;X&quot;:{&quot;Pos&quot;:0},&quot;Y&quot;:{&quot;Pos&quot;:0}},&quot;DecorateInfoX&quot;:{&quot;Pos&quot;:0,&quot;IsAbs&quot;:false},&quot;DecorateInfoY&quot;:{&quot;Pos&quot;:0,&quot;IsAbs&quot;:false},&quot;DecorateInfoW&quot;:{&quot;IsAbs&quot;:false},&quot;DecorateInfoH&quot;:{&quot;IsAbs&quot;:false}}"/>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8621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40"/>
</p:tagLst>
</file>

<file path=ppt/tags/tag71.xml><?xml version="1.0" encoding="utf-8"?>
<p:tagLst xmlns:p="http://schemas.openxmlformats.org/presentationml/2006/main">
  <p:tag name="KSO_WM_BEAUTIFY_FLAG" val="#wm#"/>
  <p:tag name="KSO_WM_CHIP_GROUPID" val="5ef20ba6a491bb0086638aec"/>
  <p:tag name="KSO_WM_CHIP_XID" val="5ef20ba6a491bb0086638aed"/>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657d2c7df30a404886422f8ae1bbf9fc"/>
  <p:tag name="KSO_WM_UNIT_DECORATE_INFO" val="{&quot;DecorateInfoH&quot;:{&quot;IsAbs&quot;:true},&quot;DecorateInfoW&quot;:{&quot;IsAbs&quot;:true},&quot;DecorateInfoX&quot;:{&quot;IsAbs&quot;:true,&quot;Pos&quot;:1},&quot;DecorateInfoY&quot;:{&quot;IsAbs&quot;:true,&quot;Pos&quot;:1},&quot;ReferentInfo&quot;:{&quot;Id&quot;:&quot;6a0d49b9116a44778d1ff9d5f25ab3d1&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621_1*i*2"/>
  <p:tag name="KSO_WM_UNIT_INDEX" val="2"/>
  <p:tag name="KSO_WM_UNIT_LAYERLEVEL" val="1"/>
  <p:tag name="KSO_WM_UNIT_PLACING_PICTURE_MD4" val="0"/>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67"/>
</p:tagLst>
</file>

<file path=ppt/tags/tag72.xml><?xml version="1.0" encoding="utf-8"?>
<p:tagLst xmlns:p="http://schemas.openxmlformats.org/presentationml/2006/main">
  <p:tag name="KSO_WM_ASSEMBLE_CHIP_INDEX" val="63f3ea0b019946d3a2f9d458deabd04d"/>
  <p:tag name="KSO_WM_BEAUTIFY_FLAG" val="#wm#"/>
  <p:tag name="KSO_WM_CHIP_GROUPID" val="5e7881253197e252a37019b5"/>
  <p:tag name="KSO_WM_CHIP_XID" val="5e7881253197e252a37019b6"/>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4732b27989bc44a8857bc4e3a978627e"/>
  <p:tag name="KSO_WM_UNIT_DEFAULT_FONT" val="24;44;4"/>
  <p:tag name="KSO_WM_UNIT_DIAGRAM_ISNUMVISUAL" val="0"/>
  <p:tag name="KSO_WM_UNIT_DIAGRAM_ISREFERUNIT" val="0"/>
  <p:tag name="KSO_WM_UNIT_HIGHLIGHT" val="0"/>
  <p:tag name="KSO_WM_UNIT_ID" val="diagram202086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7"/>
</p:tagLst>
</file>

<file path=ppt/tags/tag7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7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1_1"/>
  <p:tag name="KSO_WM_UNIT_INDEX" val="1_1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75.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760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76.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HIGHLIGHT" val="0"/>
  <p:tag name="KSO_WM_UNIT_ID" val="diagram2020760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77.xml><?xml version="1.0" encoding="utf-8"?>
<p:tagLst xmlns:p="http://schemas.openxmlformats.org/presentationml/2006/main">
  <p:tag name="KSO_WM_BEAUTIFY_FLAG" val="#wm#"/>
  <p:tag name="KSO_WM_TEMPLATE_CATEGORY" val="diagram"/>
  <p:tag name="KSO_WM_TEMPLATE_INDEX" val="20208621"/>
</p:tagLst>
</file>

<file path=ppt/tags/tag78.xml><?xml version="1.0" encoding="utf-8"?>
<p:tagLst xmlns:p="http://schemas.openxmlformats.org/presentationml/2006/main">
  <p:tag name="KSO_WM_BEAUTIFY_FLAG" val="#wm#"/>
  <p:tag name="KSO_WM_CHIP_GROUPID" val="5ef20ba6a491bb0086638aec"/>
  <p:tag name="KSO_WM_CHIP_XID" val="5ef20ba6a491bb0086638aed"/>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98ee2c1d605b45fcb6b60aa5291ef4a0"/>
  <p:tag name="KSO_WM_UNIT_DECORATE_INFO" val="{&quot;ReferentInfo&quot;:{&quot;X&quot;:{&quot;Pos&quot;:0},&quot;Y&quot;:{&quot;Pos&quot;:0}},&quot;DecorateInfoX&quot;:{&quot;Pos&quot;:0,&quot;IsAbs&quot;:false},&quot;DecorateInfoY&quot;:{&quot;Pos&quot;:0,&quot;IsAbs&quot;:false},&quot;DecorateInfoW&quot;:{&quot;IsAbs&quot;:false},&quot;DecorateInfoH&quot;:{&quot;IsAbs&quot;:false}}"/>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8621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140"/>
</p:tagLst>
</file>

<file path=ppt/tags/tag79.xml><?xml version="1.0" encoding="utf-8"?>
<p:tagLst xmlns:p="http://schemas.openxmlformats.org/presentationml/2006/main">
  <p:tag name="KSO_WM_BEAUTIFY_FLAG" val="#wm#"/>
  <p:tag name="KSO_WM_CHIP_GROUPID" val="5ef20ba6a491bb0086638aec"/>
  <p:tag name="KSO_WM_CHIP_XID" val="5ef20ba6a491bb0086638aed"/>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657d2c7df30a404886422f8ae1bbf9fc"/>
  <p:tag name="KSO_WM_UNIT_DECORATE_INFO" val="{&quot;DecorateInfoH&quot;:{&quot;IsAbs&quot;:true},&quot;DecorateInfoW&quot;:{&quot;IsAbs&quot;:true},&quot;DecorateInfoX&quot;:{&quot;IsAbs&quot;:true,&quot;Pos&quot;:1},&quot;DecorateInfoY&quot;:{&quot;IsAbs&quot;:true,&quot;Pos&quot;:1},&quot;ReferentInfo&quot;:{&quot;Id&quot;:&quot;6a0d49b9116a44778d1ff9d5f25ab3d1&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621_1*i*2"/>
  <p:tag name="KSO_WM_UNIT_INDEX" val="2"/>
  <p:tag name="KSO_WM_UNIT_LAYERLEVEL" val="1"/>
  <p:tag name="KSO_WM_UNIT_PLACING_PICTURE_MD4" val="0"/>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67"/>
</p:tagLst>
</file>

<file path=ppt/tags/tag8.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BLOCK" val="0"/>
  <p:tag name="KSO_WM_UNIT_COMPATIBLE" val="0"/>
  <p:tag name="KSO_WM_UNIT_DEC_AREA_ID" val="2813fdc338da4d8c8692eb4218ce602f"/>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3"/>
  <p:tag name="KSO_WM_UNIT_FILL_FORE_SCHEMECOLOR_INDEX_BRIGHTNESS" val="0"/>
  <p:tag name="KSO_WM_UNIT_FILL_TYPE" val="1"/>
  <p:tag name="KSO_WM_UNIT_HIGHLIGHT" val="0"/>
  <p:tag name="KSO_WM_UNIT_ID" val="diagram20209034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50"/>
</p:tagLst>
</file>

<file path=ppt/tags/tag80.xml><?xml version="1.0" encoding="utf-8"?>
<p:tagLst xmlns:p="http://schemas.openxmlformats.org/presentationml/2006/main">
  <p:tag name="KSO_WM_ASSEMBLE_CHIP_INDEX" val="63f3ea0b019946d3a2f9d458deabd04d"/>
  <p:tag name="KSO_WM_BEAUTIFY_FLAG" val="#wm#"/>
  <p:tag name="KSO_WM_CHIP_GROUPID" val="5e7881253197e252a37019b5"/>
  <p:tag name="KSO_WM_CHIP_XID" val="5e7881253197e252a37019b6"/>
  <p:tag name="KSO_WM_TAG_VERSION" val="1.0"/>
  <p:tag name="KSO_WM_TEMPLATE_ASSEMBLE_GROUPID" val="5ef53ffdea5a3ac527a1896e"/>
  <p:tag name="KSO_WM_TEMPLATE_ASSEMBLE_XID" val="5ef53ffdea5a3ac527a1896e"/>
  <p:tag name="KSO_WM_TEMPLATE_CATEGORY" val="diagram"/>
  <p:tag name="KSO_WM_TEMPLATE_INDEX" val="20208621"/>
  <p:tag name="KSO_WM_UNIT_BLOCK" val="0"/>
  <p:tag name="KSO_WM_UNIT_COMPATIBLE" val="0"/>
  <p:tag name="KSO_WM_UNIT_DEC_AREA_ID" val="4732b27989bc44a8857bc4e3a978627e"/>
  <p:tag name="KSO_WM_UNIT_DEFAULT_FONT" val="24;44;4"/>
  <p:tag name="KSO_WM_UNIT_DIAGRAM_ISNUMVISUAL" val="0"/>
  <p:tag name="KSO_WM_UNIT_DIAGRAM_ISREFERUNIT" val="0"/>
  <p:tag name="KSO_WM_UNIT_HIGHLIGHT" val="0"/>
  <p:tag name="KSO_WM_UNIT_ID" val="diagram202086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7"/>
</p:tagLst>
</file>

<file path=ppt/tags/tag8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82.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1_1"/>
  <p:tag name="KSO_WM_UNIT_INDEX" val="1_1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8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f*1_2_1"/>
  <p:tag name="KSO_WM_UNIT_INDEX" val="1_2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13;您的正文已经经简明扼要，字字珠玑，但信息却千丝万缕、错综复杂，需要用更多的文字来表述；但请您尽可能提炼思想的精髓，否则容易造成观者的阅读压力，适得其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8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2362"/>
  <p:tag name="KSO_WM_UNIT_COMPATIBLE" val="0"/>
  <p:tag name="KSO_WM_UNIT_DIAGRAM_ISNUMVISUAL" val="0"/>
  <p:tag name="KSO_WM_UNIT_DIAGRAM_ISREFERUNIT" val="0"/>
  <p:tag name="KSO_WM_UNIT_HIGHLIGHT" val="0"/>
  <p:tag name="KSO_WM_UNIT_ID" val="diagram20202362_2*m_h_a*1_2_1"/>
  <p:tag name="KSO_WM_UNIT_INDEX" val="1_2_1"/>
  <p:tag name="KSO_WM_UNIT_ISCONTENTSTITLE" val="0"/>
  <p:tag name="KSO_WM_UNIT_LAYERLEVEL" val="1_1_1"/>
  <p:tag name="KSO_WM_UNIT_NOCLEAR" val="0"/>
  <p:tag name="KSO_WM_UNIT_PRESET_TEXT" val="点击添加标题"/>
  <p:tag name="KSO_WM_UNIT_TEXT_FILL_FORE_SCHEMECOLOR_INDEX" val="13"/>
  <p:tag name="KSO_WM_UNIT_TEXT_FILL_FORE_SCHEMECOLOR_INDEX_BRIGHTNESS" val="0"/>
  <p:tag name="KSO_WM_UNIT_TEXT_FILL_TYPE" val="1"/>
  <p:tag name="KSO_WM_UNIT_TYPE" val="m_h_a"/>
  <p:tag name="KSO_WM_UNIT_USESOURCEFORMAT_APPLY" val="1"/>
</p:tagLst>
</file>

<file path=ppt/tags/tag85.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760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86.xml><?xml version="1.0" encoding="utf-8"?>
<p:tagLst xmlns:p="http://schemas.openxmlformats.org/presentationml/2006/main">
  <p:tag name="KSO_WM_BEAUTIFY_FLAG" val="#wm#"/>
  <p:tag name="KSO_WM_CHIP_GROUPID" val="5e757e9369be4861f5f86151"/>
  <p:tag name="KSO_WM_CHIP_XID" val="5e7600a5c2fe05cf1f263aea"/>
  <p:tag name="KSO_WM_TAG_VERSION" val="1.0"/>
  <p:tag name="KSO_WM_TEMPLATE_ASSEMBLE_GROUPID" val="5ee986149390e3092d7977d0"/>
  <p:tag name="KSO_WM_TEMPLATE_ASSEMBLE_XID" val="5ee986149390e3092d7977d0"/>
  <p:tag name="KSO_WM_TEMPLATE_CATEGORY" val="diagram"/>
  <p:tag name="KSO_WM_TEMPLATE_INDEX" val="2020760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HIGHLIGHT" val="0"/>
  <p:tag name="KSO_WM_UNIT_ID" val="diagram2020760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12"/>
</p:tagLst>
</file>

<file path=ppt/tags/tag87.xml><?xml version="1.0" encoding="utf-8"?>
<p:tagLst xmlns:p="http://schemas.openxmlformats.org/presentationml/2006/main">
  <p:tag name="KSO_WM_BEAUTIFY_FLAG" val="#wm#"/>
  <p:tag name="KSO_WM_TEMPLATE_CATEGORY" val="diagram"/>
  <p:tag name="KSO_WM_TEMPLATE_INDEX" val="20208621"/>
</p:tagLst>
</file>

<file path=ppt/tags/tag88.xml><?xml version="1.0" encoding="utf-8"?>
<p:tagLst xmlns:p="http://schemas.openxmlformats.org/presentationml/2006/main">
  <p:tag name="KSO_WM_BEAUTIFY_FLAG" val="#wm#"/>
  <p:tag name="KSO_WM_CHIP_GROUPID" val="5ef20630a491bb0086638a07"/>
  <p:tag name="KSO_WM_CHIP_XID" val="5ef20630a491bb0086638a08"/>
  <p:tag name="KSO_WM_TAG_VERSION" val="1.0"/>
  <p:tag name="KSO_WM_TEMPLATE_ASSEMBLE_GROUPID" val="5ef5547aea5a3ac527a18a0b"/>
  <p:tag name="KSO_WM_TEMPLATE_ASSEMBLE_XID" val="5ef5547aea5a3ac527a18a0b"/>
  <p:tag name="KSO_WM_TEMPLATE_CATEGORY" val="diagram"/>
  <p:tag name="KSO_WM_TEMPLATE_INDEX" val="20208652"/>
  <p:tag name="KSO_WM_UNIT_BLOCK" val="0"/>
  <p:tag name="KSO_WM_UNIT_COMPATIBLE" val="0"/>
  <p:tag name="KSO_WM_UNIT_DEC_AREA_ID" val="38140a51cea24ec5a27430c84bb5e9b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52_1*i*5"/>
  <p:tag name="KSO_WM_UNIT_INDEX" val="5"/>
  <p:tag name="KSO_WM_UNIT_LAYERLEVEL" val="1"/>
  <p:tag name="KSO_WM_UNIT_SM_LIMIT_TYPE" val="1"/>
  <p:tag name="KSO_WM_UNIT_TYPE" val="i"/>
</p:tagLst>
</file>

<file path=ppt/tags/tag89.xml><?xml version="1.0" encoding="utf-8"?>
<p:tagLst xmlns:p="http://schemas.openxmlformats.org/presentationml/2006/main">
  <p:tag name="KSO_WM_ASSEMBLE_CHIP_INDEX" val="7ef879a014414798b1428c8d03745dab"/>
  <p:tag name="KSO_WM_BEAUTIFY_FLAG" val="#wm#"/>
  <p:tag name="KSO_WM_CHIP_GROUPID" val="5e7881253197e252a37019b5"/>
  <p:tag name="KSO_WM_CHIP_XID" val="5e7881253197e252a37019b6"/>
  <p:tag name="KSO_WM_TAG_VERSION" val="1.0"/>
  <p:tag name="KSO_WM_TEMPLATE_ASSEMBLE_GROUPID" val="5ef5547aea5a3ac527a18a0b"/>
  <p:tag name="KSO_WM_TEMPLATE_ASSEMBLE_XID" val="5ef5547aea5a3ac527a18a0b"/>
  <p:tag name="KSO_WM_TEMPLATE_CATEGORY" val="diagram"/>
  <p:tag name="KSO_WM_TEMPLATE_INDEX" val="20208652"/>
  <p:tag name="KSO_WM_UNIT_BLOCK" val="0"/>
  <p:tag name="KSO_WM_UNIT_COMPATIBLE" val="0"/>
  <p:tag name="KSO_WM_UNIT_DEC_AREA_ID" val="3bad73b52cc24f14b31fcc2a86bd1bff"/>
  <p:tag name="KSO_WM_UNIT_DEFAULT_FONT" val="24;44;4"/>
  <p:tag name="KSO_WM_UNIT_DIAGRAM_ISNUMVISUAL" val="0"/>
  <p:tag name="KSO_WM_UNIT_DIAGRAM_ISREFERUNIT" val="0"/>
  <p:tag name="KSO_WM_UNIT_HIGHLIGHT" val="0"/>
  <p:tag name="KSO_WM_UNIT_ID" val="diagram20208652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9.xml><?xml version="1.0" encoding="utf-8"?>
<p:tagLst xmlns:p="http://schemas.openxmlformats.org/presentationml/2006/main">
  <p:tag name="KSO_WM_BEAUTIFY_FLAG" val="#wm#"/>
  <p:tag name="KSO_WM_CHIP_GROUPID" val="5efd9cae81ee359a788b1df1"/>
  <p:tag name="KSO_WM_CHIP_XID" val="5efd9cae81ee359a788b1df2"/>
  <p:tag name="KSO_WM_TAG_VERSION" val="1.0"/>
  <p:tag name="KSO_WM_TEMPLATE_ASSEMBLE_GROUPID" val="5f005b2dc1e42ffd0d0a844f"/>
  <p:tag name="KSO_WM_TEMPLATE_ASSEMBLE_XID" val="5f005b2dc1e42ffd0d0a844f"/>
  <p:tag name="KSO_WM_TEMPLATE_CATEGORY" val="diagram"/>
  <p:tag name="KSO_WM_TEMPLATE_INDEX" val="20209034"/>
  <p:tag name="KSO_WM_UNIT_COMPATIBLE" val="0"/>
  <p:tag name="KSO_WM_UNIT_DIAGRAM_ISNUMVISUAL" val="0"/>
  <p:tag name="KSO_WM_UNIT_DIAGRAM_ISREFERUNIT" val="0"/>
  <p:tag name="KSO_WM_UNIT_HIGHLIGHT" val="0"/>
  <p:tag name="KSO_WM_UNIT_ID" val="diagram20209034_1*i*3"/>
  <p:tag name="KSO_WM_UNIT_INDEX" val="3"/>
  <p:tag name="KSO_WM_UNIT_LAYERLEVEL" val="1"/>
  <p:tag name="KSO_WM_UNIT_LINE_FILL_TYPE" val="2"/>
  <p:tag name="KSO_WM_UNIT_LINE_FORE_SCHEMECOLOR_INDEX" val="14"/>
  <p:tag name="KSO_WM_UNIT_LINE_FORE_SCHEMECOLOR_INDEX_BRIGHTNESS" val="0"/>
  <p:tag name="KSO_WM_UNIT_SM_LIMIT_TYPE" val="1"/>
  <p:tag name="KSO_WM_UNIT_TYPE" val="i"/>
</p:tagLst>
</file>

<file path=ppt/tags/tag90.xml><?xml version="1.0" encoding="utf-8"?>
<p:tagLst xmlns:p="http://schemas.openxmlformats.org/presentationml/2006/main">
  <p:tag name="KSO_WM_ASSEMBLE_CHIP_INDEX" val="5cbf60dd21454bf5bc1edb0332f69ab8"/>
  <p:tag name="KSO_WM_BEAUTIFY_FLAG" val="#wm#"/>
  <p:tag name="KSO_WM_CHIP_GROUPID" val="5e6b05596848fb12bee65ac8"/>
  <p:tag name="KSO_WM_CHIP_XID" val="5e6b05596848fb12bee65aca"/>
  <p:tag name="KSO_WM_TAG_VERSION" val="1.0"/>
  <p:tag name="KSO_WM_TEMPLATE_ASSEMBLE_GROUPID" val="5ef5547aea5a3ac527a18a0b"/>
  <p:tag name="KSO_WM_TEMPLATE_ASSEMBLE_XID" val="5ef5547aea5a3ac527a18a0b"/>
  <p:tag name="KSO_WM_TEMPLATE_CATEGORY" val="diagram"/>
  <p:tag name="KSO_WM_TEMPLATE_INDEX" val="20208652"/>
  <p:tag name="KSO_WM_UNIT_BLOCK" val="0"/>
  <p:tag name="KSO_WM_UNIT_COMPATIBLE" val="0"/>
  <p:tag name="KSO_WM_UNIT_DEC_AREA_ID" val="cf96ba75d6034cae904ae1203d4a8f28"/>
  <p:tag name="KSO_WM_UNIT_DEFAULT_FONT" val="14;20;2"/>
  <p:tag name="KSO_WM_UNIT_DIAGRAM_ISNUMVISUAL" val="0"/>
  <p:tag name="KSO_WM_UNIT_DIAGRAM_ISREFERUNIT" val="0"/>
  <p:tag name="KSO_WM_UNIT_HIGHLIGHT" val="0"/>
  <p:tag name="KSO_WM_UNIT_ID" val="diagram2020865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α&quot;]"/>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91.xml><?xml version="1.0" encoding="utf-8"?>
<p:tagLst xmlns:p="http://schemas.openxmlformats.org/presentationml/2006/main">
  <p:tag name="KSO_WM_BEAUTIFY_FLAG" val="#wm#"/>
  <p:tag name="KSO_WM_CHIP_FILLPROP" val="[[{&quot;fill_id&quot;:&quot;ffb5608610af488dac2993d329f4f04a&quot;,&quot;fill_align&quot;:&quot;lb&quot;,&quot;text_align&quot;:&quot;lb&quot;,&quot;text_direction&quot;:&quot;horizontal&quot;,&quot;chip_types&quot;:[&quot;header&quot;]},{&quot;fill_id&quot;:&quot;19321385f4cc4a6ea310068d8ebccc22&quot;,&quot;fill_align&quot;:&quot;lt&quot;,&quot;text_align&quot;:&quot;lt&quot;,&quot;text_direction&quot;:&quot;horizontal&quot;,&quot;chip_types&quot;:[&quot;text&quot;,&quot;picture&quot;,&quot;chart&quot;]},{&quot;fill_id&quot;:&quot;8371d3f3a5204144b372af03a665a3ab&quot;,&quot;fill_align&quot;:&quot;lm&quot;,&quot;text_align&quot;:&quot;lm&quot;,&quot;text_direction&quot;:&quot;horizontal&quot;,&quot;chip_types&quot;:[&quot;diagram&quot;,&quot;pictext&quot;,&quot;text&quot;,&quot;picture&quot;,&quot;chart&quot;,&quot;table&quot;],&quot;support_features&quot;:[&quot;collage&quot;,&quot;carousel&quot;,&quot;creativecrop&quot;]}]]"/>
  <p:tag name="KSO_WM_CHIP_GROUPID" val="5ef20630a491bb0086638a07"/>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f20630a491bb0086638a08"/>
  <p:tag name="KSO_WM_SLIDE_BACKGROUND" val="[&quot;leftRight&quot;]"/>
  <p:tag name="KSO_WM_SLIDE_BACKGROUND_TYPE" val="leftRight"/>
  <p:tag name="KSO_WM_SLIDE_BK_DARK_LIGHT" val="2"/>
  <p:tag name="KSO_WM_SLIDE_ID" val="diagram20208652_1"/>
  <p:tag name="KSO_WM_SLIDE_INDEX" val="1"/>
  <p:tag name="KSO_WM_SLIDE_ITEM_CNT" val="0"/>
  <p:tag name="KSO_WM_SLIDE_LAYOUT" val="a_d_f"/>
  <p:tag name="KSO_WM_SLIDE_LAYOUT_CNT" val="1_1_1"/>
  <p:tag name="KSO_WM_SLIDE_LAYOUT_INFO" val="{&quot;direction&quot;:1,&quot;id&quot;:&quot;2020-06-26T09:50:50&quot;,&quot;maxSize&quot;:{&quot;size1&quot;:37.399983483536801},&quot;minSize&quot;:{&quot;size1&quot;:37.399983483536801},&quot;normalSize&quot;:{&quot;size1&quot;:37.399983483536801},&quot;subLayout&quot;:[{&quot;backgroundInfo&quot;:[{&quot;bottom&quot;:0,&quot;bottomAbs&quot;:false,&quot;left&quot;:0,&quot;leftAbs&quot;:false,&quot;right&quot;:0.100208767,&quot;rightAbs&quot;:false,&quot;top&quot;:0,&quot;topAbs&quot;:false,&quot;type&quot;:&quot;leftRight&quot;}],&quot;id&quot;:&quot;2020-06-26T09:50:50&quot;,&quot;maxSize&quot;:{&quot;size1&quot;:37.799999999999997},&quot;minSize&quot;:{&quot;size1&quot;:24.399999999999999},&quot;normalSize&quot;:{&quot;size1&quot;:33.5},&quot;subLayout&quot;:[{&quot;id&quot;:&quot;2020-06-26T09:50:50&quot;,&quot;margin&quot;:{&quot;bottom&quot;:0.026000002399086952,&quot;left&quot;:1.2699999809265137,&quot;right&quot;:2.5130002498626709,&quot;top&quot;:3.3870000839233398},&quot;type&quot;:0},{&quot;id&quot;:&quot;2020-06-26T09:50:50&quot;,&quot;margin&quot;:{&quot;bottom&quot;:4.2329998016357422,&quot;left&quot;:1.2699999809265137,&quot;right&quot;:2.5139999389648438,&quot;top&quot;:0.81999999284744263},&quot;type&quot;:0}],&quot;type&quot;:0},{&quot;id&quot;:&quot;2020-06-26T09:50:50&quot;,&quot;margin&quot;:{&quot;bottom&quot;:3.3870000839233398,&quot;left&quot;:0.026000002399086952,&quot;right&quot;:1.2699999809265137,&quot;top&quot;:3.3870000839233398},&quot;type&quot;:0}],&quot;type&quot;:0}"/>
  <p:tag name="KSO_WM_SLIDE_POSITION" val="0*0"/>
  <p:tag name="KSO_WM_SLIDE_RATIO" val="1.777778"/>
  <p:tag name="KSO_WM_SLIDE_SIZE" val="924*540"/>
  <p:tag name="KSO_WM_SLIDE_SUBTYPE" val="picTxt"/>
  <p:tag name="KSO_WM_SLIDE_SUPPORT_FEATURE_TYPE" val="7"/>
  <p:tag name="KSO_WM_SLIDE_TYPE" val="text"/>
  <p:tag name="KSO_WM_TAG_VERSION" val="1.0"/>
  <p:tag name="KSO_WM_TEMPLATE_ASSEMBLE_GROUPID" val="5ef5547aea5a3ac527a18a0b"/>
  <p:tag name="KSO_WM_TEMPLATE_ASSEMBLE_XID" val="5ef5547aea5a3ac527a18a0b"/>
  <p:tag name="KSO_WM_TEMPLATE_CATEGORY" val="diagram"/>
  <p:tag name="KSO_WM_TEMPLATE_COLOR_TYPE" val="1"/>
  <p:tag name="KSO_WM_TEMPLATE_INDEX" val="20208652"/>
  <p:tag name="KSO_WM_TEMPLATE_MASTER_TYPE" val="0"/>
  <p:tag name="KSO_WM_TEMPLATE_SUBCATEGORY" val="21"/>
</p:tagLst>
</file>

<file path=ppt/tags/tag92.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KSO_WPP_MARK_KEY" val="cc5e194b-78e2-4e8f-9d86-60869b11da71"/>
  <p:tag name="COMMONDATA" val="eyJoZGlkIjoiZDFmMzdjYWQwZWExNjFmY2EzZGM0YWZjMzQ5N2FjOW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4821</Words>
  <Application>WPS 演示</Application>
  <PresentationFormat/>
  <Paragraphs>308</Paragraphs>
  <Slides>39</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39</vt:i4>
      </vt:variant>
    </vt:vector>
  </HeadingPairs>
  <TitlesOfParts>
    <vt:vector size="55" baseType="lpstr">
      <vt:lpstr>Arial</vt:lpstr>
      <vt:lpstr>宋体</vt:lpstr>
      <vt:lpstr>Wingdings</vt:lpstr>
      <vt:lpstr>黑体</vt:lpstr>
      <vt:lpstr>Calibri</vt:lpstr>
      <vt:lpstr>yuweij Medium</vt:lpstr>
      <vt:lpstr>Segoe Print</vt:lpstr>
      <vt:lpstr>隶书</vt:lpstr>
      <vt:lpstr>微软雅黑</vt:lpstr>
      <vt:lpstr>Noto Sans S Chinese Light</vt:lpstr>
      <vt:lpstr>思源宋体 CN Heavy</vt:lpstr>
      <vt:lpstr>楷体</vt:lpstr>
      <vt:lpstr>Arial Unicode MS</vt:lpstr>
      <vt:lpstr>Wingdings</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杨军</cp:lastModifiedBy>
  <cp:revision>2</cp:revision>
  <cp:lastPrinted>2020-09-21T09:16:00Z</cp:lastPrinted>
  <dcterms:created xsi:type="dcterms:W3CDTF">2020-09-21T09:16:00Z</dcterms:created>
  <dcterms:modified xsi:type="dcterms:W3CDTF">2023-08-26T07:50:50Z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04F4B16E1C0647CDBCF48D78AF26F198_12</vt:lpwstr>
  </property>
  <property fmtid="{D5CDD505-2E9C-101B-9397-08002B2CF9AE}" pid="7" name="KSOProductBuildVer">
    <vt:lpwstr>2052-11.1.0.14309</vt:lpwstr>
  </property>
</Properties>
</file>