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978" r:id="rId4"/>
    <p:sldId id="979" r:id="rId5"/>
    <p:sldId id="980" r:id="rId6"/>
    <p:sldId id="981" r:id="rId7"/>
    <p:sldId id="982" r:id="rId8"/>
    <p:sldId id="983" r:id="rId9"/>
    <p:sldId id="98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68D89280-DD41-4BAA-965E-52F5584DB6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DC40-908E-46E0-9949-840AC7EF397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57E03-B0BD-4E13-860D-9CAA6C272F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0BE5E411-D5CD-41FD-8E66-B0D272567B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743200"/>
            <a:ext cx="44291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1541463"/>
            <a:ext cx="6400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643063"/>
            <a:ext cx="64960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8600" y="787400"/>
            <a:ext cx="621506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9075" y="774700"/>
            <a:ext cx="6246813" cy="546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124075"/>
            <a:ext cx="61912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25" y="739775"/>
            <a:ext cx="61563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842963"/>
            <a:ext cx="64008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0" y="1833563"/>
            <a:ext cx="65151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Arial</vt:lpstr>
      <vt:lpstr>宋体</vt:lpstr>
      <vt:lpstr>Calibri Light</vt:lpstr>
      <vt:lpstr>Calibri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