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bookmarkIdSeed="2">
  <p:sldMasterIdLst>
    <p:sldMasterId id="2147483648" r:id="rId1"/>
  </p:sldMasterIdLst>
  <p:notesMasterIdLst>
    <p:notesMasterId r:id="rId20"/>
  </p:notesMasterIdLst>
  <p:handoutMasterIdLst>
    <p:handoutMasterId r:id="rId21"/>
  </p:handoutMasterIdLst>
  <p:sldIdLst>
    <p:sldId id="523" r:id="rId2"/>
    <p:sldId id="323" r:id="rId3"/>
    <p:sldId id="640" r:id="rId4"/>
    <p:sldId id="641" r:id="rId5"/>
    <p:sldId id="642" r:id="rId6"/>
    <p:sldId id="643" r:id="rId7"/>
    <p:sldId id="651" r:id="rId8"/>
    <p:sldId id="652" r:id="rId9"/>
    <p:sldId id="644" r:id="rId10"/>
    <p:sldId id="647" r:id="rId11"/>
    <p:sldId id="620" r:id="rId12"/>
    <p:sldId id="619" r:id="rId13"/>
    <p:sldId id="648" r:id="rId14"/>
    <p:sldId id="649" r:id="rId15"/>
    <p:sldId id="601" r:id="rId16"/>
    <p:sldId id="664" r:id="rId17"/>
    <p:sldId id="621" r:id="rId18"/>
    <p:sldId id="580" r:id="rId19"/>
  </p:sldIdLst>
  <p:sldSz cx="9144000" cy="5143500" type="screen16x9"/>
  <p:notesSz cx="6858000" cy="9144000"/>
  <p:embeddedFontLst>
    <p:embeddedFont>
      <p:font typeface="黑体" pitchFamily="49" charset="-122"/>
      <p:regular r:id="rId22"/>
    </p:embeddedFont>
    <p:embeddedFont>
      <p:font typeface="楷体" pitchFamily="49" charset="-122"/>
      <p:regular r:id="rId23"/>
    </p:embeddedFont>
    <p:embeddedFont>
      <p:font typeface="Calibri" pitchFamily="34" charset="0"/>
      <p:regular r:id="rId24"/>
      <p:bold r:id="rId25"/>
      <p:italic r:id="rId26"/>
      <p:boldItalic r:id="rId27"/>
    </p:embeddedFont>
    <p:embeddedFont>
      <p:font typeface="微软雅黑" pitchFamily="34" charset="-122"/>
      <p:regular r:id="rId28"/>
      <p:bold r:id="rId29"/>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00"/>
    <a:srgbClr val="339933"/>
    <a:srgbClr val="D60093"/>
    <a:srgbClr val="CC0066"/>
    <a:srgbClr val="FFFF66"/>
    <a:srgbClr val="0000FF"/>
    <a:srgbClr val="CC00FF"/>
    <a:srgbClr val="FF6600"/>
    <a:srgbClr val="09CBE5"/>
    <a:srgbClr val="FF7C8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45" autoAdjust="0"/>
    <p:restoredTop sz="94660"/>
  </p:normalViewPr>
  <p:slideViewPr>
    <p:cSldViewPr>
      <p:cViewPr varScale="1">
        <p:scale>
          <a:sx n="91" d="100"/>
          <a:sy n="91" d="100"/>
        </p:scale>
        <p:origin x="-906" y="-102"/>
      </p:cViewPr>
      <p:guideLst>
        <p:guide orient="horz" pos="2471"/>
        <p:guide pos="5159"/>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2502"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pPr/>
              <a:t>2019/1/21 Monday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pPr/>
              <a:t>2019/1/21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http://image.cn.made-in-china.com/prod/000-CEJtuPObJgrz.jpg"/>
          <p:cNvPicPr>
            <a:picLocks noChangeAspect="1" noChangeArrowheads="1"/>
          </p:cNvPicPr>
          <p:nvPr userDrawn="1"/>
        </p:nvPicPr>
        <p:blipFill>
          <a:blip r:embed="rId10" cstate="print">
            <a:lum contrast="40000"/>
          </a:blip>
          <a:srcRect t="56149" r="918"/>
          <a:stretch>
            <a:fillRect/>
          </a:stretch>
        </p:blipFill>
        <p:spPr bwMode="auto">
          <a:xfrm>
            <a:off x="0" y="3750477"/>
            <a:ext cx="4304072" cy="1393023"/>
          </a:xfrm>
          <a:prstGeom prst="rect">
            <a:avLst/>
          </a:prstGeom>
          <a:noFill/>
          <a:effectLst>
            <a:softEdge rad="635000"/>
          </a:effectLst>
        </p:spPr>
      </p:pic>
      <p:pic>
        <p:nvPicPr>
          <p:cNvPr id="5" name="Picture 1"/>
          <p:cNvPicPr>
            <a:picLocks noChangeAspect="1" noChangeArrowheads="1"/>
          </p:cNvPicPr>
          <p:nvPr userDrawn="1"/>
        </p:nvPicPr>
        <p:blipFill>
          <a:blip r:embed="rId11" cstate="print"/>
          <a:srcRect/>
          <a:stretch>
            <a:fillRect/>
          </a:stretch>
        </p:blipFill>
        <p:spPr bwMode="auto">
          <a:xfrm>
            <a:off x="4464829" y="3525441"/>
            <a:ext cx="4353492" cy="1618060"/>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microsoft.com/office/2007/relationships/hdphoto" Target="../media/image6.wdp"/><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microsoft.com/office/2007/relationships/hdphoto" Target="../media/image6.wdp"/><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microsoft.com/office/2007/relationships/hdphoto" Target="../media/image6.wdp"/><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964436" y="2786065"/>
            <a:ext cx="3851054" cy="438582"/>
          </a:xfrm>
          <a:prstGeom prst="rect">
            <a:avLst/>
          </a:prstGeom>
          <a:noFill/>
        </p:spPr>
        <p:txBody>
          <a:bodyPr wrap="none" lIns="68580" tIns="34290" rIns="68580" bIns="34290" rtlCol="0">
            <a:spAutoFit/>
          </a:bodyPr>
          <a:lstStyle/>
          <a:p>
            <a:r>
              <a:rPr lang="zh-CN" altLang="en-US" sz="2400" b="1" dirty="0" smtClean="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苏教版</a:t>
            </a:r>
            <a:r>
              <a:rPr lang="zh-CN" altLang="en-US" sz="2400" b="1"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小学</a:t>
            </a:r>
            <a:r>
              <a:rPr lang="zh-CN" altLang="en-US" sz="2400" b="1" dirty="0" smtClean="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语文三年级下册</a:t>
            </a:r>
            <a:endParaRPr lang="zh-CN" altLang="en-US" sz="2400" b="1"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
        <p:nvSpPr>
          <p:cNvPr id="14" name="TextBox 48"/>
          <p:cNvSpPr txBox="1"/>
          <p:nvPr/>
        </p:nvSpPr>
        <p:spPr>
          <a:xfrm>
            <a:off x="2374995" y="1178710"/>
            <a:ext cx="5197791" cy="991869"/>
          </a:xfrm>
          <a:prstGeom prst="flowChartMagneticDrum">
            <a:avLst/>
          </a:prstGeom>
          <a:solidFill>
            <a:schemeClr val="bg1"/>
          </a:solidFill>
          <a:effectLst>
            <a:outerShdw blurRad="50800" dist="38100" dir="5400000" algn="t" rotWithShape="0">
              <a:prstClr val="black">
                <a:alpha val="40000"/>
              </a:prstClr>
            </a:outerShdw>
            <a:softEdge rad="31750"/>
          </a:effectLst>
        </p:spPr>
        <p:txBody>
          <a:bodyPr wrap="square" lIns="68580" tIns="34290" rIns="68580" bIns="34290" rtlCol="0">
            <a:spAutoFit/>
          </a:bodyPr>
          <a:lstStyle/>
          <a:p>
            <a:pPr algn="ctr"/>
            <a:r>
              <a:rPr lang="en-US" altLang="zh-CN" sz="6000" b="1" dirty="0" smtClean="0">
                <a:ln w="19050">
                  <a:solidFill>
                    <a:schemeClr val="tx2">
                      <a:tint val="1000"/>
                    </a:schemeClr>
                  </a:solidFill>
                  <a:prstDash val="solid"/>
                </a:ln>
                <a:solidFill>
                  <a:srgbClr val="FF0000"/>
                </a:solidFill>
                <a:effectLst>
                  <a:glow rad="228600">
                    <a:schemeClr val="accent3">
                      <a:satMod val="175000"/>
                      <a:alpha val="40000"/>
                    </a:schemeClr>
                  </a:glow>
                  <a:outerShdw blurRad="50000" dist="50800" dir="7500000" algn="tl">
                    <a:srgbClr val="000000">
                      <a:shade val="5000"/>
                      <a:alpha val="35000"/>
                    </a:srgbClr>
                  </a:outerShdw>
                  <a:reflection blurRad="6350" stA="60000" endA="900" endPos="60000" dist="29997" dir="5400000" sy="-100000" algn="bl" rotWithShape="0"/>
                </a:effectLst>
                <a:latin typeface="黑体" panose="02010609060101010101" pitchFamily="49" charset="-122"/>
                <a:ea typeface="黑体" panose="02010609060101010101" pitchFamily="49" charset="-122"/>
              </a:rPr>
              <a:t> </a:t>
            </a:r>
            <a:r>
              <a:rPr lang="zh-CN" altLang="en-US" sz="6000" b="1" dirty="0" smtClean="0">
                <a:ln w="19050">
                  <a:solidFill>
                    <a:schemeClr val="tx2">
                      <a:tint val="1000"/>
                    </a:schemeClr>
                  </a:solidFill>
                  <a:prstDash val="solid"/>
                </a:ln>
                <a:solidFill>
                  <a:srgbClr val="FF0000"/>
                </a:solidFill>
                <a:effectLst>
                  <a:glow rad="228600">
                    <a:schemeClr val="accent3">
                      <a:satMod val="175000"/>
                      <a:alpha val="40000"/>
                    </a:schemeClr>
                  </a:glow>
                  <a:outerShdw blurRad="50000" dist="50800" dir="7500000" algn="tl">
                    <a:srgbClr val="000000">
                      <a:shade val="5000"/>
                      <a:alpha val="35000"/>
                    </a:srgbClr>
                  </a:outerShdw>
                  <a:reflection blurRad="6350" stA="60000" endA="900" endPos="60000" dist="29997" dir="5400000" sy="-100000" algn="bl" rotWithShape="0"/>
                </a:effectLst>
                <a:latin typeface="黑体" panose="02010609060101010101" pitchFamily="49" charset="-122"/>
                <a:ea typeface="黑体" panose="02010609060101010101" pitchFamily="49" charset="-122"/>
              </a:rPr>
              <a:t>练习</a:t>
            </a:r>
            <a:r>
              <a:rPr lang="en-US" altLang="zh-CN" sz="6000" b="1" dirty="0" smtClean="0">
                <a:ln w="19050">
                  <a:solidFill>
                    <a:schemeClr val="tx2">
                      <a:tint val="1000"/>
                    </a:schemeClr>
                  </a:solidFill>
                  <a:prstDash val="solid"/>
                </a:ln>
                <a:solidFill>
                  <a:srgbClr val="FF0000"/>
                </a:solidFill>
                <a:effectLst>
                  <a:glow rad="228600">
                    <a:schemeClr val="accent3">
                      <a:satMod val="175000"/>
                      <a:alpha val="40000"/>
                    </a:schemeClr>
                  </a:glow>
                  <a:outerShdw blurRad="50000" dist="50800" dir="7500000" algn="tl">
                    <a:srgbClr val="000000">
                      <a:shade val="5000"/>
                      <a:alpha val="35000"/>
                    </a:srgbClr>
                  </a:outerShdw>
                  <a:reflection blurRad="6350" stA="60000" endA="900" endPos="60000" dist="29997" dir="5400000" sy="-100000" algn="bl" rotWithShape="0"/>
                </a:effectLst>
                <a:latin typeface="黑体" panose="02010609060101010101" pitchFamily="49" charset="-122"/>
                <a:ea typeface="黑体" panose="02010609060101010101" pitchFamily="49" charset="-122"/>
              </a:rPr>
              <a:t>3</a:t>
            </a:r>
            <a:endParaRPr lang="en-US" altLang="zh-CN" sz="6000" b="1" dirty="0">
              <a:ln w="19050">
                <a:solidFill>
                  <a:schemeClr val="tx2">
                    <a:tint val="1000"/>
                  </a:schemeClr>
                </a:solidFill>
                <a:prstDash val="solid"/>
              </a:ln>
              <a:solidFill>
                <a:srgbClr val="FF0000"/>
              </a:solidFill>
              <a:effectLst>
                <a:glow rad="228600">
                  <a:schemeClr val="accent3">
                    <a:satMod val="175000"/>
                    <a:alpha val="40000"/>
                  </a:schemeClr>
                </a:glow>
                <a:outerShdw blurRad="50000" dist="50800" dir="7500000" algn="tl">
                  <a:srgbClr val="000000">
                    <a:shade val="5000"/>
                    <a:alpha val="35000"/>
                  </a:srgbClr>
                </a:outerShdw>
                <a:reflection blurRad="6350" stA="60000" endA="900" endPos="60000" dist="29997" dir="5400000" sy="-100000" algn="bl" rotWithShape="0"/>
              </a:effectLst>
              <a:latin typeface="黑体" panose="02010609060101010101" pitchFamily="49" charset="-122"/>
              <a:ea typeface="黑体" panose="02010609060101010101"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1497575">
            <a:off x="206682" y="551415"/>
            <a:ext cx="1932669" cy="226559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4"/>
          <p:cNvSpPr txBox="1"/>
          <p:nvPr/>
        </p:nvSpPr>
        <p:spPr>
          <a:xfrm>
            <a:off x="1493257" y="1221601"/>
            <a:ext cx="6591013" cy="2377574"/>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在动笔之前，首先观察这些字的结构特点和田字格中的占格位置，然后再动手来写字。“炎、哥、串、出”这几个字都是上下相同的字构成的，写这类字的时候，要上小下大。</a:t>
            </a:r>
          </a:p>
        </p:txBody>
      </p:sp>
      <p:sp>
        <p:nvSpPr>
          <p:cNvPr id="11" name="矩形: 圆角 28"/>
          <p:cNvSpPr/>
          <p:nvPr/>
        </p:nvSpPr>
        <p:spPr bwMode="auto">
          <a:xfrm>
            <a:off x="767431" y="1296483"/>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学</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2" name="矩形: 圆角 29"/>
          <p:cNvSpPr/>
          <p:nvPr/>
        </p:nvSpPr>
        <p:spPr bwMode="auto">
          <a:xfrm>
            <a:off x="767431" y="1893213"/>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3" name="矩形: 圆角 30"/>
          <p:cNvSpPr/>
          <p:nvPr/>
        </p:nvSpPr>
        <p:spPr bwMode="auto">
          <a:xfrm>
            <a:off x="767431" y="2487279"/>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4" name="矩形: 圆角 30"/>
          <p:cNvSpPr/>
          <p:nvPr/>
        </p:nvSpPr>
        <p:spPr bwMode="auto">
          <a:xfrm>
            <a:off x="767431" y="3081345"/>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9" name="文本框 9"/>
          <p:cNvSpPr txBox="1"/>
          <p:nvPr/>
        </p:nvSpPr>
        <p:spPr>
          <a:xfrm>
            <a:off x="953127" y="303499"/>
            <a:ext cx="1620391" cy="483870"/>
          </a:xfrm>
          <a:prstGeom prst="rect">
            <a:avLst/>
          </a:prstGeom>
          <a:noFill/>
        </p:spPr>
        <p:txBody>
          <a:bodyPr wrap="square" lIns="68580" tIns="34290" rIns="68580" bIns="34290" rtlCol="0">
            <a:spAutoFit/>
          </a:bodyPr>
          <a:lstStyle/>
          <a:p>
            <a:r>
              <a:rPr lang="zh-CN" altLang="en-US" sz="2700" b="1" dirty="0">
                <a:solidFill>
                  <a:srgbClr val="0000FF"/>
                </a:solidFill>
                <a:latin typeface="楷体" panose="02010609060101010101" pitchFamily="49" charset="-122"/>
                <a:ea typeface="楷体" panose="02010609060101010101" pitchFamily="49" charset="-122"/>
              </a:rPr>
              <a:t>写字有方</a:t>
            </a:r>
          </a:p>
        </p:txBody>
      </p:sp>
      <p:grpSp>
        <p:nvGrpSpPr>
          <p:cNvPr id="2" name="组合 9"/>
          <p:cNvGrpSpPr/>
          <p:nvPr/>
        </p:nvGrpSpPr>
        <p:grpSpPr>
          <a:xfrm>
            <a:off x="412996" y="303498"/>
            <a:ext cx="1998482" cy="501594"/>
            <a:chOff x="550590" y="404664"/>
            <a:chExt cx="2664296" cy="668792"/>
          </a:xfrm>
        </p:grpSpPr>
        <p:grpSp>
          <p:nvGrpSpPr>
            <p:cNvPr id="4" name="组合 3"/>
            <p:cNvGrpSpPr/>
            <p:nvPr/>
          </p:nvGrpSpPr>
          <p:grpSpPr>
            <a:xfrm>
              <a:off x="550590" y="404664"/>
              <a:ext cx="864096" cy="668792"/>
              <a:chOff x="1990750" y="820469"/>
              <a:chExt cx="3096344" cy="3349331"/>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1990750" y="820469"/>
                <a:ext cx="3096344" cy="3349331"/>
              </a:xfrm>
              <a:prstGeom prst="rect">
                <a:avLst/>
              </a:prstGeom>
            </p:spPr>
          </p:pic>
          <p:pic>
            <p:nvPicPr>
              <p:cNvPr id="1026" name="Picture 2"/>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ackgroundRemoval t="8889" b="88889" l="0" r="97059">
                            <a14:foregroundMark x1="72059" y1="53333" x2="72059" y2="53333"/>
                            <a14:foregroundMark x1="70588" y1="40000" x2="70588" y2="40000"/>
                            <a14:foregroundMark x1="70588" y1="17778" x2="70588" y2="17778"/>
                            <a14:foregroundMark x1="73529" y1="11111" x2="73529" y2="11111"/>
                            <a14:foregroundMark x1="55882" y1="60000" x2="55882" y2="60000"/>
                            <a14:foregroundMark x1="23529" y1="57778" x2="23529" y2="57778"/>
                            <a14:foregroundMark x1="86765" y1="15556" x2="86765" y2="15556"/>
                            <a14:foregroundMark x1="39706" y1="42222" x2="39706" y2="42222"/>
                            <a14:foregroundMark x1="20588" y1="40000" x2="20588" y2="40000"/>
                            <a14:foregroundMark x1="17647" y1="31111" x2="17647" y2="31111"/>
                            <a14:foregroundMark x1="10294" y1="57778" x2="10294" y2="57778"/>
                          </a14:backgroundRemoval>
                        </a14:imgEffect>
                      </a14:imgLayer>
                    </a14:imgProps>
                  </a:ext>
                  <a:ext uri="{28A0092B-C50C-407E-A947-70E740481C1C}">
                    <a14:useLocalDpi xmlns:a14="http://schemas.microsoft.com/office/drawing/2010/main" xmlns="" val="0"/>
                  </a:ext>
                </a:extLst>
              </a:blip>
              <a:srcRect/>
              <a:stretch>
                <a:fillRect/>
              </a:stretch>
            </p:blipFill>
            <p:spPr bwMode="auto">
              <a:xfrm>
                <a:off x="3070870" y="2636912"/>
                <a:ext cx="647700" cy="428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cxnSp>
          <p:nvCxnSpPr>
            <p:cNvPr id="7" name="直接连接符 6"/>
            <p:cNvCxnSpPr/>
            <p:nvPr/>
          </p:nvCxnSpPr>
          <p:spPr>
            <a:xfrm>
              <a:off x="1198662" y="1052736"/>
              <a:ext cx="2016224"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80">
                                          <p:stCondLst>
                                            <p:cond delay="0"/>
                                          </p:stCondLst>
                                        </p:cTn>
                                        <p:tgtEl>
                                          <p:spTgt spid="12"/>
                                        </p:tgtEl>
                                      </p:cBhvr>
                                    </p:animEffect>
                                    <p:anim calcmode="lin" valueType="num">
                                      <p:cBhvr>
                                        <p:cTn id="2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1" dur="26">
                                          <p:stCondLst>
                                            <p:cond delay="650"/>
                                          </p:stCondLst>
                                        </p:cTn>
                                        <p:tgtEl>
                                          <p:spTgt spid="12"/>
                                        </p:tgtEl>
                                      </p:cBhvr>
                                      <p:to x="100000" y="60000"/>
                                    </p:animScale>
                                    <p:animScale>
                                      <p:cBhvr>
                                        <p:cTn id="32" dur="166" decel="50000">
                                          <p:stCondLst>
                                            <p:cond delay="676"/>
                                          </p:stCondLst>
                                        </p:cTn>
                                        <p:tgtEl>
                                          <p:spTgt spid="12"/>
                                        </p:tgtEl>
                                      </p:cBhvr>
                                      <p:to x="100000" y="100000"/>
                                    </p:animScale>
                                    <p:animScale>
                                      <p:cBhvr>
                                        <p:cTn id="33" dur="26">
                                          <p:stCondLst>
                                            <p:cond delay="1312"/>
                                          </p:stCondLst>
                                        </p:cTn>
                                        <p:tgtEl>
                                          <p:spTgt spid="12"/>
                                        </p:tgtEl>
                                      </p:cBhvr>
                                      <p:to x="100000" y="80000"/>
                                    </p:animScale>
                                    <p:animScale>
                                      <p:cBhvr>
                                        <p:cTn id="34" dur="166" decel="50000">
                                          <p:stCondLst>
                                            <p:cond delay="1338"/>
                                          </p:stCondLst>
                                        </p:cTn>
                                        <p:tgtEl>
                                          <p:spTgt spid="12"/>
                                        </p:tgtEl>
                                      </p:cBhvr>
                                      <p:to x="100000" y="100000"/>
                                    </p:animScale>
                                    <p:animScale>
                                      <p:cBhvr>
                                        <p:cTn id="35" dur="26">
                                          <p:stCondLst>
                                            <p:cond delay="1642"/>
                                          </p:stCondLst>
                                        </p:cTn>
                                        <p:tgtEl>
                                          <p:spTgt spid="12"/>
                                        </p:tgtEl>
                                      </p:cBhvr>
                                      <p:to x="100000" y="90000"/>
                                    </p:animScale>
                                    <p:animScale>
                                      <p:cBhvr>
                                        <p:cTn id="36" dur="166" decel="50000">
                                          <p:stCondLst>
                                            <p:cond delay="1668"/>
                                          </p:stCondLst>
                                        </p:cTn>
                                        <p:tgtEl>
                                          <p:spTgt spid="12"/>
                                        </p:tgtEl>
                                      </p:cBhvr>
                                      <p:to x="100000" y="100000"/>
                                    </p:animScale>
                                    <p:animScale>
                                      <p:cBhvr>
                                        <p:cTn id="37" dur="26">
                                          <p:stCondLst>
                                            <p:cond delay="1808"/>
                                          </p:stCondLst>
                                        </p:cTn>
                                        <p:tgtEl>
                                          <p:spTgt spid="12"/>
                                        </p:tgtEl>
                                      </p:cBhvr>
                                      <p:to x="100000" y="95000"/>
                                    </p:animScale>
                                    <p:animScale>
                                      <p:cBhvr>
                                        <p:cTn id="38" dur="166" decel="50000">
                                          <p:stCondLst>
                                            <p:cond delay="1834"/>
                                          </p:stCondLst>
                                        </p:cTn>
                                        <p:tgtEl>
                                          <p:spTgt spid="12"/>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580">
                                          <p:stCondLst>
                                            <p:cond delay="0"/>
                                          </p:stCondLst>
                                        </p:cTn>
                                        <p:tgtEl>
                                          <p:spTgt spid="13"/>
                                        </p:tgtEl>
                                      </p:cBhvr>
                                    </p:animEffect>
                                    <p:anim calcmode="lin" valueType="num">
                                      <p:cBhvr>
                                        <p:cTn id="4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49" dur="26">
                                          <p:stCondLst>
                                            <p:cond delay="650"/>
                                          </p:stCondLst>
                                        </p:cTn>
                                        <p:tgtEl>
                                          <p:spTgt spid="13"/>
                                        </p:tgtEl>
                                      </p:cBhvr>
                                      <p:to x="100000" y="60000"/>
                                    </p:animScale>
                                    <p:animScale>
                                      <p:cBhvr>
                                        <p:cTn id="50" dur="166" decel="50000">
                                          <p:stCondLst>
                                            <p:cond delay="676"/>
                                          </p:stCondLst>
                                        </p:cTn>
                                        <p:tgtEl>
                                          <p:spTgt spid="13"/>
                                        </p:tgtEl>
                                      </p:cBhvr>
                                      <p:to x="100000" y="100000"/>
                                    </p:animScale>
                                    <p:animScale>
                                      <p:cBhvr>
                                        <p:cTn id="51" dur="26">
                                          <p:stCondLst>
                                            <p:cond delay="1312"/>
                                          </p:stCondLst>
                                        </p:cTn>
                                        <p:tgtEl>
                                          <p:spTgt spid="13"/>
                                        </p:tgtEl>
                                      </p:cBhvr>
                                      <p:to x="100000" y="80000"/>
                                    </p:animScale>
                                    <p:animScale>
                                      <p:cBhvr>
                                        <p:cTn id="52" dur="166" decel="50000">
                                          <p:stCondLst>
                                            <p:cond delay="1338"/>
                                          </p:stCondLst>
                                        </p:cTn>
                                        <p:tgtEl>
                                          <p:spTgt spid="13"/>
                                        </p:tgtEl>
                                      </p:cBhvr>
                                      <p:to x="100000" y="100000"/>
                                    </p:animScale>
                                    <p:animScale>
                                      <p:cBhvr>
                                        <p:cTn id="53" dur="26">
                                          <p:stCondLst>
                                            <p:cond delay="1642"/>
                                          </p:stCondLst>
                                        </p:cTn>
                                        <p:tgtEl>
                                          <p:spTgt spid="13"/>
                                        </p:tgtEl>
                                      </p:cBhvr>
                                      <p:to x="100000" y="90000"/>
                                    </p:animScale>
                                    <p:animScale>
                                      <p:cBhvr>
                                        <p:cTn id="54" dur="166" decel="50000">
                                          <p:stCondLst>
                                            <p:cond delay="1668"/>
                                          </p:stCondLst>
                                        </p:cTn>
                                        <p:tgtEl>
                                          <p:spTgt spid="13"/>
                                        </p:tgtEl>
                                      </p:cBhvr>
                                      <p:to x="100000" y="100000"/>
                                    </p:animScale>
                                    <p:animScale>
                                      <p:cBhvr>
                                        <p:cTn id="55" dur="26">
                                          <p:stCondLst>
                                            <p:cond delay="1808"/>
                                          </p:stCondLst>
                                        </p:cTn>
                                        <p:tgtEl>
                                          <p:spTgt spid="13"/>
                                        </p:tgtEl>
                                      </p:cBhvr>
                                      <p:to x="100000" y="95000"/>
                                    </p:animScale>
                                    <p:animScale>
                                      <p:cBhvr>
                                        <p:cTn id="56" dur="166" decel="50000">
                                          <p:stCondLst>
                                            <p:cond delay="1834"/>
                                          </p:stCondLst>
                                        </p:cTn>
                                        <p:tgtEl>
                                          <p:spTgt spid="13"/>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down)">
                                      <p:cBhvr>
                                        <p:cTn id="61" dur="580">
                                          <p:stCondLst>
                                            <p:cond delay="0"/>
                                          </p:stCondLst>
                                        </p:cTn>
                                        <p:tgtEl>
                                          <p:spTgt spid="14"/>
                                        </p:tgtEl>
                                      </p:cBhvr>
                                    </p:animEffect>
                                    <p:anim calcmode="lin" valueType="num">
                                      <p:cBhvr>
                                        <p:cTn id="62"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67" dur="26">
                                          <p:stCondLst>
                                            <p:cond delay="650"/>
                                          </p:stCondLst>
                                        </p:cTn>
                                        <p:tgtEl>
                                          <p:spTgt spid="14"/>
                                        </p:tgtEl>
                                      </p:cBhvr>
                                      <p:to x="100000" y="60000"/>
                                    </p:animScale>
                                    <p:animScale>
                                      <p:cBhvr>
                                        <p:cTn id="68" dur="166" decel="50000">
                                          <p:stCondLst>
                                            <p:cond delay="676"/>
                                          </p:stCondLst>
                                        </p:cTn>
                                        <p:tgtEl>
                                          <p:spTgt spid="14"/>
                                        </p:tgtEl>
                                      </p:cBhvr>
                                      <p:to x="100000" y="100000"/>
                                    </p:animScale>
                                    <p:animScale>
                                      <p:cBhvr>
                                        <p:cTn id="69" dur="26">
                                          <p:stCondLst>
                                            <p:cond delay="1312"/>
                                          </p:stCondLst>
                                        </p:cTn>
                                        <p:tgtEl>
                                          <p:spTgt spid="14"/>
                                        </p:tgtEl>
                                      </p:cBhvr>
                                      <p:to x="100000" y="80000"/>
                                    </p:animScale>
                                    <p:animScale>
                                      <p:cBhvr>
                                        <p:cTn id="70" dur="166" decel="50000">
                                          <p:stCondLst>
                                            <p:cond delay="1338"/>
                                          </p:stCondLst>
                                        </p:cTn>
                                        <p:tgtEl>
                                          <p:spTgt spid="14"/>
                                        </p:tgtEl>
                                      </p:cBhvr>
                                      <p:to x="100000" y="100000"/>
                                    </p:animScale>
                                    <p:animScale>
                                      <p:cBhvr>
                                        <p:cTn id="71" dur="26">
                                          <p:stCondLst>
                                            <p:cond delay="1642"/>
                                          </p:stCondLst>
                                        </p:cTn>
                                        <p:tgtEl>
                                          <p:spTgt spid="14"/>
                                        </p:tgtEl>
                                      </p:cBhvr>
                                      <p:to x="100000" y="90000"/>
                                    </p:animScale>
                                    <p:animScale>
                                      <p:cBhvr>
                                        <p:cTn id="72" dur="166" decel="50000">
                                          <p:stCondLst>
                                            <p:cond delay="1668"/>
                                          </p:stCondLst>
                                        </p:cTn>
                                        <p:tgtEl>
                                          <p:spTgt spid="14"/>
                                        </p:tgtEl>
                                      </p:cBhvr>
                                      <p:to x="100000" y="100000"/>
                                    </p:animScale>
                                    <p:animScale>
                                      <p:cBhvr>
                                        <p:cTn id="73" dur="26">
                                          <p:stCondLst>
                                            <p:cond delay="1808"/>
                                          </p:stCondLst>
                                        </p:cTn>
                                        <p:tgtEl>
                                          <p:spTgt spid="14"/>
                                        </p:tgtEl>
                                      </p:cBhvr>
                                      <p:to x="100000" y="95000"/>
                                    </p:animScale>
                                    <p:animScale>
                                      <p:cBhvr>
                                        <p:cTn id="74" dur="166" decel="50000">
                                          <p:stCondLst>
                                            <p:cond delay="1834"/>
                                          </p:stCondLst>
                                        </p:cTn>
                                        <p:tgtEl>
                                          <p:spTgt spid="14"/>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fade">
                                      <p:cBhvr>
                                        <p:cTn id="79" dur="1000"/>
                                        <p:tgtEl>
                                          <p:spTgt spid="10"/>
                                        </p:tgtEl>
                                      </p:cBhvr>
                                    </p:animEffect>
                                    <p:anim calcmode="lin" valueType="num">
                                      <p:cBhvr>
                                        <p:cTn id="80" dur="1000" fill="hold"/>
                                        <p:tgtEl>
                                          <p:spTgt spid="10"/>
                                        </p:tgtEl>
                                        <p:attrNameLst>
                                          <p:attrName>ppt_x</p:attrName>
                                        </p:attrNameLst>
                                      </p:cBhvr>
                                      <p:tavLst>
                                        <p:tav tm="0">
                                          <p:val>
                                            <p:strVal val="#ppt_x"/>
                                          </p:val>
                                        </p:tav>
                                        <p:tav tm="100000">
                                          <p:val>
                                            <p:strVal val="#ppt_x"/>
                                          </p:val>
                                        </p:tav>
                                      </p:tavLst>
                                    </p:anim>
                                    <p:anim calcmode="lin" valueType="num">
                                      <p:cBhvr>
                                        <p:cTn id="8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p:nvPr/>
        </p:nvPicPr>
        <p:blipFill>
          <a:blip r:embed="rId3" cstate="print"/>
          <a:srcRect b="56170"/>
          <a:stretch>
            <a:fillRect/>
          </a:stretch>
        </p:blipFill>
        <p:spPr>
          <a:xfrm>
            <a:off x="3383713" y="2301721"/>
            <a:ext cx="1782430" cy="486053"/>
          </a:xfrm>
          <a:prstGeom prst="rect">
            <a:avLst/>
          </a:prstGeom>
          <a:noFill/>
          <a:ln w="9525">
            <a:noFill/>
          </a:ln>
        </p:spPr>
      </p:pic>
      <p:pic>
        <p:nvPicPr>
          <p:cNvPr id="30" name="图片 29"/>
          <p:cNvPicPr/>
          <p:nvPr/>
        </p:nvPicPr>
        <p:blipFill>
          <a:blip r:embed="rId3" cstate="print"/>
          <a:srcRect b="56170"/>
          <a:stretch>
            <a:fillRect/>
          </a:stretch>
        </p:blipFill>
        <p:spPr>
          <a:xfrm>
            <a:off x="1115166" y="2301720"/>
            <a:ext cx="1782430" cy="486054"/>
          </a:xfrm>
          <a:prstGeom prst="rect">
            <a:avLst/>
          </a:prstGeom>
          <a:noFill/>
          <a:ln w="9525">
            <a:noFill/>
          </a:ln>
        </p:spPr>
      </p:pic>
      <p:pic>
        <p:nvPicPr>
          <p:cNvPr id="25" name="图片 24"/>
          <p:cNvPicPr/>
          <p:nvPr/>
        </p:nvPicPr>
        <p:blipFill>
          <a:blip r:embed="rId3" cstate="print"/>
          <a:srcRect b="56170"/>
          <a:stretch>
            <a:fillRect/>
          </a:stretch>
        </p:blipFill>
        <p:spPr>
          <a:xfrm>
            <a:off x="3383713" y="1437625"/>
            <a:ext cx="1782430" cy="486053"/>
          </a:xfrm>
          <a:prstGeom prst="rect">
            <a:avLst/>
          </a:prstGeom>
          <a:noFill/>
          <a:ln w="9525">
            <a:noFill/>
          </a:ln>
        </p:spPr>
      </p:pic>
      <p:pic>
        <p:nvPicPr>
          <p:cNvPr id="20" name="图片 19"/>
          <p:cNvPicPr/>
          <p:nvPr/>
        </p:nvPicPr>
        <p:blipFill>
          <a:blip r:embed="rId3" cstate="print"/>
          <a:srcRect b="56170"/>
          <a:stretch>
            <a:fillRect/>
          </a:stretch>
        </p:blipFill>
        <p:spPr>
          <a:xfrm>
            <a:off x="1115166" y="1437624"/>
            <a:ext cx="1782430" cy="486054"/>
          </a:xfrm>
          <a:prstGeom prst="rect">
            <a:avLst/>
          </a:prstGeom>
          <a:noFill/>
          <a:ln w="9525">
            <a:noFill/>
          </a:ln>
        </p:spPr>
      </p:pic>
      <p:sp>
        <p:nvSpPr>
          <p:cNvPr id="27649" name="Text Box 1"/>
          <p:cNvSpPr txBox="1">
            <a:spLocks noChangeArrowheads="1"/>
          </p:cNvSpPr>
          <p:nvPr/>
        </p:nvSpPr>
        <p:spPr bwMode="auto">
          <a:xfrm>
            <a:off x="1188100" y="1491630"/>
            <a:ext cx="444161" cy="444103"/>
          </a:xfrm>
          <a:prstGeom prst="rect">
            <a:avLst/>
          </a:prstGeom>
          <a:noFill/>
          <a:ln w="6350">
            <a:noFill/>
            <a:miter lim="800000"/>
          </a:ln>
        </p:spPr>
        <p:txBody>
          <a:bodyPr vert="horz" wrap="square" lIns="68580" tIns="34290" rIns="68580" bIns="34290" numCol="1" anchor="t" anchorCtr="0" compatLnSpc="1"/>
          <a:lstStyle/>
          <a:p>
            <a:pPr algn="just" fontAlgn="base">
              <a:spcBef>
                <a:spcPct val="0"/>
              </a:spcBef>
              <a:spcAft>
                <a:spcPct val="0"/>
              </a:spcAft>
            </a:pPr>
            <a:r>
              <a:rPr lang="zh-CN" altLang="en-US" sz="2000" dirty="0" smtClean="0">
                <a:solidFill>
                  <a:srgbClr val="FF0000"/>
                </a:solidFill>
                <a:latin typeface="Calibri" panose="020F0502020204030204" pitchFamily="34" charset="0"/>
                <a:ea typeface="宋体" panose="02010600030101010101" pitchFamily="2" charset="-122"/>
                <a:cs typeface="宋体" panose="02010600030101010101" pitchFamily="2" charset="-122"/>
              </a:rPr>
              <a:t>炎</a:t>
            </a:r>
            <a:endParaRPr lang="zh-CN" altLang="en-US" dirty="0" smtClean="0">
              <a:latin typeface="Arial" panose="020B0604020202020204" pitchFamily="34" charset="0"/>
              <a:ea typeface="宋体" panose="02010600030101010101" pitchFamily="2" charset="-122"/>
              <a:cs typeface="宋体" panose="02010600030101010101" pitchFamily="2" charset="-122"/>
            </a:endParaRPr>
          </a:p>
        </p:txBody>
      </p:sp>
      <p:sp>
        <p:nvSpPr>
          <p:cNvPr id="27650" name="Text Box 2"/>
          <p:cNvSpPr txBox="1">
            <a:spLocks noChangeArrowheads="1"/>
          </p:cNvSpPr>
          <p:nvPr/>
        </p:nvSpPr>
        <p:spPr bwMode="auto">
          <a:xfrm>
            <a:off x="1610828" y="1496393"/>
            <a:ext cx="495494" cy="427286"/>
          </a:xfrm>
          <a:prstGeom prst="rect">
            <a:avLst/>
          </a:prstGeom>
          <a:noFill/>
          <a:ln w="6350">
            <a:noFill/>
            <a:miter lim="800000"/>
          </a:ln>
        </p:spPr>
        <p:txBody>
          <a:bodyPr vert="horz" wrap="square" lIns="68580" tIns="34290" rIns="68580" bIns="34290" numCol="1" anchor="t" anchorCtr="0" compatLnSpc="1"/>
          <a:lstStyle/>
          <a:p>
            <a:pPr algn="just" fontAlgn="base">
              <a:spcBef>
                <a:spcPct val="0"/>
              </a:spcBef>
              <a:spcAft>
                <a:spcPct val="0"/>
              </a:spcAft>
            </a:pPr>
            <a:r>
              <a:rPr lang="zh-CN" altLang="en-US" sz="2000" dirty="0" smtClean="0">
                <a:solidFill>
                  <a:srgbClr val="FF0000"/>
                </a:solidFill>
                <a:latin typeface="Calibri" panose="020F0502020204030204" pitchFamily="34" charset="0"/>
                <a:ea typeface="宋体" panose="02010600030101010101" pitchFamily="2" charset="-122"/>
                <a:cs typeface="宋体" panose="02010600030101010101" pitchFamily="2" charset="-122"/>
              </a:rPr>
              <a:t>炎</a:t>
            </a:r>
            <a:endParaRPr lang="zh-CN" altLang="en-US" dirty="0" smtClean="0">
              <a:latin typeface="Arial" panose="020B0604020202020204" pitchFamily="34" charset="0"/>
              <a:ea typeface="宋体" panose="02010600030101010101" pitchFamily="2" charset="-122"/>
              <a:cs typeface="宋体" panose="02010600030101010101" pitchFamily="2" charset="-122"/>
            </a:endParaRPr>
          </a:p>
        </p:txBody>
      </p:sp>
      <p:sp>
        <p:nvSpPr>
          <p:cNvPr id="27651" name="Text Box 3"/>
          <p:cNvSpPr txBox="1">
            <a:spLocks noChangeArrowheads="1"/>
          </p:cNvSpPr>
          <p:nvPr/>
        </p:nvSpPr>
        <p:spPr bwMode="auto">
          <a:xfrm>
            <a:off x="2020456" y="1492820"/>
            <a:ext cx="445352" cy="444104"/>
          </a:xfrm>
          <a:prstGeom prst="rect">
            <a:avLst/>
          </a:prstGeom>
          <a:noFill/>
          <a:ln w="6350">
            <a:noFill/>
            <a:miter lim="800000"/>
          </a:ln>
        </p:spPr>
        <p:txBody>
          <a:bodyPr vert="horz" wrap="square" lIns="68580" tIns="34290" rIns="68580" bIns="34290" numCol="1" anchor="t" anchorCtr="0" compatLnSpc="1"/>
          <a:lstStyle/>
          <a:p>
            <a:pPr algn="just" fontAlgn="base">
              <a:spcBef>
                <a:spcPct val="0"/>
              </a:spcBef>
              <a:spcAft>
                <a:spcPct val="0"/>
              </a:spcAft>
            </a:pPr>
            <a:r>
              <a:rPr lang="zh-CN" altLang="en-US" sz="2000" dirty="0" smtClean="0">
                <a:solidFill>
                  <a:srgbClr val="FF0000"/>
                </a:solidFill>
                <a:latin typeface="Calibri" panose="020F0502020204030204" pitchFamily="34" charset="0"/>
                <a:ea typeface="宋体" panose="02010600030101010101" pitchFamily="2" charset="-122"/>
                <a:cs typeface="宋体" panose="02010600030101010101" pitchFamily="2" charset="-122"/>
              </a:rPr>
              <a:t>炎</a:t>
            </a:r>
            <a:endParaRPr lang="zh-CN" altLang="en-US" dirty="0" smtClean="0">
              <a:latin typeface="Arial" panose="020B0604020202020204" pitchFamily="34" charset="0"/>
              <a:ea typeface="宋体" panose="02010600030101010101" pitchFamily="2" charset="-122"/>
              <a:cs typeface="宋体" panose="02010600030101010101" pitchFamily="2" charset="-122"/>
            </a:endParaRPr>
          </a:p>
        </p:txBody>
      </p:sp>
      <p:sp>
        <p:nvSpPr>
          <p:cNvPr id="27652" name="Text Box 4"/>
          <p:cNvSpPr txBox="1">
            <a:spLocks noChangeArrowheads="1"/>
          </p:cNvSpPr>
          <p:nvPr/>
        </p:nvSpPr>
        <p:spPr bwMode="auto">
          <a:xfrm>
            <a:off x="2452244" y="1498774"/>
            <a:ext cx="445352" cy="444103"/>
          </a:xfrm>
          <a:prstGeom prst="rect">
            <a:avLst/>
          </a:prstGeom>
          <a:noFill/>
          <a:ln w="6350">
            <a:noFill/>
            <a:miter lim="800000"/>
          </a:ln>
        </p:spPr>
        <p:txBody>
          <a:bodyPr vert="horz" wrap="square" lIns="68580" tIns="34290" rIns="68580" bIns="34290" numCol="1" anchor="t" anchorCtr="0" compatLnSpc="1"/>
          <a:lstStyle/>
          <a:p>
            <a:pPr algn="just" fontAlgn="base">
              <a:spcBef>
                <a:spcPct val="0"/>
              </a:spcBef>
              <a:spcAft>
                <a:spcPct val="0"/>
              </a:spcAft>
            </a:pPr>
            <a:r>
              <a:rPr lang="zh-CN" altLang="en-US" sz="2000" dirty="0" smtClean="0">
                <a:solidFill>
                  <a:srgbClr val="FF0000"/>
                </a:solidFill>
                <a:latin typeface="Calibri" panose="020F0502020204030204" pitchFamily="34" charset="0"/>
                <a:ea typeface="宋体" panose="02010600030101010101" pitchFamily="2" charset="-122"/>
                <a:cs typeface="宋体" panose="02010600030101010101" pitchFamily="2" charset="-122"/>
              </a:rPr>
              <a:t>炎</a:t>
            </a:r>
            <a:endParaRPr lang="zh-CN" altLang="en-US" dirty="0" smtClean="0">
              <a:latin typeface="Arial" panose="020B0604020202020204" pitchFamily="34" charset="0"/>
              <a:ea typeface="宋体" panose="02010600030101010101" pitchFamily="2" charset="-122"/>
              <a:cs typeface="宋体" panose="02010600030101010101" pitchFamily="2" charset="-122"/>
            </a:endParaRPr>
          </a:p>
        </p:txBody>
      </p:sp>
      <p:sp>
        <p:nvSpPr>
          <p:cNvPr id="27657" name="Text Box 9"/>
          <p:cNvSpPr txBox="1">
            <a:spLocks noChangeArrowheads="1"/>
          </p:cNvSpPr>
          <p:nvPr/>
        </p:nvSpPr>
        <p:spPr bwMode="auto">
          <a:xfrm>
            <a:off x="3424479" y="1491630"/>
            <a:ext cx="445352" cy="444103"/>
          </a:xfrm>
          <a:prstGeom prst="rect">
            <a:avLst/>
          </a:prstGeom>
          <a:noFill/>
          <a:ln w="6350">
            <a:noFill/>
            <a:miter lim="800000"/>
          </a:ln>
        </p:spPr>
        <p:txBody>
          <a:bodyPr vert="horz" wrap="square" lIns="68580" tIns="34290" rIns="68580" bIns="34290" numCol="1" anchor="t" anchorCtr="0" compatLnSpc="1"/>
          <a:lstStyle/>
          <a:p>
            <a:pPr algn="just" fontAlgn="base">
              <a:spcBef>
                <a:spcPct val="0"/>
              </a:spcBef>
              <a:spcAft>
                <a:spcPct val="0"/>
              </a:spcAft>
            </a:pPr>
            <a:r>
              <a:rPr lang="zh-CN" altLang="en-US" sz="2000" dirty="0" smtClean="0">
                <a:solidFill>
                  <a:srgbClr val="FF0000"/>
                </a:solidFill>
                <a:latin typeface="Calibri" panose="020F0502020204030204" pitchFamily="34" charset="0"/>
                <a:ea typeface="宋体" panose="02010600030101010101" pitchFamily="2" charset="-122"/>
                <a:cs typeface="宋体" panose="02010600030101010101" pitchFamily="2" charset="-122"/>
              </a:rPr>
              <a:t>哥</a:t>
            </a:r>
            <a:endParaRPr lang="zh-CN" altLang="en-US" dirty="0" smtClean="0">
              <a:latin typeface="Arial" panose="020B0604020202020204" pitchFamily="34" charset="0"/>
              <a:ea typeface="宋体" panose="02010600030101010101" pitchFamily="2" charset="-122"/>
              <a:cs typeface="宋体" panose="02010600030101010101" pitchFamily="2" charset="-122"/>
            </a:endParaRPr>
          </a:p>
        </p:txBody>
      </p:sp>
      <p:sp>
        <p:nvSpPr>
          <p:cNvPr id="27658" name="Text Box 10"/>
          <p:cNvSpPr txBox="1">
            <a:spLocks noChangeArrowheads="1"/>
          </p:cNvSpPr>
          <p:nvPr/>
        </p:nvSpPr>
        <p:spPr bwMode="auto">
          <a:xfrm>
            <a:off x="3857773" y="1498524"/>
            <a:ext cx="444161" cy="445294"/>
          </a:xfrm>
          <a:prstGeom prst="rect">
            <a:avLst/>
          </a:prstGeom>
          <a:noFill/>
          <a:ln w="6350">
            <a:noFill/>
            <a:miter lim="800000"/>
          </a:ln>
        </p:spPr>
        <p:txBody>
          <a:bodyPr vert="horz" wrap="square" lIns="68580" tIns="34290" rIns="68580" bIns="34290" numCol="1" anchor="t" anchorCtr="0" compatLnSpc="1"/>
          <a:lstStyle/>
          <a:p>
            <a:pPr algn="just" fontAlgn="base">
              <a:spcBef>
                <a:spcPct val="0"/>
              </a:spcBef>
              <a:spcAft>
                <a:spcPct val="0"/>
              </a:spcAft>
            </a:pPr>
            <a:r>
              <a:rPr lang="zh-CN" altLang="en-US" sz="2000" dirty="0" smtClean="0">
                <a:solidFill>
                  <a:srgbClr val="FF0000"/>
                </a:solidFill>
                <a:latin typeface="Calibri" panose="020F0502020204030204" pitchFamily="34" charset="0"/>
                <a:ea typeface="宋体" panose="02010600030101010101" pitchFamily="2" charset="-122"/>
                <a:cs typeface="宋体" panose="02010600030101010101" pitchFamily="2" charset="-122"/>
              </a:rPr>
              <a:t>哥</a:t>
            </a:r>
            <a:endParaRPr lang="zh-CN" altLang="en-US" dirty="0" smtClean="0">
              <a:latin typeface="Arial" panose="020B0604020202020204" pitchFamily="34" charset="0"/>
              <a:ea typeface="宋体" panose="02010600030101010101" pitchFamily="2" charset="-122"/>
              <a:cs typeface="宋体" panose="02010600030101010101" pitchFamily="2" charset="-122"/>
            </a:endParaRPr>
          </a:p>
        </p:txBody>
      </p:sp>
      <p:sp>
        <p:nvSpPr>
          <p:cNvPr id="27659" name="Text Box 11"/>
          <p:cNvSpPr txBox="1">
            <a:spLocks noChangeArrowheads="1"/>
          </p:cNvSpPr>
          <p:nvPr/>
        </p:nvSpPr>
        <p:spPr bwMode="auto">
          <a:xfrm>
            <a:off x="4263256" y="1496774"/>
            <a:ext cx="444161" cy="444103"/>
          </a:xfrm>
          <a:prstGeom prst="rect">
            <a:avLst/>
          </a:prstGeom>
          <a:noFill/>
          <a:ln w="6350">
            <a:noFill/>
            <a:miter lim="800000"/>
          </a:ln>
        </p:spPr>
        <p:txBody>
          <a:bodyPr vert="horz" wrap="square" lIns="68580" tIns="34290" rIns="68580" bIns="34290" numCol="1" anchor="t" anchorCtr="0" compatLnSpc="1"/>
          <a:lstStyle/>
          <a:p>
            <a:pPr algn="just" fontAlgn="base">
              <a:spcBef>
                <a:spcPct val="0"/>
              </a:spcBef>
              <a:spcAft>
                <a:spcPct val="0"/>
              </a:spcAft>
            </a:pPr>
            <a:r>
              <a:rPr lang="zh-CN" altLang="en-US" sz="2000" dirty="0" smtClean="0">
                <a:solidFill>
                  <a:srgbClr val="FF0000"/>
                </a:solidFill>
                <a:latin typeface="Calibri" panose="020F0502020204030204" pitchFamily="34" charset="0"/>
                <a:ea typeface="宋体" panose="02010600030101010101" pitchFamily="2" charset="-122"/>
                <a:cs typeface="宋体" panose="02010600030101010101" pitchFamily="2" charset="-122"/>
              </a:rPr>
              <a:t>哥</a:t>
            </a:r>
            <a:endParaRPr lang="zh-CN" altLang="en-US" dirty="0" smtClean="0">
              <a:latin typeface="Arial" panose="020B0604020202020204" pitchFamily="34" charset="0"/>
              <a:ea typeface="宋体" panose="02010600030101010101" pitchFamily="2" charset="-122"/>
              <a:cs typeface="宋体" panose="02010600030101010101" pitchFamily="2" charset="-122"/>
            </a:endParaRPr>
          </a:p>
        </p:txBody>
      </p:sp>
      <p:sp>
        <p:nvSpPr>
          <p:cNvPr id="27660" name="Text Box 12"/>
          <p:cNvSpPr txBox="1">
            <a:spLocks noChangeArrowheads="1"/>
          </p:cNvSpPr>
          <p:nvPr/>
        </p:nvSpPr>
        <p:spPr bwMode="auto">
          <a:xfrm>
            <a:off x="4695641" y="1490820"/>
            <a:ext cx="444161" cy="444104"/>
          </a:xfrm>
          <a:prstGeom prst="rect">
            <a:avLst/>
          </a:prstGeom>
          <a:noFill/>
          <a:ln w="6350">
            <a:noFill/>
            <a:miter lim="800000"/>
          </a:ln>
        </p:spPr>
        <p:txBody>
          <a:bodyPr vert="horz" wrap="square" lIns="68580" tIns="34290" rIns="68580" bIns="34290" numCol="1" anchor="t" anchorCtr="0" compatLnSpc="1"/>
          <a:lstStyle/>
          <a:p>
            <a:pPr algn="just" fontAlgn="base">
              <a:spcBef>
                <a:spcPct val="0"/>
              </a:spcBef>
              <a:spcAft>
                <a:spcPct val="0"/>
              </a:spcAft>
            </a:pPr>
            <a:r>
              <a:rPr lang="zh-CN" altLang="en-US" sz="2000" dirty="0" smtClean="0">
                <a:solidFill>
                  <a:srgbClr val="FF0000"/>
                </a:solidFill>
                <a:latin typeface="Calibri" panose="020F0502020204030204" pitchFamily="34" charset="0"/>
                <a:ea typeface="宋体" panose="02010600030101010101" pitchFamily="2" charset="-122"/>
                <a:cs typeface="宋体" panose="02010600030101010101" pitchFamily="2" charset="-122"/>
              </a:rPr>
              <a:t>哥</a:t>
            </a:r>
            <a:endParaRPr lang="zh-CN" altLang="en-US" dirty="0" smtClean="0">
              <a:latin typeface="Arial" panose="020B0604020202020204" pitchFamily="34" charset="0"/>
              <a:ea typeface="宋体" panose="02010600030101010101" pitchFamily="2" charset="-122"/>
              <a:cs typeface="宋体" panose="02010600030101010101" pitchFamily="2" charset="-122"/>
            </a:endParaRPr>
          </a:p>
        </p:txBody>
      </p:sp>
      <p:sp>
        <p:nvSpPr>
          <p:cNvPr id="27661" name="Text Box 13"/>
          <p:cNvSpPr txBox="1">
            <a:spLocks noChangeArrowheads="1"/>
          </p:cNvSpPr>
          <p:nvPr/>
        </p:nvSpPr>
        <p:spPr bwMode="auto">
          <a:xfrm>
            <a:off x="1169873" y="2359414"/>
            <a:ext cx="468488" cy="445294"/>
          </a:xfrm>
          <a:prstGeom prst="rect">
            <a:avLst/>
          </a:prstGeom>
          <a:noFill/>
          <a:ln w="6350">
            <a:noFill/>
            <a:miter lim="800000"/>
          </a:ln>
        </p:spPr>
        <p:txBody>
          <a:bodyPr vert="horz" wrap="square" lIns="68580" tIns="34290" rIns="68580" bIns="34290" numCol="1" anchor="t" anchorCtr="0" compatLnSpc="1"/>
          <a:lstStyle/>
          <a:p>
            <a:pPr algn="just" fontAlgn="base">
              <a:spcBef>
                <a:spcPct val="0"/>
              </a:spcBef>
              <a:spcAft>
                <a:spcPct val="0"/>
              </a:spcAft>
            </a:pPr>
            <a:r>
              <a:rPr lang="zh-CN" altLang="en-US" sz="2000" dirty="0" smtClean="0">
                <a:solidFill>
                  <a:srgbClr val="FF0000"/>
                </a:solidFill>
                <a:latin typeface="Calibri" panose="020F0502020204030204" pitchFamily="34" charset="0"/>
                <a:ea typeface="宋体" panose="02010600030101010101" pitchFamily="2" charset="-122"/>
                <a:cs typeface="宋体" panose="02010600030101010101" pitchFamily="2" charset="-122"/>
              </a:rPr>
              <a:t>串</a:t>
            </a:r>
            <a:endParaRPr lang="zh-CN" altLang="en-US" dirty="0" smtClean="0">
              <a:latin typeface="Arial" panose="020B0604020202020204" pitchFamily="34" charset="0"/>
              <a:ea typeface="宋体" panose="02010600030101010101" pitchFamily="2" charset="-122"/>
              <a:cs typeface="宋体" panose="02010600030101010101" pitchFamily="2" charset="-122"/>
            </a:endParaRPr>
          </a:p>
        </p:txBody>
      </p:sp>
      <p:sp>
        <p:nvSpPr>
          <p:cNvPr id="27662" name="Text Box 14"/>
          <p:cNvSpPr txBox="1">
            <a:spLocks noChangeArrowheads="1"/>
          </p:cNvSpPr>
          <p:nvPr/>
        </p:nvSpPr>
        <p:spPr bwMode="auto">
          <a:xfrm>
            <a:off x="1592721" y="2362177"/>
            <a:ext cx="469744" cy="444104"/>
          </a:xfrm>
          <a:prstGeom prst="rect">
            <a:avLst/>
          </a:prstGeom>
          <a:noFill/>
          <a:ln w="6350">
            <a:noFill/>
            <a:miter lim="800000"/>
          </a:ln>
        </p:spPr>
        <p:txBody>
          <a:bodyPr vert="horz" wrap="square" lIns="68580" tIns="34290" rIns="68580" bIns="34290" numCol="1" anchor="t" anchorCtr="0" compatLnSpc="1"/>
          <a:lstStyle/>
          <a:p>
            <a:pPr algn="just" fontAlgn="base">
              <a:spcBef>
                <a:spcPct val="0"/>
              </a:spcBef>
              <a:spcAft>
                <a:spcPct val="0"/>
              </a:spcAft>
            </a:pPr>
            <a:r>
              <a:rPr lang="zh-CN" altLang="en-US" sz="2000" dirty="0" smtClean="0">
                <a:solidFill>
                  <a:srgbClr val="FF0000"/>
                </a:solidFill>
                <a:latin typeface="Calibri" panose="020F0502020204030204" pitchFamily="34" charset="0"/>
                <a:ea typeface="宋体" panose="02010600030101010101" pitchFamily="2" charset="-122"/>
                <a:cs typeface="宋体" panose="02010600030101010101" pitchFamily="2" charset="-122"/>
              </a:rPr>
              <a:t>串</a:t>
            </a:r>
            <a:endParaRPr lang="zh-CN" altLang="en-US" dirty="0" smtClean="0">
              <a:latin typeface="Arial" panose="020B0604020202020204" pitchFamily="34" charset="0"/>
              <a:ea typeface="宋体" panose="02010600030101010101" pitchFamily="2" charset="-122"/>
              <a:cs typeface="宋体" panose="02010600030101010101" pitchFamily="2" charset="-122"/>
            </a:endParaRPr>
          </a:p>
        </p:txBody>
      </p:sp>
      <p:sp>
        <p:nvSpPr>
          <p:cNvPr id="27663" name="Text Box 15"/>
          <p:cNvSpPr txBox="1">
            <a:spLocks noChangeArrowheads="1"/>
          </p:cNvSpPr>
          <p:nvPr/>
        </p:nvSpPr>
        <p:spPr bwMode="auto">
          <a:xfrm>
            <a:off x="2031258" y="2360988"/>
            <a:ext cx="468488" cy="444103"/>
          </a:xfrm>
          <a:prstGeom prst="rect">
            <a:avLst/>
          </a:prstGeom>
          <a:noFill/>
          <a:ln w="6350">
            <a:noFill/>
            <a:miter lim="800000"/>
          </a:ln>
        </p:spPr>
        <p:txBody>
          <a:bodyPr vert="horz" wrap="square" lIns="68580" tIns="34290" rIns="68580" bIns="34290" numCol="1" anchor="t" anchorCtr="0" compatLnSpc="1"/>
          <a:lstStyle/>
          <a:p>
            <a:pPr algn="just" fontAlgn="base">
              <a:spcBef>
                <a:spcPct val="0"/>
              </a:spcBef>
              <a:spcAft>
                <a:spcPct val="0"/>
              </a:spcAft>
            </a:pPr>
            <a:r>
              <a:rPr lang="zh-CN" altLang="en-US" sz="2000" dirty="0" smtClean="0">
                <a:solidFill>
                  <a:srgbClr val="FF0000"/>
                </a:solidFill>
                <a:latin typeface="Calibri" panose="020F0502020204030204" pitchFamily="34" charset="0"/>
                <a:ea typeface="宋体" panose="02010600030101010101" pitchFamily="2" charset="-122"/>
                <a:cs typeface="宋体" panose="02010600030101010101" pitchFamily="2" charset="-122"/>
              </a:rPr>
              <a:t>串</a:t>
            </a:r>
            <a:endParaRPr lang="zh-CN" altLang="en-US" dirty="0" smtClean="0">
              <a:latin typeface="Arial" panose="020B0604020202020204" pitchFamily="34" charset="0"/>
              <a:ea typeface="宋体" panose="02010600030101010101" pitchFamily="2" charset="-122"/>
              <a:cs typeface="宋体" panose="02010600030101010101" pitchFamily="2" charset="-122"/>
            </a:endParaRPr>
          </a:p>
        </p:txBody>
      </p:sp>
      <p:sp>
        <p:nvSpPr>
          <p:cNvPr id="27664" name="Text Box 16"/>
          <p:cNvSpPr txBox="1">
            <a:spLocks noChangeArrowheads="1"/>
          </p:cNvSpPr>
          <p:nvPr/>
        </p:nvSpPr>
        <p:spPr bwMode="auto">
          <a:xfrm>
            <a:off x="2459080" y="2360988"/>
            <a:ext cx="469744" cy="444103"/>
          </a:xfrm>
          <a:prstGeom prst="rect">
            <a:avLst/>
          </a:prstGeom>
          <a:noFill/>
          <a:ln w="6350">
            <a:noFill/>
            <a:miter lim="800000"/>
          </a:ln>
        </p:spPr>
        <p:txBody>
          <a:bodyPr vert="horz" wrap="square" lIns="68580" tIns="34290" rIns="68580" bIns="34290" numCol="1" anchor="t" anchorCtr="0" compatLnSpc="1"/>
          <a:lstStyle/>
          <a:p>
            <a:pPr algn="just" fontAlgn="base">
              <a:spcBef>
                <a:spcPct val="0"/>
              </a:spcBef>
              <a:spcAft>
                <a:spcPct val="0"/>
              </a:spcAft>
            </a:pPr>
            <a:r>
              <a:rPr lang="zh-CN" altLang="en-US" sz="2000" dirty="0" smtClean="0">
                <a:solidFill>
                  <a:srgbClr val="FF0000"/>
                </a:solidFill>
                <a:latin typeface="Calibri" panose="020F0502020204030204" pitchFamily="34" charset="0"/>
                <a:ea typeface="宋体" panose="02010600030101010101" pitchFamily="2" charset="-122"/>
                <a:cs typeface="宋体" panose="02010600030101010101" pitchFamily="2" charset="-122"/>
              </a:rPr>
              <a:t>串</a:t>
            </a:r>
            <a:endParaRPr lang="zh-CN" altLang="en-US" dirty="0" smtClean="0">
              <a:latin typeface="Arial" panose="020B0604020202020204" pitchFamily="34" charset="0"/>
              <a:ea typeface="宋体" panose="02010600030101010101" pitchFamily="2" charset="-122"/>
              <a:cs typeface="宋体" panose="02010600030101010101" pitchFamily="2" charset="-122"/>
            </a:endParaRPr>
          </a:p>
        </p:txBody>
      </p:sp>
      <p:sp>
        <p:nvSpPr>
          <p:cNvPr id="27665" name="Text Box 17"/>
          <p:cNvSpPr txBox="1">
            <a:spLocks noChangeArrowheads="1"/>
          </p:cNvSpPr>
          <p:nvPr/>
        </p:nvSpPr>
        <p:spPr bwMode="auto">
          <a:xfrm>
            <a:off x="3417585" y="2335587"/>
            <a:ext cx="445352" cy="445294"/>
          </a:xfrm>
          <a:prstGeom prst="rect">
            <a:avLst/>
          </a:prstGeom>
          <a:noFill/>
          <a:ln w="6350">
            <a:noFill/>
            <a:miter lim="800000"/>
          </a:ln>
        </p:spPr>
        <p:txBody>
          <a:bodyPr vert="horz" wrap="square" lIns="68580" tIns="34290" rIns="68580" bIns="34290" numCol="1" anchor="t" anchorCtr="0" compatLnSpc="1"/>
          <a:lstStyle/>
          <a:p>
            <a:pPr algn="just" fontAlgn="base">
              <a:spcBef>
                <a:spcPct val="0"/>
              </a:spcBef>
              <a:spcAft>
                <a:spcPct val="0"/>
              </a:spcAft>
            </a:pPr>
            <a:r>
              <a:rPr lang="zh-CN" altLang="en-US" sz="2000" dirty="0" smtClean="0">
                <a:solidFill>
                  <a:srgbClr val="FF0000"/>
                </a:solidFill>
                <a:latin typeface="Calibri" panose="020F0502020204030204" pitchFamily="34" charset="0"/>
                <a:ea typeface="宋体" panose="02010600030101010101" pitchFamily="2" charset="-122"/>
                <a:cs typeface="宋体" panose="02010600030101010101" pitchFamily="2" charset="-122"/>
              </a:rPr>
              <a:t>出</a:t>
            </a:r>
            <a:endParaRPr lang="zh-CN" altLang="en-US" dirty="0" smtClean="0">
              <a:latin typeface="Arial" panose="020B0604020202020204" pitchFamily="34" charset="0"/>
              <a:ea typeface="宋体" panose="02010600030101010101" pitchFamily="2" charset="-122"/>
              <a:cs typeface="宋体" panose="02010600030101010101" pitchFamily="2" charset="-122"/>
            </a:endParaRPr>
          </a:p>
        </p:txBody>
      </p:sp>
      <p:sp>
        <p:nvSpPr>
          <p:cNvPr id="27666" name="Text Box 18"/>
          <p:cNvSpPr txBox="1">
            <a:spLocks noChangeArrowheads="1"/>
          </p:cNvSpPr>
          <p:nvPr/>
        </p:nvSpPr>
        <p:spPr bwMode="auto">
          <a:xfrm>
            <a:off x="3858157" y="2344054"/>
            <a:ext cx="445352" cy="444103"/>
          </a:xfrm>
          <a:prstGeom prst="rect">
            <a:avLst/>
          </a:prstGeom>
          <a:noFill/>
          <a:ln w="6350">
            <a:noFill/>
            <a:miter lim="800000"/>
          </a:ln>
        </p:spPr>
        <p:txBody>
          <a:bodyPr vert="horz" wrap="square" lIns="68580" tIns="34290" rIns="68580" bIns="34290" numCol="1" anchor="t" anchorCtr="0" compatLnSpc="1"/>
          <a:lstStyle/>
          <a:p>
            <a:pPr algn="just" fontAlgn="base">
              <a:spcBef>
                <a:spcPct val="0"/>
              </a:spcBef>
              <a:spcAft>
                <a:spcPct val="0"/>
              </a:spcAft>
            </a:pPr>
            <a:r>
              <a:rPr lang="zh-CN" altLang="en-US" sz="2000" dirty="0" smtClean="0">
                <a:solidFill>
                  <a:srgbClr val="FF0000"/>
                </a:solidFill>
                <a:latin typeface="Calibri" panose="020F0502020204030204" pitchFamily="34" charset="0"/>
                <a:ea typeface="宋体" panose="02010600030101010101" pitchFamily="2" charset="-122"/>
                <a:cs typeface="宋体" panose="02010600030101010101" pitchFamily="2" charset="-122"/>
              </a:rPr>
              <a:t>出</a:t>
            </a:r>
            <a:endParaRPr lang="zh-CN" altLang="en-US" dirty="0" smtClean="0">
              <a:latin typeface="Arial" panose="020B0604020202020204" pitchFamily="34" charset="0"/>
              <a:ea typeface="宋体" panose="02010600030101010101" pitchFamily="2" charset="-122"/>
              <a:cs typeface="宋体" panose="02010600030101010101" pitchFamily="2" charset="-122"/>
            </a:endParaRPr>
          </a:p>
        </p:txBody>
      </p:sp>
      <p:sp>
        <p:nvSpPr>
          <p:cNvPr id="27667" name="Text Box 19"/>
          <p:cNvSpPr txBox="1">
            <a:spLocks noChangeArrowheads="1"/>
          </p:cNvSpPr>
          <p:nvPr/>
        </p:nvSpPr>
        <p:spPr bwMode="auto">
          <a:xfrm>
            <a:off x="4301935" y="2355727"/>
            <a:ext cx="337325" cy="337281"/>
          </a:xfrm>
          <a:prstGeom prst="rect">
            <a:avLst/>
          </a:prstGeom>
          <a:noFill/>
          <a:ln w="6350">
            <a:noFill/>
            <a:miter lim="800000"/>
          </a:ln>
        </p:spPr>
        <p:txBody>
          <a:bodyPr vert="horz" wrap="square" lIns="68580" tIns="34290" rIns="68580" bIns="34290" numCol="1" anchor="t" anchorCtr="0" compatLnSpc="1"/>
          <a:lstStyle/>
          <a:p>
            <a:pPr algn="just" fontAlgn="base">
              <a:spcBef>
                <a:spcPct val="0"/>
              </a:spcBef>
              <a:spcAft>
                <a:spcPct val="0"/>
              </a:spcAft>
            </a:pPr>
            <a:r>
              <a:rPr lang="zh-CN" altLang="en-US" sz="2000" dirty="0" smtClean="0">
                <a:solidFill>
                  <a:srgbClr val="FF0000"/>
                </a:solidFill>
                <a:latin typeface="Calibri" panose="020F0502020204030204" pitchFamily="34" charset="0"/>
                <a:ea typeface="宋体" panose="02010600030101010101" pitchFamily="2" charset="-122"/>
                <a:cs typeface="宋体" panose="02010600030101010101" pitchFamily="2" charset="-122"/>
              </a:rPr>
              <a:t>出</a:t>
            </a:r>
            <a:endParaRPr lang="zh-CN" altLang="en-US" dirty="0" smtClean="0">
              <a:latin typeface="Arial" panose="020B0604020202020204" pitchFamily="34" charset="0"/>
              <a:ea typeface="宋体" panose="02010600030101010101" pitchFamily="2" charset="-122"/>
              <a:cs typeface="宋体" panose="02010600030101010101" pitchFamily="2" charset="-122"/>
            </a:endParaRPr>
          </a:p>
        </p:txBody>
      </p:sp>
      <p:sp>
        <p:nvSpPr>
          <p:cNvPr id="27668" name="Text Box 20"/>
          <p:cNvSpPr txBox="1">
            <a:spLocks noChangeArrowheads="1"/>
          </p:cNvSpPr>
          <p:nvPr/>
        </p:nvSpPr>
        <p:spPr bwMode="auto">
          <a:xfrm>
            <a:off x="4730833" y="2360987"/>
            <a:ext cx="445352" cy="445294"/>
          </a:xfrm>
          <a:prstGeom prst="rect">
            <a:avLst/>
          </a:prstGeom>
          <a:noFill/>
          <a:ln w="6350">
            <a:noFill/>
            <a:miter lim="800000"/>
          </a:ln>
        </p:spPr>
        <p:txBody>
          <a:bodyPr vert="horz" wrap="square" lIns="68580" tIns="34290" rIns="68580" bIns="34290" numCol="1" anchor="t" anchorCtr="0" compatLnSpc="1"/>
          <a:lstStyle/>
          <a:p>
            <a:pPr algn="just" fontAlgn="base">
              <a:spcBef>
                <a:spcPct val="0"/>
              </a:spcBef>
              <a:spcAft>
                <a:spcPct val="0"/>
              </a:spcAft>
            </a:pPr>
            <a:r>
              <a:rPr lang="zh-CN" altLang="en-US" sz="2000" dirty="0" smtClean="0">
                <a:solidFill>
                  <a:srgbClr val="FF0000"/>
                </a:solidFill>
                <a:latin typeface="Calibri" panose="020F0502020204030204" pitchFamily="34" charset="0"/>
                <a:ea typeface="宋体" panose="02010600030101010101" pitchFamily="2" charset="-122"/>
                <a:cs typeface="宋体" panose="02010600030101010101" pitchFamily="2" charset="-122"/>
              </a:rPr>
              <a:t>出</a:t>
            </a:r>
            <a:endParaRPr lang="zh-CN" altLang="en-US" dirty="0" smtClean="0">
              <a:latin typeface="Arial" panose="020B0604020202020204" pitchFamily="34" charset="0"/>
              <a:ea typeface="宋体" panose="02010600030101010101" pitchFamily="2" charset="-122"/>
              <a:cs typeface="宋体" panose="02010600030101010101" pitchFamily="2" charset="-122"/>
            </a:endParaRPr>
          </a:p>
        </p:txBody>
      </p:sp>
      <p:sp>
        <p:nvSpPr>
          <p:cNvPr id="19" name="矩形: 圆角 28"/>
          <p:cNvSpPr/>
          <p:nvPr/>
        </p:nvSpPr>
        <p:spPr bwMode="auto">
          <a:xfrm>
            <a:off x="304970" y="483265"/>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书</a:t>
            </a:r>
          </a:p>
        </p:txBody>
      </p:sp>
      <p:sp>
        <p:nvSpPr>
          <p:cNvPr id="5" name="矩形: 圆角 29"/>
          <p:cNvSpPr/>
          <p:nvPr/>
        </p:nvSpPr>
        <p:spPr bwMode="auto">
          <a:xfrm>
            <a:off x="791088" y="483265"/>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法</a:t>
            </a:r>
          </a:p>
        </p:txBody>
      </p:sp>
      <p:sp>
        <p:nvSpPr>
          <p:cNvPr id="28" name="矩形: 圆角 30"/>
          <p:cNvSpPr/>
          <p:nvPr/>
        </p:nvSpPr>
        <p:spPr bwMode="auto">
          <a:xfrm>
            <a:off x="1277205" y="483266"/>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展</a:t>
            </a:r>
          </a:p>
        </p:txBody>
      </p:sp>
      <p:sp>
        <p:nvSpPr>
          <p:cNvPr id="29" name="矩形: 圆角 30"/>
          <p:cNvSpPr/>
          <p:nvPr/>
        </p:nvSpPr>
        <p:spPr bwMode="auto">
          <a:xfrm>
            <a:off x="1763322" y="485930"/>
            <a:ext cx="444161" cy="401240"/>
          </a:xfrm>
          <a:prstGeom prst="roundRect">
            <a:avLst/>
          </a:prstGeom>
          <a:solidFill>
            <a:schemeClr val="accent1">
              <a:lumMod val="40000"/>
              <a:lumOff val="6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示</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80">
                                          <p:stCondLst>
                                            <p:cond delay="0"/>
                                          </p:stCondLst>
                                        </p:cTn>
                                        <p:tgtEl>
                                          <p:spTgt spid="5"/>
                                        </p:tgtEl>
                                      </p:cBhvr>
                                    </p:animEffect>
                                    <p:anim calcmode="lin" valueType="num">
                                      <p:cBhvr>
                                        <p:cTn id="2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gtEl>
                                      </p:cBhvr>
                                      <p:to x="100000" y="60000"/>
                                    </p:animScale>
                                    <p:animScale>
                                      <p:cBhvr>
                                        <p:cTn id="30" dur="166" decel="50000">
                                          <p:stCondLst>
                                            <p:cond delay="676"/>
                                          </p:stCondLst>
                                        </p:cTn>
                                        <p:tgtEl>
                                          <p:spTgt spid="5"/>
                                        </p:tgtEl>
                                      </p:cBhvr>
                                      <p:to x="100000" y="100000"/>
                                    </p:animScale>
                                    <p:animScale>
                                      <p:cBhvr>
                                        <p:cTn id="31" dur="26">
                                          <p:stCondLst>
                                            <p:cond delay="1312"/>
                                          </p:stCondLst>
                                        </p:cTn>
                                        <p:tgtEl>
                                          <p:spTgt spid="5"/>
                                        </p:tgtEl>
                                      </p:cBhvr>
                                      <p:to x="100000" y="80000"/>
                                    </p:animScale>
                                    <p:animScale>
                                      <p:cBhvr>
                                        <p:cTn id="32" dur="166" decel="50000">
                                          <p:stCondLst>
                                            <p:cond delay="1338"/>
                                          </p:stCondLst>
                                        </p:cTn>
                                        <p:tgtEl>
                                          <p:spTgt spid="5"/>
                                        </p:tgtEl>
                                      </p:cBhvr>
                                      <p:to x="100000" y="100000"/>
                                    </p:animScale>
                                    <p:animScale>
                                      <p:cBhvr>
                                        <p:cTn id="33" dur="26">
                                          <p:stCondLst>
                                            <p:cond delay="1642"/>
                                          </p:stCondLst>
                                        </p:cTn>
                                        <p:tgtEl>
                                          <p:spTgt spid="5"/>
                                        </p:tgtEl>
                                      </p:cBhvr>
                                      <p:to x="100000" y="90000"/>
                                    </p:animScale>
                                    <p:animScale>
                                      <p:cBhvr>
                                        <p:cTn id="34" dur="166" decel="50000">
                                          <p:stCondLst>
                                            <p:cond delay="1668"/>
                                          </p:stCondLst>
                                        </p:cTn>
                                        <p:tgtEl>
                                          <p:spTgt spid="5"/>
                                        </p:tgtEl>
                                      </p:cBhvr>
                                      <p:to x="100000" y="100000"/>
                                    </p:animScale>
                                    <p:animScale>
                                      <p:cBhvr>
                                        <p:cTn id="35" dur="26">
                                          <p:stCondLst>
                                            <p:cond delay="1808"/>
                                          </p:stCondLst>
                                        </p:cTn>
                                        <p:tgtEl>
                                          <p:spTgt spid="5"/>
                                        </p:tgtEl>
                                      </p:cBhvr>
                                      <p:to x="100000" y="95000"/>
                                    </p:animScale>
                                    <p:animScale>
                                      <p:cBhvr>
                                        <p:cTn id="36" dur="166" decel="50000">
                                          <p:stCondLst>
                                            <p:cond delay="1834"/>
                                          </p:stCondLst>
                                        </p:cTn>
                                        <p:tgtEl>
                                          <p:spTgt spid="5"/>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down)">
                                      <p:cBhvr>
                                        <p:cTn id="39" dur="580">
                                          <p:stCondLst>
                                            <p:cond delay="0"/>
                                          </p:stCondLst>
                                        </p:cTn>
                                        <p:tgtEl>
                                          <p:spTgt spid="28"/>
                                        </p:tgtEl>
                                      </p:cBhvr>
                                    </p:animEffect>
                                    <p:anim calcmode="lin" valueType="num">
                                      <p:cBhvr>
                                        <p:cTn id="40"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45" dur="26">
                                          <p:stCondLst>
                                            <p:cond delay="650"/>
                                          </p:stCondLst>
                                        </p:cTn>
                                        <p:tgtEl>
                                          <p:spTgt spid="28"/>
                                        </p:tgtEl>
                                      </p:cBhvr>
                                      <p:to x="100000" y="60000"/>
                                    </p:animScale>
                                    <p:animScale>
                                      <p:cBhvr>
                                        <p:cTn id="46" dur="166" decel="50000">
                                          <p:stCondLst>
                                            <p:cond delay="676"/>
                                          </p:stCondLst>
                                        </p:cTn>
                                        <p:tgtEl>
                                          <p:spTgt spid="28"/>
                                        </p:tgtEl>
                                      </p:cBhvr>
                                      <p:to x="100000" y="100000"/>
                                    </p:animScale>
                                    <p:animScale>
                                      <p:cBhvr>
                                        <p:cTn id="47" dur="26">
                                          <p:stCondLst>
                                            <p:cond delay="1312"/>
                                          </p:stCondLst>
                                        </p:cTn>
                                        <p:tgtEl>
                                          <p:spTgt spid="28"/>
                                        </p:tgtEl>
                                      </p:cBhvr>
                                      <p:to x="100000" y="80000"/>
                                    </p:animScale>
                                    <p:animScale>
                                      <p:cBhvr>
                                        <p:cTn id="48" dur="166" decel="50000">
                                          <p:stCondLst>
                                            <p:cond delay="1338"/>
                                          </p:stCondLst>
                                        </p:cTn>
                                        <p:tgtEl>
                                          <p:spTgt spid="28"/>
                                        </p:tgtEl>
                                      </p:cBhvr>
                                      <p:to x="100000" y="100000"/>
                                    </p:animScale>
                                    <p:animScale>
                                      <p:cBhvr>
                                        <p:cTn id="49" dur="26">
                                          <p:stCondLst>
                                            <p:cond delay="1642"/>
                                          </p:stCondLst>
                                        </p:cTn>
                                        <p:tgtEl>
                                          <p:spTgt spid="28"/>
                                        </p:tgtEl>
                                      </p:cBhvr>
                                      <p:to x="100000" y="90000"/>
                                    </p:animScale>
                                    <p:animScale>
                                      <p:cBhvr>
                                        <p:cTn id="50" dur="166" decel="50000">
                                          <p:stCondLst>
                                            <p:cond delay="1668"/>
                                          </p:stCondLst>
                                        </p:cTn>
                                        <p:tgtEl>
                                          <p:spTgt spid="28"/>
                                        </p:tgtEl>
                                      </p:cBhvr>
                                      <p:to x="100000" y="100000"/>
                                    </p:animScale>
                                    <p:animScale>
                                      <p:cBhvr>
                                        <p:cTn id="51" dur="26">
                                          <p:stCondLst>
                                            <p:cond delay="1808"/>
                                          </p:stCondLst>
                                        </p:cTn>
                                        <p:tgtEl>
                                          <p:spTgt spid="28"/>
                                        </p:tgtEl>
                                      </p:cBhvr>
                                      <p:to x="100000" y="95000"/>
                                    </p:animScale>
                                    <p:animScale>
                                      <p:cBhvr>
                                        <p:cTn id="52" dur="166" decel="50000">
                                          <p:stCondLst>
                                            <p:cond delay="1834"/>
                                          </p:stCondLst>
                                        </p:cTn>
                                        <p:tgtEl>
                                          <p:spTgt spid="2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down)">
                                      <p:cBhvr>
                                        <p:cTn id="55" dur="580">
                                          <p:stCondLst>
                                            <p:cond delay="0"/>
                                          </p:stCondLst>
                                        </p:cTn>
                                        <p:tgtEl>
                                          <p:spTgt spid="29"/>
                                        </p:tgtEl>
                                      </p:cBhvr>
                                    </p:animEffect>
                                    <p:anim calcmode="lin" valueType="num">
                                      <p:cBhvr>
                                        <p:cTn id="56"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61" dur="26">
                                          <p:stCondLst>
                                            <p:cond delay="650"/>
                                          </p:stCondLst>
                                        </p:cTn>
                                        <p:tgtEl>
                                          <p:spTgt spid="29"/>
                                        </p:tgtEl>
                                      </p:cBhvr>
                                      <p:to x="100000" y="60000"/>
                                    </p:animScale>
                                    <p:animScale>
                                      <p:cBhvr>
                                        <p:cTn id="62" dur="166" decel="50000">
                                          <p:stCondLst>
                                            <p:cond delay="676"/>
                                          </p:stCondLst>
                                        </p:cTn>
                                        <p:tgtEl>
                                          <p:spTgt spid="29"/>
                                        </p:tgtEl>
                                      </p:cBhvr>
                                      <p:to x="100000" y="100000"/>
                                    </p:animScale>
                                    <p:animScale>
                                      <p:cBhvr>
                                        <p:cTn id="63" dur="26">
                                          <p:stCondLst>
                                            <p:cond delay="1312"/>
                                          </p:stCondLst>
                                        </p:cTn>
                                        <p:tgtEl>
                                          <p:spTgt spid="29"/>
                                        </p:tgtEl>
                                      </p:cBhvr>
                                      <p:to x="100000" y="80000"/>
                                    </p:animScale>
                                    <p:animScale>
                                      <p:cBhvr>
                                        <p:cTn id="64" dur="166" decel="50000">
                                          <p:stCondLst>
                                            <p:cond delay="1338"/>
                                          </p:stCondLst>
                                        </p:cTn>
                                        <p:tgtEl>
                                          <p:spTgt spid="29"/>
                                        </p:tgtEl>
                                      </p:cBhvr>
                                      <p:to x="100000" y="100000"/>
                                    </p:animScale>
                                    <p:animScale>
                                      <p:cBhvr>
                                        <p:cTn id="65" dur="26">
                                          <p:stCondLst>
                                            <p:cond delay="1642"/>
                                          </p:stCondLst>
                                        </p:cTn>
                                        <p:tgtEl>
                                          <p:spTgt spid="29"/>
                                        </p:tgtEl>
                                      </p:cBhvr>
                                      <p:to x="100000" y="90000"/>
                                    </p:animScale>
                                    <p:animScale>
                                      <p:cBhvr>
                                        <p:cTn id="66" dur="166" decel="50000">
                                          <p:stCondLst>
                                            <p:cond delay="1668"/>
                                          </p:stCondLst>
                                        </p:cTn>
                                        <p:tgtEl>
                                          <p:spTgt spid="29"/>
                                        </p:tgtEl>
                                      </p:cBhvr>
                                      <p:to x="100000" y="100000"/>
                                    </p:animScale>
                                    <p:animScale>
                                      <p:cBhvr>
                                        <p:cTn id="67" dur="26">
                                          <p:stCondLst>
                                            <p:cond delay="1808"/>
                                          </p:stCondLst>
                                        </p:cTn>
                                        <p:tgtEl>
                                          <p:spTgt spid="29"/>
                                        </p:tgtEl>
                                      </p:cBhvr>
                                      <p:to x="100000" y="95000"/>
                                    </p:animScale>
                                    <p:animScale>
                                      <p:cBhvr>
                                        <p:cTn id="68" dur="166" decel="50000">
                                          <p:stCondLst>
                                            <p:cond delay="1834"/>
                                          </p:stCondLst>
                                        </p:cTn>
                                        <p:tgtEl>
                                          <p:spTgt spid="2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5" grpId="0" bldLvl="0" animBg="1"/>
      <p:bldP spid="28" grpId="0" bldLvl="0" animBg="1"/>
      <p:bldP spid="2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4"/>
          <p:cNvSpPr txBox="1"/>
          <p:nvPr/>
        </p:nvSpPr>
        <p:spPr>
          <a:xfrm>
            <a:off x="1624798" y="789552"/>
            <a:ext cx="6858941" cy="1777410"/>
          </a:xfrm>
          <a:prstGeom prst="rect">
            <a:avLst/>
          </a:prstGeom>
          <a:noFill/>
        </p:spPr>
        <p:txBody>
          <a:bodyPr wrap="square" lIns="68580" tIns="34290" rIns="68580" bIns="34290" rtlCol="0">
            <a:spAutoFit/>
          </a:bodyPr>
          <a:lstStyle/>
          <a:p>
            <a:endParaRPr lang="zh-CN" altLang="en-US" sz="2700" b="1" dirty="0" smtClean="0">
              <a:solidFill>
                <a:srgbClr val="FF0000"/>
              </a:solidFill>
              <a:latin typeface="楷体" panose="02010609060101010101" pitchFamily="49" charset="-122"/>
              <a:ea typeface="楷体" panose="02010609060101010101" pitchFamily="49" charset="-122"/>
            </a:endParaRPr>
          </a:p>
          <a:p>
            <a:r>
              <a:rPr lang="zh-CN" altLang="en-US" sz="2700" b="1" dirty="0" smtClean="0">
                <a:solidFill>
                  <a:srgbClr val="FF0000"/>
                </a:solidFill>
                <a:latin typeface="楷体" panose="02010609060101010101" pitchFamily="49" charset="-122"/>
                <a:ea typeface="楷体" panose="02010609060101010101" pitchFamily="49" charset="-122"/>
              </a:rPr>
              <a:t>学海无涯  书山有路  九牛一毛  沧海一粟  </a:t>
            </a:r>
          </a:p>
          <a:p>
            <a:r>
              <a:rPr lang="zh-CN" altLang="en-US" sz="2700" b="1" dirty="0" smtClean="0">
                <a:solidFill>
                  <a:srgbClr val="FF0000"/>
                </a:solidFill>
                <a:latin typeface="楷体" panose="02010609060101010101" pitchFamily="49" charset="-122"/>
                <a:ea typeface="楷体" panose="02010609060101010101" pitchFamily="49" charset="-122"/>
              </a:rPr>
              <a:t>孜孜以求  全力以赴  百尺竿头  更进一步</a:t>
            </a:r>
          </a:p>
          <a:p>
            <a:endParaRPr lang="zh-CN" altLang="en-US" sz="3000" b="1" dirty="0" smtClean="0">
              <a:solidFill>
                <a:srgbClr val="FF0000"/>
              </a:solidFill>
              <a:latin typeface="楷体" panose="02010609060101010101" pitchFamily="49" charset="-122"/>
              <a:ea typeface="楷体" panose="02010609060101010101" pitchFamily="49" charset="-122"/>
            </a:endParaRPr>
          </a:p>
        </p:txBody>
      </p:sp>
      <p:sp>
        <p:nvSpPr>
          <p:cNvPr id="11" name="矩形: 圆角 28"/>
          <p:cNvSpPr/>
          <p:nvPr/>
        </p:nvSpPr>
        <p:spPr bwMode="auto">
          <a:xfrm>
            <a:off x="767431" y="1296483"/>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学</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2" name="矩形: 圆角 29"/>
          <p:cNvSpPr/>
          <p:nvPr/>
        </p:nvSpPr>
        <p:spPr bwMode="auto">
          <a:xfrm>
            <a:off x="767431" y="1893213"/>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3" name="矩形: 圆角 30"/>
          <p:cNvSpPr/>
          <p:nvPr/>
        </p:nvSpPr>
        <p:spPr bwMode="auto">
          <a:xfrm>
            <a:off x="767431" y="2487279"/>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4" name="矩形: 圆角 30"/>
          <p:cNvSpPr/>
          <p:nvPr/>
        </p:nvSpPr>
        <p:spPr bwMode="auto">
          <a:xfrm>
            <a:off x="767431" y="3081345"/>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5" name="矩形 14"/>
          <p:cNvSpPr/>
          <p:nvPr/>
        </p:nvSpPr>
        <p:spPr>
          <a:xfrm>
            <a:off x="1356995" y="2196465"/>
            <a:ext cx="7211060" cy="1315085"/>
          </a:xfrm>
          <a:prstGeom prst="rect">
            <a:avLst/>
          </a:prstGeom>
        </p:spPr>
        <p:txBody>
          <a:bodyPr wrap="square" lIns="68580" tIns="34290" rIns="68580" bIns="34290">
            <a:spAutoFit/>
          </a:bodyPr>
          <a:lstStyle/>
          <a:p>
            <a:r>
              <a:rPr lang="zh-CN" altLang="en-US" sz="2700" dirty="0" smtClean="0">
                <a:latin typeface="楷体" panose="02010609060101010101" pitchFamily="49" charset="-122"/>
                <a:ea typeface="楷体" panose="02010609060101010101" pitchFamily="49" charset="-122"/>
              </a:rPr>
              <a:t>   </a:t>
            </a:r>
            <a:r>
              <a:rPr lang="zh-CN" altLang="en-US" sz="2700" b="1" dirty="0" smtClean="0">
                <a:latin typeface="楷体" panose="02010609060101010101" pitchFamily="49" charset="-122"/>
                <a:ea typeface="楷体" panose="02010609060101010101" pitchFamily="49" charset="-122"/>
              </a:rPr>
              <a:t> 首先借助字典把这些字读正确，然后借助词典理解这些词语的意思。最后会默写这些词语。</a:t>
            </a:r>
          </a:p>
        </p:txBody>
      </p:sp>
      <p:sp>
        <p:nvSpPr>
          <p:cNvPr id="9" name="文本框 9"/>
          <p:cNvSpPr txBox="1"/>
          <p:nvPr/>
        </p:nvSpPr>
        <p:spPr>
          <a:xfrm>
            <a:off x="737862" y="303499"/>
            <a:ext cx="1620391" cy="483870"/>
          </a:xfrm>
          <a:prstGeom prst="rect">
            <a:avLst/>
          </a:prstGeom>
          <a:noFill/>
        </p:spPr>
        <p:txBody>
          <a:bodyPr wrap="square" lIns="68580" tIns="34290" rIns="68580" bIns="34290" rtlCol="0">
            <a:spAutoFit/>
          </a:bodyPr>
          <a:lstStyle/>
          <a:p>
            <a:r>
              <a:rPr lang="zh-CN" altLang="en-US" sz="2700" b="1" dirty="0">
                <a:solidFill>
                  <a:srgbClr val="0000FF"/>
                </a:solidFill>
                <a:latin typeface="楷体" panose="02010609060101010101" pitchFamily="49" charset="-122"/>
                <a:ea typeface="楷体" panose="02010609060101010101" pitchFamily="49" charset="-122"/>
              </a:rPr>
              <a:t>读读背背</a:t>
            </a:r>
          </a:p>
        </p:txBody>
      </p:sp>
      <p:grpSp>
        <p:nvGrpSpPr>
          <p:cNvPr id="2" name="组合 9"/>
          <p:cNvGrpSpPr/>
          <p:nvPr/>
        </p:nvGrpSpPr>
        <p:grpSpPr>
          <a:xfrm>
            <a:off x="197731" y="303498"/>
            <a:ext cx="1998482" cy="501594"/>
            <a:chOff x="550590" y="404664"/>
            <a:chExt cx="2664296" cy="668792"/>
          </a:xfrm>
        </p:grpSpPr>
        <p:grpSp>
          <p:nvGrpSpPr>
            <p:cNvPr id="4" name="组合 3"/>
            <p:cNvGrpSpPr/>
            <p:nvPr/>
          </p:nvGrpSpPr>
          <p:grpSpPr>
            <a:xfrm>
              <a:off x="550590" y="404664"/>
              <a:ext cx="864096" cy="668792"/>
              <a:chOff x="1990750" y="820469"/>
              <a:chExt cx="3096344" cy="3349331"/>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1990750" y="820469"/>
                <a:ext cx="3096344" cy="3349331"/>
              </a:xfrm>
              <a:prstGeom prst="rect">
                <a:avLst/>
              </a:prstGeom>
            </p:spPr>
          </p:pic>
          <p:pic>
            <p:nvPicPr>
              <p:cNvPr id="1026" name="Picture 2"/>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ackgroundRemoval t="8889" b="88889" l="0" r="97059">
                            <a14:foregroundMark x1="72059" y1="53333" x2="72059" y2="53333"/>
                            <a14:foregroundMark x1="70588" y1="40000" x2="70588" y2="40000"/>
                            <a14:foregroundMark x1="70588" y1="17778" x2="70588" y2="17778"/>
                            <a14:foregroundMark x1="73529" y1="11111" x2="73529" y2="11111"/>
                            <a14:foregroundMark x1="55882" y1="60000" x2="55882" y2="60000"/>
                            <a14:foregroundMark x1="23529" y1="57778" x2="23529" y2="57778"/>
                            <a14:foregroundMark x1="86765" y1="15556" x2="86765" y2="15556"/>
                            <a14:foregroundMark x1="39706" y1="42222" x2="39706" y2="42222"/>
                            <a14:foregroundMark x1="20588" y1="40000" x2="20588" y2="40000"/>
                            <a14:foregroundMark x1="17647" y1="31111" x2="17647" y2="31111"/>
                            <a14:foregroundMark x1="10294" y1="57778" x2="10294" y2="57778"/>
                          </a14:backgroundRemoval>
                        </a14:imgEffect>
                      </a14:imgLayer>
                    </a14:imgProps>
                  </a:ext>
                  <a:ext uri="{28A0092B-C50C-407E-A947-70E740481C1C}">
                    <a14:useLocalDpi xmlns:a14="http://schemas.microsoft.com/office/drawing/2010/main" xmlns="" val="0"/>
                  </a:ext>
                </a:extLst>
              </a:blip>
              <a:srcRect/>
              <a:stretch>
                <a:fillRect/>
              </a:stretch>
            </p:blipFill>
            <p:spPr bwMode="auto">
              <a:xfrm>
                <a:off x="3070870" y="2636912"/>
                <a:ext cx="647700" cy="428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cxnSp>
          <p:nvCxnSpPr>
            <p:cNvPr id="7" name="直接连接符 6"/>
            <p:cNvCxnSpPr/>
            <p:nvPr/>
          </p:nvCxnSpPr>
          <p:spPr>
            <a:xfrm>
              <a:off x="1198662" y="1052736"/>
              <a:ext cx="2016224"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80">
                                          <p:stCondLst>
                                            <p:cond delay="0"/>
                                          </p:stCondLst>
                                        </p:cTn>
                                        <p:tgtEl>
                                          <p:spTgt spid="11"/>
                                        </p:tgtEl>
                                      </p:cBhvr>
                                    </p:animEffect>
                                    <p:anim calcmode="lin" valueType="num">
                                      <p:cBhvr>
                                        <p:cTn id="15"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0" dur="26">
                                          <p:stCondLst>
                                            <p:cond delay="650"/>
                                          </p:stCondLst>
                                        </p:cTn>
                                        <p:tgtEl>
                                          <p:spTgt spid="11"/>
                                        </p:tgtEl>
                                      </p:cBhvr>
                                      <p:to x="100000" y="60000"/>
                                    </p:animScale>
                                    <p:animScale>
                                      <p:cBhvr>
                                        <p:cTn id="21" dur="166" decel="50000">
                                          <p:stCondLst>
                                            <p:cond delay="676"/>
                                          </p:stCondLst>
                                        </p:cTn>
                                        <p:tgtEl>
                                          <p:spTgt spid="11"/>
                                        </p:tgtEl>
                                      </p:cBhvr>
                                      <p:to x="100000" y="100000"/>
                                    </p:animScale>
                                    <p:animScale>
                                      <p:cBhvr>
                                        <p:cTn id="22" dur="26">
                                          <p:stCondLst>
                                            <p:cond delay="1312"/>
                                          </p:stCondLst>
                                        </p:cTn>
                                        <p:tgtEl>
                                          <p:spTgt spid="11"/>
                                        </p:tgtEl>
                                      </p:cBhvr>
                                      <p:to x="100000" y="80000"/>
                                    </p:animScale>
                                    <p:animScale>
                                      <p:cBhvr>
                                        <p:cTn id="23" dur="166" decel="50000">
                                          <p:stCondLst>
                                            <p:cond delay="1338"/>
                                          </p:stCondLst>
                                        </p:cTn>
                                        <p:tgtEl>
                                          <p:spTgt spid="11"/>
                                        </p:tgtEl>
                                      </p:cBhvr>
                                      <p:to x="100000" y="100000"/>
                                    </p:animScale>
                                    <p:animScale>
                                      <p:cBhvr>
                                        <p:cTn id="24" dur="26">
                                          <p:stCondLst>
                                            <p:cond delay="1642"/>
                                          </p:stCondLst>
                                        </p:cTn>
                                        <p:tgtEl>
                                          <p:spTgt spid="11"/>
                                        </p:tgtEl>
                                      </p:cBhvr>
                                      <p:to x="100000" y="90000"/>
                                    </p:animScale>
                                    <p:animScale>
                                      <p:cBhvr>
                                        <p:cTn id="25" dur="166" decel="50000">
                                          <p:stCondLst>
                                            <p:cond delay="1668"/>
                                          </p:stCondLst>
                                        </p:cTn>
                                        <p:tgtEl>
                                          <p:spTgt spid="11"/>
                                        </p:tgtEl>
                                      </p:cBhvr>
                                      <p:to x="100000" y="100000"/>
                                    </p:animScale>
                                    <p:animScale>
                                      <p:cBhvr>
                                        <p:cTn id="26" dur="26">
                                          <p:stCondLst>
                                            <p:cond delay="1808"/>
                                          </p:stCondLst>
                                        </p:cTn>
                                        <p:tgtEl>
                                          <p:spTgt spid="11"/>
                                        </p:tgtEl>
                                      </p:cBhvr>
                                      <p:to x="100000" y="95000"/>
                                    </p:animScale>
                                    <p:animScale>
                                      <p:cBhvr>
                                        <p:cTn id="27" dur="166" decel="50000">
                                          <p:stCondLst>
                                            <p:cond delay="1834"/>
                                          </p:stCondLst>
                                        </p:cTn>
                                        <p:tgtEl>
                                          <p:spTgt spid="11"/>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80">
                                          <p:stCondLst>
                                            <p:cond delay="0"/>
                                          </p:stCondLst>
                                        </p:cTn>
                                        <p:tgtEl>
                                          <p:spTgt spid="12"/>
                                        </p:tgtEl>
                                      </p:cBhvr>
                                    </p:animEffect>
                                    <p:anim calcmode="lin" valueType="num">
                                      <p:cBhvr>
                                        <p:cTn id="33"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8" dur="26">
                                          <p:stCondLst>
                                            <p:cond delay="650"/>
                                          </p:stCondLst>
                                        </p:cTn>
                                        <p:tgtEl>
                                          <p:spTgt spid="12"/>
                                        </p:tgtEl>
                                      </p:cBhvr>
                                      <p:to x="100000" y="60000"/>
                                    </p:animScale>
                                    <p:animScale>
                                      <p:cBhvr>
                                        <p:cTn id="39" dur="166" decel="50000">
                                          <p:stCondLst>
                                            <p:cond delay="676"/>
                                          </p:stCondLst>
                                        </p:cTn>
                                        <p:tgtEl>
                                          <p:spTgt spid="12"/>
                                        </p:tgtEl>
                                      </p:cBhvr>
                                      <p:to x="100000" y="100000"/>
                                    </p:animScale>
                                    <p:animScale>
                                      <p:cBhvr>
                                        <p:cTn id="40" dur="26">
                                          <p:stCondLst>
                                            <p:cond delay="1312"/>
                                          </p:stCondLst>
                                        </p:cTn>
                                        <p:tgtEl>
                                          <p:spTgt spid="12"/>
                                        </p:tgtEl>
                                      </p:cBhvr>
                                      <p:to x="100000" y="80000"/>
                                    </p:animScale>
                                    <p:animScale>
                                      <p:cBhvr>
                                        <p:cTn id="41" dur="166" decel="50000">
                                          <p:stCondLst>
                                            <p:cond delay="1338"/>
                                          </p:stCondLst>
                                        </p:cTn>
                                        <p:tgtEl>
                                          <p:spTgt spid="12"/>
                                        </p:tgtEl>
                                      </p:cBhvr>
                                      <p:to x="100000" y="100000"/>
                                    </p:animScale>
                                    <p:animScale>
                                      <p:cBhvr>
                                        <p:cTn id="42" dur="26">
                                          <p:stCondLst>
                                            <p:cond delay="1642"/>
                                          </p:stCondLst>
                                        </p:cTn>
                                        <p:tgtEl>
                                          <p:spTgt spid="12"/>
                                        </p:tgtEl>
                                      </p:cBhvr>
                                      <p:to x="100000" y="90000"/>
                                    </p:animScale>
                                    <p:animScale>
                                      <p:cBhvr>
                                        <p:cTn id="43" dur="166" decel="50000">
                                          <p:stCondLst>
                                            <p:cond delay="1668"/>
                                          </p:stCondLst>
                                        </p:cTn>
                                        <p:tgtEl>
                                          <p:spTgt spid="12"/>
                                        </p:tgtEl>
                                      </p:cBhvr>
                                      <p:to x="100000" y="100000"/>
                                    </p:animScale>
                                    <p:animScale>
                                      <p:cBhvr>
                                        <p:cTn id="44" dur="26">
                                          <p:stCondLst>
                                            <p:cond delay="1808"/>
                                          </p:stCondLst>
                                        </p:cTn>
                                        <p:tgtEl>
                                          <p:spTgt spid="12"/>
                                        </p:tgtEl>
                                      </p:cBhvr>
                                      <p:to x="100000" y="95000"/>
                                    </p:animScale>
                                    <p:animScale>
                                      <p:cBhvr>
                                        <p:cTn id="45" dur="166" decel="50000">
                                          <p:stCondLst>
                                            <p:cond delay="1834"/>
                                          </p:stCondLst>
                                        </p:cTn>
                                        <p:tgtEl>
                                          <p:spTgt spid="12"/>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80">
                                          <p:stCondLst>
                                            <p:cond delay="0"/>
                                          </p:stCondLst>
                                        </p:cTn>
                                        <p:tgtEl>
                                          <p:spTgt spid="13"/>
                                        </p:tgtEl>
                                      </p:cBhvr>
                                    </p:animEffect>
                                    <p:anim calcmode="lin" valueType="num">
                                      <p:cBhvr>
                                        <p:cTn id="51"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56" dur="26">
                                          <p:stCondLst>
                                            <p:cond delay="650"/>
                                          </p:stCondLst>
                                        </p:cTn>
                                        <p:tgtEl>
                                          <p:spTgt spid="13"/>
                                        </p:tgtEl>
                                      </p:cBhvr>
                                      <p:to x="100000" y="60000"/>
                                    </p:animScale>
                                    <p:animScale>
                                      <p:cBhvr>
                                        <p:cTn id="57" dur="166" decel="50000">
                                          <p:stCondLst>
                                            <p:cond delay="676"/>
                                          </p:stCondLst>
                                        </p:cTn>
                                        <p:tgtEl>
                                          <p:spTgt spid="13"/>
                                        </p:tgtEl>
                                      </p:cBhvr>
                                      <p:to x="100000" y="100000"/>
                                    </p:animScale>
                                    <p:animScale>
                                      <p:cBhvr>
                                        <p:cTn id="58" dur="26">
                                          <p:stCondLst>
                                            <p:cond delay="1312"/>
                                          </p:stCondLst>
                                        </p:cTn>
                                        <p:tgtEl>
                                          <p:spTgt spid="13"/>
                                        </p:tgtEl>
                                      </p:cBhvr>
                                      <p:to x="100000" y="80000"/>
                                    </p:animScale>
                                    <p:animScale>
                                      <p:cBhvr>
                                        <p:cTn id="59" dur="166" decel="50000">
                                          <p:stCondLst>
                                            <p:cond delay="1338"/>
                                          </p:stCondLst>
                                        </p:cTn>
                                        <p:tgtEl>
                                          <p:spTgt spid="13"/>
                                        </p:tgtEl>
                                      </p:cBhvr>
                                      <p:to x="100000" y="100000"/>
                                    </p:animScale>
                                    <p:animScale>
                                      <p:cBhvr>
                                        <p:cTn id="60" dur="26">
                                          <p:stCondLst>
                                            <p:cond delay="1642"/>
                                          </p:stCondLst>
                                        </p:cTn>
                                        <p:tgtEl>
                                          <p:spTgt spid="13"/>
                                        </p:tgtEl>
                                      </p:cBhvr>
                                      <p:to x="100000" y="90000"/>
                                    </p:animScale>
                                    <p:animScale>
                                      <p:cBhvr>
                                        <p:cTn id="61" dur="166" decel="50000">
                                          <p:stCondLst>
                                            <p:cond delay="1668"/>
                                          </p:stCondLst>
                                        </p:cTn>
                                        <p:tgtEl>
                                          <p:spTgt spid="13"/>
                                        </p:tgtEl>
                                      </p:cBhvr>
                                      <p:to x="100000" y="100000"/>
                                    </p:animScale>
                                    <p:animScale>
                                      <p:cBhvr>
                                        <p:cTn id="62" dur="26">
                                          <p:stCondLst>
                                            <p:cond delay="1808"/>
                                          </p:stCondLst>
                                        </p:cTn>
                                        <p:tgtEl>
                                          <p:spTgt spid="13"/>
                                        </p:tgtEl>
                                      </p:cBhvr>
                                      <p:to x="100000" y="95000"/>
                                    </p:animScale>
                                    <p:animScale>
                                      <p:cBhvr>
                                        <p:cTn id="63" dur="166" decel="50000">
                                          <p:stCondLst>
                                            <p:cond delay="1834"/>
                                          </p:stCondLst>
                                        </p:cTn>
                                        <p:tgtEl>
                                          <p:spTgt spid="13"/>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grpId="0" nodeType="click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down)">
                                      <p:cBhvr>
                                        <p:cTn id="68" dur="580">
                                          <p:stCondLst>
                                            <p:cond delay="0"/>
                                          </p:stCondLst>
                                        </p:cTn>
                                        <p:tgtEl>
                                          <p:spTgt spid="14"/>
                                        </p:tgtEl>
                                      </p:cBhvr>
                                    </p:animEffect>
                                    <p:anim calcmode="lin" valueType="num">
                                      <p:cBhvr>
                                        <p:cTn id="69"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74" dur="26">
                                          <p:stCondLst>
                                            <p:cond delay="650"/>
                                          </p:stCondLst>
                                        </p:cTn>
                                        <p:tgtEl>
                                          <p:spTgt spid="14"/>
                                        </p:tgtEl>
                                      </p:cBhvr>
                                      <p:to x="100000" y="60000"/>
                                    </p:animScale>
                                    <p:animScale>
                                      <p:cBhvr>
                                        <p:cTn id="75" dur="166" decel="50000">
                                          <p:stCondLst>
                                            <p:cond delay="676"/>
                                          </p:stCondLst>
                                        </p:cTn>
                                        <p:tgtEl>
                                          <p:spTgt spid="14"/>
                                        </p:tgtEl>
                                      </p:cBhvr>
                                      <p:to x="100000" y="100000"/>
                                    </p:animScale>
                                    <p:animScale>
                                      <p:cBhvr>
                                        <p:cTn id="76" dur="26">
                                          <p:stCondLst>
                                            <p:cond delay="1312"/>
                                          </p:stCondLst>
                                        </p:cTn>
                                        <p:tgtEl>
                                          <p:spTgt spid="14"/>
                                        </p:tgtEl>
                                      </p:cBhvr>
                                      <p:to x="100000" y="80000"/>
                                    </p:animScale>
                                    <p:animScale>
                                      <p:cBhvr>
                                        <p:cTn id="77" dur="166" decel="50000">
                                          <p:stCondLst>
                                            <p:cond delay="1338"/>
                                          </p:stCondLst>
                                        </p:cTn>
                                        <p:tgtEl>
                                          <p:spTgt spid="14"/>
                                        </p:tgtEl>
                                      </p:cBhvr>
                                      <p:to x="100000" y="100000"/>
                                    </p:animScale>
                                    <p:animScale>
                                      <p:cBhvr>
                                        <p:cTn id="78" dur="26">
                                          <p:stCondLst>
                                            <p:cond delay="1642"/>
                                          </p:stCondLst>
                                        </p:cTn>
                                        <p:tgtEl>
                                          <p:spTgt spid="14"/>
                                        </p:tgtEl>
                                      </p:cBhvr>
                                      <p:to x="100000" y="90000"/>
                                    </p:animScale>
                                    <p:animScale>
                                      <p:cBhvr>
                                        <p:cTn id="79" dur="166" decel="50000">
                                          <p:stCondLst>
                                            <p:cond delay="1668"/>
                                          </p:stCondLst>
                                        </p:cTn>
                                        <p:tgtEl>
                                          <p:spTgt spid="14"/>
                                        </p:tgtEl>
                                      </p:cBhvr>
                                      <p:to x="100000" y="100000"/>
                                    </p:animScale>
                                    <p:animScale>
                                      <p:cBhvr>
                                        <p:cTn id="80" dur="26">
                                          <p:stCondLst>
                                            <p:cond delay="1808"/>
                                          </p:stCondLst>
                                        </p:cTn>
                                        <p:tgtEl>
                                          <p:spTgt spid="14"/>
                                        </p:tgtEl>
                                      </p:cBhvr>
                                      <p:to x="100000" y="95000"/>
                                    </p:animScale>
                                    <p:animScale>
                                      <p:cBhvr>
                                        <p:cTn id="81" dur="166" decel="50000">
                                          <p:stCondLst>
                                            <p:cond delay="1834"/>
                                          </p:stCondLst>
                                        </p:cTn>
                                        <p:tgtEl>
                                          <p:spTgt spid="14"/>
                                        </p:tgtEl>
                                      </p:cBhvr>
                                      <p:to x="100000" y="100000"/>
                                    </p:animScale>
                                  </p:childTnLst>
                                </p:cTn>
                              </p:par>
                            </p:childTnLst>
                          </p:cTn>
                        </p:par>
                      </p:childTnLst>
                    </p:cTn>
                  </p:par>
                  <p:par>
                    <p:cTn id="82" fill="hold">
                      <p:stCondLst>
                        <p:cond delay="indefinite"/>
                      </p:stCondLst>
                      <p:childTnLst>
                        <p:par>
                          <p:cTn id="83" fill="hold">
                            <p:stCondLst>
                              <p:cond delay="0"/>
                            </p:stCondLst>
                            <p:childTnLst>
                              <p:par>
                                <p:cTn id="84" presetID="8" presetClass="entr" presetSubtype="16" fill="hold" grpId="0" nodeType="click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diamond(in)">
                                      <p:cBhvr>
                                        <p:cTn id="86"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animBg="1"/>
      <p:bldP spid="14" grpId="0" animBg="1"/>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60260" y="1071552"/>
            <a:ext cx="1929077" cy="2562240"/>
          </a:xfrm>
          <a:prstGeom prst="rect">
            <a:avLst/>
          </a:prstGeom>
          <a:noFill/>
        </p:spPr>
        <p:txBody>
          <a:bodyPr wrap="square" lIns="68580" tIns="34290" rIns="68580" bIns="34290" rtlCol="0">
            <a:spAutoFit/>
          </a:bodyPr>
          <a:lstStyle/>
          <a:p>
            <a:pPr>
              <a:lnSpc>
                <a:spcPct val="150000"/>
              </a:lnSpc>
            </a:pPr>
            <a:r>
              <a:rPr lang="zh-CN" altLang="en-US" sz="2700" dirty="0" smtClean="0">
                <a:latin typeface="楷体" panose="02010609060101010101" pitchFamily="49" charset="-122"/>
                <a:ea typeface="楷体" panose="02010609060101010101" pitchFamily="49" charset="-122"/>
              </a:rPr>
              <a:t>学海无涯：</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书山有路：</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九牛一毛：</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沧海一粟：</a:t>
            </a:r>
            <a:endParaRPr lang="zh-CN" altLang="en-US" sz="2700" dirty="0">
              <a:latin typeface="楷体" panose="02010609060101010101" pitchFamily="49" charset="-122"/>
              <a:ea typeface="楷体" panose="02010609060101010101" pitchFamily="49" charset="-122"/>
            </a:endParaRPr>
          </a:p>
        </p:txBody>
      </p:sp>
      <p:sp>
        <p:nvSpPr>
          <p:cNvPr id="20" name="矩形 19"/>
          <p:cNvSpPr/>
          <p:nvPr/>
        </p:nvSpPr>
        <p:spPr>
          <a:xfrm>
            <a:off x="2374995" y="1232288"/>
            <a:ext cx="3524500" cy="438581"/>
          </a:xfrm>
          <a:prstGeom prst="rect">
            <a:avLst/>
          </a:prstGeom>
        </p:spPr>
        <p:txBody>
          <a:bodyPr wrap="non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指学问的海洋无边无际。</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1" name="矩形 20"/>
          <p:cNvSpPr/>
          <p:nvPr/>
        </p:nvSpPr>
        <p:spPr>
          <a:xfrm>
            <a:off x="2374995" y="1815667"/>
            <a:ext cx="3524500" cy="438581"/>
          </a:xfrm>
          <a:prstGeom prst="rect">
            <a:avLst/>
          </a:prstGeom>
        </p:spPr>
        <p:txBody>
          <a:bodyPr wrap="non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指知识的海洋中有途径。</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2" name="矩形 21"/>
          <p:cNvSpPr/>
          <p:nvPr/>
        </p:nvSpPr>
        <p:spPr>
          <a:xfrm>
            <a:off x="2374996" y="2463739"/>
            <a:ext cx="5371400" cy="438581"/>
          </a:xfrm>
          <a:prstGeom prst="rect">
            <a:avLst/>
          </a:prstGeom>
        </p:spPr>
        <p:txBody>
          <a:bodyPr wrap="non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比喻极大的数量中微不足道的一部分。</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3" name="矩形 22"/>
          <p:cNvSpPr/>
          <p:nvPr/>
        </p:nvSpPr>
        <p:spPr>
          <a:xfrm>
            <a:off x="2374995" y="3053957"/>
            <a:ext cx="5626475" cy="438581"/>
          </a:xfrm>
          <a:prstGeom prst="rect">
            <a:avLst/>
          </a:prstGeom>
        </p:spPr>
        <p:txBody>
          <a:bodyPr wrap="squar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大海里的一颗谷粒，形容非常渺小。</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6" name="矩形: 圆角 28"/>
          <p:cNvSpPr/>
          <p:nvPr/>
        </p:nvSpPr>
        <p:spPr bwMode="auto">
          <a:xfrm>
            <a:off x="304970" y="555020"/>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词</a:t>
            </a:r>
          </a:p>
        </p:txBody>
      </p:sp>
      <p:sp>
        <p:nvSpPr>
          <p:cNvPr id="8" name="矩形: 圆角 29"/>
          <p:cNvSpPr/>
          <p:nvPr/>
        </p:nvSpPr>
        <p:spPr bwMode="auto">
          <a:xfrm>
            <a:off x="791088" y="555020"/>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语</a:t>
            </a:r>
          </a:p>
        </p:txBody>
      </p:sp>
      <p:sp>
        <p:nvSpPr>
          <p:cNvPr id="28" name="矩形: 圆角 30"/>
          <p:cNvSpPr/>
          <p:nvPr/>
        </p:nvSpPr>
        <p:spPr bwMode="auto">
          <a:xfrm>
            <a:off x="1277205" y="555021"/>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理</a:t>
            </a:r>
          </a:p>
        </p:txBody>
      </p:sp>
      <p:sp>
        <p:nvSpPr>
          <p:cNvPr id="29" name="矩形: 圆角 30"/>
          <p:cNvSpPr/>
          <p:nvPr/>
        </p:nvSpPr>
        <p:spPr bwMode="auto">
          <a:xfrm>
            <a:off x="1763322" y="557685"/>
            <a:ext cx="444161" cy="401240"/>
          </a:xfrm>
          <a:prstGeom prst="roundRect">
            <a:avLst/>
          </a:prstGeom>
          <a:solidFill>
            <a:schemeClr val="accent1">
              <a:lumMod val="40000"/>
              <a:lumOff val="6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解</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80">
                                          <p:stCondLst>
                                            <p:cond delay="0"/>
                                          </p:stCondLst>
                                        </p:cTn>
                                        <p:tgtEl>
                                          <p:spTgt spid="8"/>
                                        </p:tgtEl>
                                      </p:cBhvr>
                                    </p:animEffect>
                                    <p:anim calcmode="lin" valueType="num">
                                      <p:cBhvr>
                                        <p:cTn id="2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9" dur="26">
                                          <p:stCondLst>
                                            <p:cond delay="650"/>
                                          </p:stCondLst>
                                        </p:cTn>
                                        <p:tgtEl>
                                          <p:spTgt spid="8"/>
                                        </p:tgtEl>
                                      </p:cBhvr>
                                      <p:to x="100000" y="60000"/>
                                    </p:animScale>
                                    <p:animScale>
                                      <p:cBhvr>
                                        <p:cTn id="30" dur="166" decel="50000">
                                          <p:stCondLst>
                                            <p:cond delay="676"/>
                                          </p:stCondLst>
                                        </p:cTn>
                                        <p:tgtEl>
                                          <p:spTgt spid="8"/>
                                        </p:tgtEl>
                                      </p:cBhvr>
                                      <p:to x="100000" y="100000"/>
                                    </p:animScale>
                                    <p:animScale>
                                      <p:cBhvr>
                                        <p:cTn id="31" dur="26">
                                          <p:stCondLst>
                                            <p:cond delay="1312"/>
                                          </p:stCondLst>
                                        </p:cTn>
                                        <p:tgtEl>
                                          <p:spTgt spid="8"/>
                                        </p:tgtEl>
                                      </p:cBhvr>
                                      <p:to x="100000" y="80000"/>
                                    </p:animScale>
                                    <p:animScale>
                                      <p:cBhvr>
                                        <p:cTn id="32" dur="166" decel="50000">
                                          <p:stCondLst>
                                            <p:cond delay="1338"/>
                                          </p:stCondLst>
                                        </p:cTn>
                                        <p:tgtEl>
                                          <p:spTgt spid="8"/>
                                        </p:tgtEl>
                                      </p:cBhvr>
                                      <p:to x="100000" y="100000"/>
                                    </p:animScale>
                                    <p:animScale>
                                      <p:cBhvr>
                                        <p:cTn id="33" dur="26">
                                          <p:stCondLst>
                                            <p:cond delay="1642"/>
                                          </p:stCondLst>
                                        </p:cTn>
                                        <p:tgtEl>
                                          <p:spTgt spid="8"/>
                                        </p:tgtEl>
                                      </p:cBhvr>
                                      <p:to x="100000" y="90000"/>
                                    </p:animScale>
                                    <p:animScale>
                                      <p:cBhvr>
                                        <p:cTn id="34" dur="166" decel="50000">
                                          <p:stCondLst>
                                            <p:cond delay="1668"/>
                                          </p:stCondLst>
                                        </p:cTn>
                                        <p:tgtEl>
                                          <p:spTgt spid="8"/>
                                        </p:tgtEl>
                                      </p:cBhvr>
                                      <p:to x="100000" y="100000"/>
                                    </p:animScale>
                                    <p:animScale>
                                      <p:cBhvr>
                                        <p:cTn id="35" dur="26">
                                          <p:stCondLst>
                                            <p:cond delay="1808"/>
                                          </p:stCondLst>
                                        </p:cTn>
                                        <p:tgtEl>
                                          <p:spTgt spid="8"/>
                                        </p:tgtEl>
                                      </p:cBhvr>
                                      <p:to x="100000" y="95000"/>
                                    </p:animScale>
                                    <p:animScale>
                                      <p:cBhvr>
                                        <p:cTn id="36" dur="166" decel="50000">
                                          <p:stCondLst>
                                            <p:cond delay="1834"/>
                                          </p:stCondLst>
                                        </p:cTn>
                                        <p:tgtEl>
                                          <p:spTgt spid="8"/>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down)">
                                      <p:cBhvr>
                                        <p:cTn id="39" dur="580">
                                          <p:stCondLst>
                                            <p:cond delay="0"/>
                                          </p:stCondLst>
                                        </p:cTn>
                                        <p:tgtEl>
                                          <p:spTgt spid="28"/>
                                        </p:tgtEl>
                                      </p:cBhvr>
                                    </p:animEffect>
                                    <p:anim calcmode="lin" valueType="num">
                                      <p:cBhvr>
                                        <p:cTn id="40"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45" dur="26">
                                          <p:stCondLst>
                                            <p:cond delay="650"/>
                                          </p:stCondLst>
                                        </p:cTn>
                                        <p:tgtEl>
                                          <p:spTgt spid="28"/>
                                        </p:tgtEl>
                                      </p:cBhvr>
                                      <p:to x="100000" y="60000"/>
                                    </p:animScale>
                                    <p:animScale>
                                      <p:cBhvr>
                                        <p:cTn id="46" dur="166" decel="50000">
                                          <p:stCondLst>
                                            <p:cond delay="676"/>
                                          </p:stCondLst>
                                        </p:cTn>
                                        <p:tgtEl>
                                          <p:spTgt spid="28"/>
                                        </p:tgtEl>
                                      </p:cBhvr>
                                      <p:to x="100000" y="100000"/>
                                    </p:animScale>
                                    <p:animScale>
                                      <p:cBhvr>
                                        <p:cTn id="47" dur="26">
                                          <p:stCondLst>
                                            <p:cond delay="1312"/>
                                          </p:stCondLst>
                                        </p:cTn>
                                        <p:tgtEl>
                                          <p:spTgt spid="28"/>
                                        </p:tgtEl>
                                      </p:cBhvr>
                                      <p:to x="100000" y="80000"/>
                                    </p:animScale>
                                    <p:animScale>
                                      <p:cBhvr>
                                        <p:cTn id="48" dur="166" decel="50000">
                                          <p:stCondLst>
                                            <p:cond delay="1338"/>
                                          </p:stCondLst>
                                        </p:cTn>
                                        <p:tgtEl>
                                          <p:spTgt spid="28"/>
                                        </p:tgtEl>
                                      </p:cBhvr>
                                      <p:to x="100000" y="100000"/>
                                    </p:animScale>
                                    <p:animScale>
                                      <p:cBhvr>
                                        <p:cTn id="49" dur="26">
                                          <p:stCondLst>
                                            <p:cond delay="1642"/>
                                          </p:stCondLst>
                                        </p:cTn>
                                        <p:tgtEl>
                                          <p:spTgt spid="28"/>
                                        </p:tgtEl>
                                      </p:cBhvr>
                                      <p:to x="100000" y="90000"/>
                                    </p:animScale>
                                    <p:animScale>
                                      <p:cBhvr>
                                        <p:cTn id="50" dur="166" decel="50000">
                                          <p:stCondLst>
                                            <p:cond delay="1668"/>
                                          </p:stCondLst>
                                        </p:cTn>
                                        <p:tgtEl>
                                          <p:spTgt spid="28"/>
                                        </p:tgtEl>
                                      </p:cBhvr>
                                      <p:to x="100000" y="100000"/>
                                    </p:animScale>
                                    <p:animScale>
                                      <p:cBhvr>
                                        <p:cTn id="51" dur="26">
                                          <p:stCondLst>
                                            <p:cond delay="1808"/>
                                          </p:stCondLst>
                                        </p:cTn>
                                        <p:tgtEl>
                                          <p:spTgt spid="28"/>
                                        </p:tgtEl>
                                      </p:cBhvr>
                                      <p:to x="100000" y="95000"/>
                                    </p:animScale>
                                    <p:animScale>
                                      <p:cBhvr>
                                        <p:cTn id="52" dur="166" decel="50000">
                                          <p:stCondLst>
                                            <p:cond delay="1834"/>
                                          </p:stCondLst>
                                        </p:cTn>
                                        <p:tgtEl>
                                          <p:spTgt spid="2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down)">
                                      <p:cBhvr>
                                        <p:cTn id="55" dur="580">
                                          <p:stCondLst>
                                            <p:cond delay="0"/>
                                          </p:stCondLst>
                                        </p:cTn>
                                        <p:tgtEl>
                                          <p:spTgt spid="29"/>
                                        </p:tgtEl>
                                      </p:cBhvr>
                                    </p:animEffect>
                                    <p:anim calcmode="lin" valueType="num">
                                      <p:cBhvr>
                                        <p:cTn id="56"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61" dur="26">
                                          <p:stCondLst>
                                            <p:cond delay="650"/>
                                          </p:stCondLst>
                                        </p:cTn>
                                        <p:tgtEl>
                                          <p:spTgt spid="29"/>
                                        </p:tgtEl>
                                      </p:cBhvr>
                                      <p:to x="100000" y="60000"/>
                                    </p:animScale>
                                    <p:animScale>
                                      <p:cBhvr>
                                        <p:cTn id="62" dur="166" decel="50000">
                                          <p:stCondLst>
                                            <p:cond delay="676"/>
                                          </p:stCondLst>
                                        </p:cTn>
                                        <p:tgtEl>
                                          <p:spTgt spid="29"/>
                                        </p:tgtEl>
                                      </p:cBhvr>
                                      <p:to x="100000" y="100000"/>
                                    </p:animScale>
                                    <p:animScale>
                                      <p:cBhvr>
                                        <p:cTn id="63" dur="26">
                                          <p:stCondLst>
                                            <p:cond delay="1312"/>
                                          </p:stCondLst>
                                        </p:cTn>
                                        <p:tgtEl>
                                          <p:spTgt spid="29"/>
                                        </p:tgtEl>
                                      </p:cBhvr>
                                      <p:to x="100000" y="80000"/>
                                    </p:animScale>
                                    <p:animScale>
                                      <p:cBhvr>
                                        <p:cTn id="64" dur="166" decel="50000">
                                          <p:stCondLst>
                                            <p:cond delay="1338"/>
                                          </p:stCondLst>
                                        </p:cTn>
                                        <p:tgtEl>
                                          <p:spTgt spid="29"/>
                                        </p:tgtEl>
                                      </p:cBhvr>
                                      <p:to x="100000" y="100000"/>
                                    </p:animScale>
                                    <p:animScale>
                                      <p:cBhvr>
                                        <p:cTn id="65" dur="26">
                                          <p:stCondLst>
                                            <p:cond delay="1642"/>
                                          </p:stCondLst>
                                        </p:cTn>
                                        <p:tgtEl>
                                          <p:spTgt spid="29"/>
                                        </p:tgtEl>
                                      </p:cBhvr>
                                      <p:to x="100000" y="90000"/>
                                    </p:animScale>
                                    <p:animScale>
                                      <p:cBhvr>
                                        <p:cTn id="66" dur="166" decel="50000">
                                          <p:stCondLst>
                                            <p:cond delay="1668"/>
                                          </p:stCondLst>
                                        </p:cTn>
                                        <p:tgtEl>
                                          <p:spTgt spid="29"/>
                                        </p:tgtEl>
                                      </p:cBhvr>
                                      <p:to x="100000" y="100000"/>
                                    </p:animScale>
                                    <p:animScale>
                                      <p:cBhvr>
                                        <p:cTn id="67" dur="26">
                                          <p:stCondLst>
                                            <p:cond delay="1808"/>
                                          </p:stCondLst>
                                        </p:cTn>
                                        <p:tgtEl>
                                          <p:spTgt spid="29"/>
                                        </p:tgtEl>
                                      </p:cBhvr>
                                      <p:to x="100000" y="95000"/>
                                    </p:animScale>
                                    <p:animScale>
                                      <p:cBhvr>
                                        <p:cTn id="68" dur="166" decel="50000">
                                          <p:stCondLst>
                                            <p:cond delay="1834"/>
                                          </p:stCondLst>
                                        </p:cTn>
                                        <p:tgtEl>
                                          <p:spTgt spid="29"/>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8" presetClass="entr" presetSubtype="16"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diamond(in)">
                                      <p:cBhvr>
                                        <p:cTn id="73" dur="2000"/>
                                        <p:tgtEl>
                                          <p:spTgt spid="20"/>
                                        </p:tgtEl>
                                      </p:cBhvr>
                                    </p:animEffect>
                                  </p:childTnLst>
                                </p:cTn>
                              </p:par>
                            </p:childTnLst>
                          </p:cTn>
                        </p:par>
                      </p:childTnLst>
                    </p:cTn>
                  </p:par>
                  <p:par>
                    <p:cTn id="74" fill="hold">
                      <p:stCondLst>
                        <p:cond delay="indefinite"/>
                      </p:stCondLst>
                      <p:childTnLst>
                        <p:par>
                          <p:cTn id="75" fill="hold">
                            <p:stCondLst>
                              <p:cond delay="0"/>
                            </p:stCondLst>
                            <p:childTnLst>
                              <p:par>
                                <p:cTn id="76" presetID="8" presetClass="entr" presetSubtype="16" fill="hold" grpId="0" nodeType="click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diamond(in)">
                                      <p:cBhvr>
                                        <p:cTn id="78" dur="2000"/>
                                        <p:tgtEl>
                                          <p:spTgt spid="21"/>
                                        </p:tgtEl>
                                      </p:cBhvr>
                                    </p:animEffect>
                                  </p:childTnLst>
                                </p:cTn>
                              </p:par>
                            </p:childTnLst>
                          </p:cTn>
                        </p:par>
                      </p:childTnLst>
                    </p:cTn>
                  </p:par>
                  <p:par>
                    <p:cTn id="79" fill="hold">
                      <p:stCondLst>
                        <p:cond delay="indefinite"/>
                      </p:stCondLst>
                      <p:childTnLst>
                        <p:par>
                          <p:cTn id="80" fill="hold">
                            <p:stCondLst>
                              <p:cond delay="0"/>
                            </p:stCondLst>
                            <p:childTnLst>
                              <p:par>
                                <p:cTn id="81" presetID="8" presetClass="entr" presetSubtype="16" fill="hold" grpId="0" nodeType="click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diamond(in)">
                                      <p:cBhvr>
                                        <p:cTn id="83" dur="2000"/>
                                        <p:tgtEl>
                                          <p:spTgt spid="22"/>
                                        </p:tgtEl>
                                      </p:cBhvr>
                                    </p:animEffect>
                                  </p:childTnLst>
                                </p:cTn>
                              </p:par>
                            </p:childTnLst>
                          </p:cTn>
                        </p:par>
                      </p:childTnLst>
                    </p:cTn>
                  </p:par>
                  <p:par>
                    <p:cTn id="84" fill="hold">
                      <p:stCondLst>
                        <p:cond delay="indefinite"/>
                      </p:stCondLst>
                      <p:childTnLst>
                        <p:par>
                          <p:cTn id="85" fill="hold">
                            <p:stCondLst>
                              <p:cond delay="0"/>
                            </p:stCondLst>
                            <p:childTnLst>
                              <p:par>
                                <p:cTn id="86" presetID="8" presetClass="entr" presetSubtype="16" fill="hold" grpId="0" nodeType="click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diamond(in)">
                                      <p:cBhvr>
                                        <p:cTn id="88"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6" grpId="0" bldLvl="0" animBg="1"/>
      <p:bldP spid="8" grpId="0" bldLvl="0" animBg="1"/>
      <p:bldP spid="28" grpId="0" bldLvl="0" animBg="1"/>
      <p:bldP spid="2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63029" y="1071552"/>
            <a:ext cx="1929077" cy="2562240"/>
          </a:xfrm>
          <a:prstGeom prst="rect">
            <a:avLst/>
          </a:prstGeom>
          <a:noFill/>
        </p:spPr>
        <p:txBody>
          <a:bodyPr wrap="square" lIns="68580" tIns="34290" rIns="68580" bIns="34290" rtlCol="0">
            <a:spAutoFit/>
          </a:bodyPr>
          <a:lstStyle/>
          <a:p>
            <a:pPr>
              <a:lnSpc>
                <a:spcPct val="150000"/>
              </a:lnSpc>
            </a:pPr>
            <a:r>
              <a:rPr lang="zh-CN" altLang="en-US" sz="2700" dirty="0" smtClean="0">
                <a:latin typeface="楷体" panose="02010609060101010101" pitchFamily="49" charset="-122"/>
                <a:ea typeface="楷体" panose="02010609060101010101" pitchFamily="49" charset="-122"/>
              </a:rPr>
              <a:t>孜孜以求：</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全力以赴：</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百尺竿头：</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更进一步：</a:t>
            </a:r>
            <a:endParaRPr lang="zh-CN" altLang="en-US" sz="2700" dirty="0">
              <a:latin typeface="楷体" panose="02010609060101010101" pitchFamily="49" charset="-122"/>
              <a:ea typeface="楷体" panose="02010609060101010101" pitchFamily="49" charset="-122"/>
            </a:endParaRPr>
          </a:p>
        </p:txBody>
      </p:sp>
      <p:sp>
        <p:nvSpPr>
          <p:cNvPr id="20" name="矩形 19"/>
          <p:cNvSpPr/>
          <p:nvPr/>
        </p:nvSpPr>
        <p:spPr>
          <a:xfrm>
            <a:off x="2324179" y="1232288"/>
            <a:ext cx="2601051" cy="438581"/>
          </a:xfrm>
          <a:prstGeom prst="rect">
            <a:avLst/>
          </a:prstGeom>
        </p:spPr>
        <p:txBody>
          <a:bodyPr wrap="non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不知疲倦的探求。</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1" name="矩形 20"/>
          <p:cNvSpPr/>
          <p:nvPr/>
        </p:nvSpPr>
        <p:spPr>
          <a:xfrm>
            <a:off x="2270594" y="1821652"/>
            <a:ext cx="3216683" cy="438581"/>
          </a:xfrm>
          <a:prstGeom prst="rect">
            <a:avLst/>
          </a:prstGeom>
        </p:spPr>
        <p:txBody>
          <a:bodyPr wrap="non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把全部力量投入进去。</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2" name="矩形 21"/>
          <p:cNvSpPr/>
          <p:nvPr/>
        </p:nvSpPr>
        <p:spPr>
          <a:xfrm>
            <a:off x="2377764" y="2464594"/>
            <a:ext cx="5412133" cy="438581"/>
          </a:xfrm>
          <a:prstGeom prst="rect">
            <a:avLst/>
          </a:prstGeom>
        </p:spPr>
        <p:txBody>
          <a:bodyPr wrap="squar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比喻学问、成绩等达到了很高的程度。</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3" name="矩形 22"/>
          <p:cNvSpPr/>
          <p:nvPr/>
        </p:nvSpPr>
        <p:spPr>
          <a:xfrm>
            <a:off x="2377764" y="3053957"/>
            <a:ext cx="2191874" cy="438581"/>
          </a:xfrm>
          <a:prstGeom prst="rect">
            <a:avLst/>
          </a:prstGeom>
        </p:spPr>
        <p:txBody>
          <a:bodyPr wrap="square" lIns="68580" tIns="34290" rIns="68580" bIns="34290">
            <a:spAutoFit/>
          </a:bodyPr>
          <a:lstStyle/>
          <a:p>
            <a:pPr lvl="0"/>
            <a:r>
              <a:rPr lang="zh-CN" altLang="zh-CN" sz="24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仍然继续努力。</a:t>
            </a:r>
            <a:endParaRPr lang="zh-CN" altLang="zh-CN" sz="2100" dirty="0" smtClean="0">
              <a:solidFill>
                <a:srgbClr val="FF0000"/>
              </a:solidFill>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amond(in)">
                                      <p:cBhvr>
                                        <p:cTn id="7" dur="2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amond(in)">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diamond(in)">
                                      <p:cBhvr>
                                        <p:cTn id="17" dur="20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diamond(in)">
                                      <p:cBhvr>
                                        <p:cTn id="22"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99160" y="1583690"/>
            <a:ext cx="7261225" cy="1453515"/>
          </a:xfrm>
          <a:prstGeom prst="rect">
            <a:avLst/>
          </a:prstGeom>
        </p:spPr>
        <p:txBody>
          <a:bodyPr wrap="square" lIns="68580" tIns="34290" rIns="68580" bIns="34290">
            <a:spAutoFit/>
          </a:bodyPr>
          <a:lstStyle/>
          <a:p>
            <a:r>
              <a:rPr lang="zh-CN" altLang="en-US" sz="3000" b="1" dirty="0" smtClean="0">
                <a:latin typeface="楷体" panose="02010609060101010101" pitchFamily="49" charset="-122"/>
                <a:ea typeface="楷体" panose="02010609060101010101" pitchFamily="49" charset="-122"/>
              </a:rPr>
              <a:t>    本次口语交际的内容是学习当你与别人意见不一致或做什么事拿不定主意时，应该如何跟别人商量。</a:t>
            </a:r>
          </a:p>
        </p:txBody>
      </p:sp>
      <p:sp>
        <p:nvSpPr>
          <p:cNvPr id="11" name="文本框 9"/>
          <p:cNvSpPr txBox="1"/>
          <p:nvPr/>
        </p:nvSpPr>
        <p:spPr>
          <a:xfrm>
            <a:off x="953127" y="520069"/>
            <a:ext cx="1620391" cy="483870"/>
          </a:xfrm>
          <a:prstGeom prst="rect">
            <a:avLst/>
          </a:prstGeom>
          <a:noFill/>
        </p:spPr>
        <p:txBody>
          <a:bodyPr wrap="square" lIns="68580" tIns="34290" rIns="68580" bIns="34290" rtlCol="0">
            <a:spAutoFit/>
          </a:bodyPr>
          <a:lstStyle/>
          <a:p>
            <a:r>
              <a:rPr lang="zh-CN" altLang="en-US" sz="2700" b="1" dirty="0">
                <a:solidFill>
                  <a:srgbClr val="0000FF"/>
                </a:solidFill>
                <a:latin typeface="楷体" panose="02010609060101010101" pitchFamily="49" charset="-122"/>
                <a:ea typeface="楷体" panose="02010609060101010101" pitchFamily="49" charset="-122"/>
              </a:rPr>
              <a:t>口语交际</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2997" y="379636"/>
            <a:ext cx="648154" cy="6251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8" name="直接连接符 7"/>
          <p:cNvCxnSpPr/>
          <p:nvPr/>
        </p:nvCxnSpPr>
        <p:spPr>
          <a:xfrm>
            <a:off x="899113" y="1004817"/>
            <a:ext cx="1512365" cy="0"/>
          </a:xfrm>
          <a:prstGeom prst="line">
            <a:avLst/>
          </a:prstGeom>
          <a:ln w="285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plus(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lum contrast="12000"/>
          </a:blip>
          <a:stretch>
            <a:fillRect/>
          </a:stretch>
        </p:blipFill>
        <p:spPr>
          <a:xfrm>
            <a:off x="3056890" y="17145"/>
            <a:ext cx="4923155" cy="5088890"/>
          </a:xfrm>
          <a:prstGeom prst="rect">
            <a:avLst/>
          </a:prstGeom>
          <a:ln>
            <a:noFill/>
          </a:ln>
        </p:spPr>
      </p:pic>
      <p:sp>
        <p:nvSpPr>
          <p:cNvPr id="19" name="矩形 18"/>
          <p:cNvSpPr/>
          <p:nvPr/>
        </p:nvSpPr>
        <p:spPr>
          <a:xfrm>
            <a:off x="292100" y="1149350"/>
            <a:ext cx="2515235" cy="1915160"/>
          </a:xfrm>
          <a:prstGeom prst="rect">
            <a:avLst/>
          </a:prstGeom>
          <a:solidFill>
            <a:schemeClr val="accent2"/>
          </a:solidFill>
        </p:spPr>
        <p:txBody>
          <a:bodyPr wrap="square" lIns="68580" tIns="34290" rIns="68580" bIns="34290">
            <a:spAutoFit/>
          </a:bodyPr>
          <a:lstStyle/>
          <a:p>
            <a:r>
              <a:rPr lang="zh-CN" altLang="en-US" sz="3000" b="1" dirty="0" smtClean="0">
                <a:latin typeface="楷体" panose="02010609060101010101" pitchFamily="49" charset="-122"/>
                <a:ea typeface="楷体" panose="02010609060101010101" pitchFamily="49" charset="-122"/>
              </a:rPr>
              <a:t>    遇到这几种情况，你应该怎样同别人商量？</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plus(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圆角 28"/>
          <p:cNvSpPr/>
          <p:nvPr/>
        </p:nvSpPr>
        <p:spPr bwMode="auto">
          <a:xfrm>
            <a:off x="518596" y="1088778"/>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方</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57" name="矩形: 圆角 29"/>
          <p:cNvSpPr/>
          <p:nvPr/>
        </p:nvSpPr>
        <p:spPr bwMode="auto">
          <a:xfrm>
            <a:off x="518596" y="1731720"/>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法</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58" name="矩形: 圆角 30"/>
          <p:cNvSpPr/>
          <p:nvPr/>
        </p:nvSpPr>
        <p:spPr bwMode="auto">
          <a:xfrm>
            <a:off x="518596" y="2374662"/>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59" name="矩形: 圆角 30"/>
          <p:cNvSpPr/>
          <p:nvPr/>
        </p:nvSpPr>
        <p:spPr bwMode="auto">
          <a:xfrm>
            <a:off x="518596" y="3017604"/>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9" name="矩形 18"/>
          <p:cNvSpPr/>
          <p:nvPr/>
        </p:nvSpPr>
        <p:spPr>
          <a:xfrm>
            <a:off x="1283970" y="1381760"/>
            <a:ext cx="6620510" cy="2145665"/>
          </a:xfrm>
          <a:prstGeom prst="rect">
            <a:avLst/>
          </a:prstGeom>
        </p:spPr>
        <p:txBody>
          <a:bodyPr wrap="square" lIns="68580" tIns="34290" rIns="68580" bIns="34290">
            <a:spAutoFit/>
          </a:bodyPr>
          <a:lstStyle/>
          <a:p>
            <a:r>
              <a:rPr lang="en-US" altLang="zh-CN" sz="2700" b="1" dirty="0" smtClean="0">
                <a:latin typeface="楷体" panose="02010609060101010101" pitchFamily="49" charset="-122"/>
                <a:ea typeface="楷体" panose="02010609060101010101" pitchFamily="49" charset="-122"/>
              </a:rPr>
              <a:t>    1.</a:t>
            </a:r>
            <a:r>
              <a:rPr lang="zh-CN" altLang="en-US" sz="2700" b="1" dirty="0" smtClean="0">
                <a:latin typeface="楷体" panose="02010609060101010101" pitchFamily="49" charset="-122"/>
                <a:ea typeface="楷体" panose="02010609060101010101" pitchFamily="49" charset="-122"/>
              </a:rPr>
              <a:t>首先想一想自己的意见是否正确。</a:t>
            </a:r>
            <a:endParaRPr lang="en-US" altLang="zh-CN" sz="2700" b="1" dirty="0" smtClean="0">
              <a:latin typeface="楷体" panose="02010609060101010101" pitchFamily="49" charset="-122"/>
              <a:ea typeface="楷体" panose="02010609060101010101" pitchFamily="49" charset="-122"/>
            </a:endParaRPr>
          </a:p>
          <a:p>
            <a:r>
              <a:rPr lang="en-US" altLang="zh-CN" sz="2700" b="1" dirty="0" smtClean="0">
                <a:latin typeface="楷体" panose="02010609060101010101" pitchFamily="49" charset="-122"/>
                <a:ea typeface="楷体" panose="02010609060101010101" pitchFamily="49" charset="-122"/>
              </a:rPr>
              <a:t>    2.</a:t>
            </a:r>
            <a:r>
              <a:rPr lang="zh-CN" altLang="en-US" sz="2700" b="1" dirty="0" smtClean="0">
                <a:latin typeface="楷体" panose="02010609060101010101" pitchFamily="49" charset="-122"/>
                <a:ea typeface="楷体" panose="02010609060101010101" pitchFamily="49" charset="-122"/>
              </a:rPr>
              <a:t>尽量把自己的理由考虑周全，想好从哪几个方面阐述自己的观点。</a:t>
            </a:r>
            <a:endParaRPr lang="en-US" altLang="zh-CN" sz="2700" b="1" dirty="0" smtClean="0">
              <a:latin typeface="楷体" panose="02010609060101010101" pitchFamily="49" charset="-122"/>
              <a:ea typeface="楷体" panose="02010609060101010101" pitchFamily="49" charset="-122"/>
            </a:endParaRPr>
          </a:p>
          <a:p>
            <a:r>
              <a:rPr lang="en-US" altLang="zh-CN" sz="2700" b="1" dirty="0" smtClean="0">
                <a:latin typeface="楷体" panose="02010609060101010101" pitchFamily="49" charset="-122"/>
                <a:ea typeface="楷体" panose="02010609060101010101" pitchFamily="49" charset="-122"/>
              </a:rPr>
              <a:t>    3.</a:t>
            </a:r>
            <a:r>
              <a:rPr lang="zh-CN" altLang="en-US" sz="2700" b="1" dirty="0" smtClean="0">
                <a:latin typeface="楷体" panose="02010609060101010101" pitchFamily="49" charset="-122"/>
                <a:ea typeface="楷体" panose="02010609060101010101" pitchFamily="49" charset="-122"/>
              </a:rPr>
              <a:t>小组内展示，请同学们提出的意见并改进。</a:t>
            </a:r>
          </a:p>
        </p:txBody>
      </p:sp>
      <p:sp>
        <p:nvSpPr>
          <p:cNvPr id="29698" name="AutoShape 2" descr="http://img2.imgtn.bdimg.com/it/u=1296786971,2636069031&amp;fm=27&amp;gp=0.jpg"/>
          <p:cNvSpPr>
            <a:spLocks noChangeAspect="1" noChangeArrowheads="1"/>
          </p:cNvSpPr>
          <p:nvPr/>
        </p:nvSpPr>
        <p:spPr bwMode="auto">
          <a:xfrm>
            <a:off x="116696" y="-108347"/>
            <a:ext cx="228630" cy="228601"/>
          </a:xfrm>
          <a:prstGeom prst="rect">
            <a:avLst/>
          </a:prstGeom>
          <a:noFill/>
        </p:spPr>
        <p:txBody>
          <a:bodyPr vert="horz" wrap="square" lIns="68580" tIns="34290" rIns="68580" bIns="3429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580">
                                          <p:stCondLst>
                                            <p:cond delay="0"/>
                                          </p:stCondLst>
                                        </p:cTn>
                                        <p:tgtEl>
                                          <p:spTgt spid="55"/>
                                        </p:tgtEl>
                                      </p:cBhvr>
                                    </p:animEffect>
                                    <p:anim calcmode="lin" valueType="num">
                                      <p:cBhvr>
                                        <p:cTn id="8" dur="1822"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5"/>
                                        </p:tgtEl>
                                        <p:attrNameLst>
                                          <p:attrName>ppt_y</p:attrName>
                                        </p:attrNameLst>
                                      </p:cBhvr>
                                      <p:tavLst>
                                        <p:tav tm="0" fmla="#ppt_y-sin(pi*$)/81">
                                          <p:val>
                                            <p:fltVal val="0"/>
                                          </p:val>
                                        </p:tav>
                                        <p:tav tm="100000">
                                          <p:val>
                                            <p:fltVal val="1"/>
                                          </p:val>
                                        </p:tav>
                                      </p:tavLst>
                                    </p:anim>
                                    <p:animScale>
                                      <p:cBhvr>
                                        <p:cTn id="13" dur="26">
                                          <p:stCondLst>
                                            <p:cond delay="650"/>
                                          </p:stCondLst>
                                        </p:cTn>
                                        <p:tgtEl>
                                          <p:spTgt spid="55"/>
                                        </p:tgtEl>
                                      </p:cBhvr>
                                      <p:to x="100000" y="60000"/>
                                    </p:animScale>
                                    <p:animScale>
                                      <p:cBhvr>
                                        <p:cTn id="14" dur="166" decel="50000">
                                          <p:stCondLst>
                                            <p:cond delay="676"/>
                                          </p:stCondLst>
                                        </p:cTn>
                                        <p:tgtEl>
                                          <p:spTgt spid="55"/>
                                        </p:tgtEl>
                                      </p:cBhvr>
                                      <p:to x="100000" y="100000"/>
                                    </p:animScale>
                                    <p:animScale>
                                      <p:cBhvr>
                                        <p:cTn id="15" dur="26">
                                          <p:stCondLst>
                                            <p:cond delay="1312"/>
                                          </p:stCondLst>
                                        </p:cTn>
                                        <p:tgtEl>
                                          <p:spTgt spid="55"/>
                                        </p:tgtEl>
                                      </p:cBhvr>
                                      <p:to x="100000" y="80000"/>
                                    </p:animScale>
                                    <p:animScale>
                                      <p:cBhvr>
                                        <p:cTn id="16" dur="166" decel="50000">
                                          <p:stCondLst>
                                            <p:cond delay="1338"/>
                                          </p:stCondLst>
                                        </p:cTn>
                                        <p:tgtEl>
                                          <p:spTgt spid="55"/>
                                        </p:tgtEl>
                                      </p:cBhvr>
                                      <p:to x="100000" y="100000"/>
                                    </p:animScale>
                                    <p:animScale>
                                      <p:cBhvr>
                                        <p:cTn id="17" dur="26">
                                          <p:stCondLst>
                                            <p:cond delay="1642"/>
                                          </p:stCondLst>
                                        </p:cTn>
                                        <p:tgtEl>
                                          <p:spTgt spid="55"/>
                                        </p:tgtEl>
                                      </p:cBhvr>
                                      <p:to x="100000" y="90000"/>
                                    </p:animScale>
                                    <p:animScale>
                                      <p:cBhvr>
                                        <p:cTn id="18" dur="166" decel="50000">
                                          <p:stCondLst>
                                            <p:cond delay="1668"/>
                                          </p:stCondLst>
                                        </p:cTn>
                                        <p:tgtEl>
                                          <p:spTgt spid="55"/>
                                        </p:tgtEl>
                                      </p:cBhvr>
                                      <p:to x="100000" y="100000"/>
                                    </p:animScale>
                                    <p:animScale>
                                      <p:cBhvr>
                                        <p:cTn id="19" dur="26">
                                          <p:stCondLst>
                                            <p:cond delay="1808"/>
                                          </p:stCondLst>
                                        </p:cTn>
                                        <p:tgtEl>
                                          <p:spTgt spid="55"/>
                                        </p:tgtEl>
                                      </p:cBhvr>
                                      <p:to x="100000" y="95000"/>
                                    </p:animScale>
                                    <p:animScale>
                                      <p:cBhvr>
                                        <p:cTn id="20" dur="166" decel="50000">
                                          <p:stCondLst>
                                            <p:cond delay="1834"/>
                                          </p:stCondLst>
                                        </p:cTn>
                                        <p:tgtEl>
                                          <p:spTgt spid="5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wipe(down)">
                                      <p:cBhvr>
                                        <p:cTn id="25" dur="580">
                                          <p:stCondLst>
                                            <p:cond delay="0"/>
                                          </p:stCondLst>
                                        </p:cTn>
                                        <p:tgtEl>
                                          <p:spTgt spid="57"/>
                                        </p:tgtEl>
                                      </p:cBhvr>
                                    </p:animEffect>
                                    <p:anim calcmode="lin" valueType="num">
                                      <p:cBhvr>
                                        <p:cTn id="26" dur="1822" tmFilter="0,0; 0.14,0.36; 0.43,0.73; 0.71,0.91; 1.0,1.0">
                                          <p:stCondLst>
                                            <p:cond delay="0"/>
                                          </p:stCondLst>
                                        </p:cTn>
                                        <p:tgtEl>
                                          <p:spTgt spid="57"/>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7"/>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7"/>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7"/>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7"/>
                                        </p:tgtEl>
                                        <p:attrNameLst>
                                          <p:attrName>ppt_y</p:attrName>
                                        </p:attrNameLst>
                                      </p:cBhvr>
                                      <p:tavLst>
                                        <p:tav tm="0" fmla="#ppt_y-sin(pi*$)/81">
                                          <p:val>
                                            <p:fltVal val="0"/>
                                          </p:val>
                                        </p:tav>
                                        <p:tav tm="100000">
                                          <p:val>
                                            <p:fltVal val="1"/>
                                          </p:val>
                                        </p:tav>
                                      </p:tavLst>
                                    </p:anim>
                                    <p:animScale>
                                      <p:cBhvr>
                                        <p:cTn id="31" dur="26">
                                          <p:stCondLst>
                                            <p:cond delay="650"/>
                                          </p:stCondLst>
                                        </p:cTn>
                                        <p:tgtEl>
                                          <p:spTgt spid="57"/>
                                        </p:tgtEl>
                                      </p:cBhvr>
                                      <p:to x="100000" y="60000"/>
                                    </p:animScale>
                                    <p:animScale>
                                      <p:cBhvr>
                                        <p:cTn id="32" dur="166" decel="50000">
                                          <p:stCondLst>
                                            <p:cond delay="676"/>
                                          </p:stCondLst>
                                        </p:cTn>
                                        <p:tgtEl>
                                          <p:spTgt spid="57"/>
                                        </p:tgtEl>
                                      </p:cBhvr>
                                      <p:to x="100000" y="100000"/>
                                    </p:animScale>
                                    <p:animScale>
                                      <p:cBhvr>
                                        <p:cTn id="33" dur="26">
                                          <p:stCondLst>
                                            <p:cond delay="1312"/>
                                          </p:stCondLst>
                                        </p:cTn>
                                        <p:tgtEl>
                                          <p:spTgt spid="57"/>
                                        </p:tgtEl>
                                      </p:cBhvr>
                                      <p:to x="100000" y="80000"/>
                                    </p:animScale>
                                    <p:animScale>
                                      <p:cBhvr>
                                        <p:cTn id="34" dur="166" decel="50000">
                                          <p:stCondLst>
                                            <p:cond delay="1338"/>
                                          </p:stCondLst>
                                        </p:cTn>
                                        <p:tgtEl>
                                          <p:spTgt spid="57"/>
                                        </p:tgtEl>
                                      </p:cBhvr>
                                      <p:to x="100000" y="100000"/>
                                    </p:animScale>
                                    <p:animScale>
                                      <p:cBhvr>
                                        <p:cTn id="35" dur="26">
                                          <p:stCondLst>
                                            <p:cond delay="1642"/>
                                          </p:stCondLst>
                                        </p:cTn>
                                        <p:tgtEl>
                                          <p:spTgt spid="57"/>
                                        </p:tgtEl>
                                      </p:cBhvr>
                                      <p:to x="100000" y="90000"/>
                                    </p:animScale>
                                    <p:animScale>
                                      <p:cBhvr>
                                        <p:cTn id="36" dur="166" decel="50000">
                                          <p:stCondLst>
                                            <p:cond delay="1668"/>
                                          </p:stCondLst>
                                        </p:cTn>
                                        <p:tgtEl>
                                          <p:spTgt spid="57"/>
                                        </p:tgtEl>
                                      </p:cBhvr>
                                      <p:to x="100000" y="100000"/>
                                    </p:animScale>
                                    <p:animScale>
                                      <p:cBhvr>
                                        <p:cTn id="37" dur="26">
                                          <p:stCondLst>
                                            <p:cond delay="1808"/>
                                          </p:stCondLst>
                                        </p:cTn>
                                        <p:tgtEl>
                                          <p:spTgt spid="57"/>
                                        </p:tgtEl>
                                      </p:cBhvr>
                                      <p:to x="100000" y="95000"/>
                                    </p:animScale>
                                    <p:animScale>
                                      <p:cBhvr>
                                        <p:cTn id="38" dur="166" decel="50000">
                                          <p:stCondLst>
                                            <p:cond delay="1834"/>
                                          </p:stCondLst>
                                        </p:cTn>
                                        <p:tgtEl>
                                          <p:spTgt spid="57"/>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wipe(down)">
                                      <p:cBhvr>
                                        <p:cTn id="43" dur="580">
                                          <p:stCondLst>
                                            <p:cond delay="0"/>
                                          </p:stCondLst>
                                        </p:cTn>
                                        <p:tgtEl>
                                          <p:spTgt spid="58"/>
                                        </p:tgtEl>
                                      </p:cBhvr>
                                    </p:animEffect>
                                    <p:anim calcmode="lin" valueType="num">
                                      <p:cBhvr>
                                        <p:cTn id="44"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49" dur="26">
                                          <p:stCondLst>
                                            <p:cond delay="650"/>
                                          </p:stCondLst>
                                        </p:cTn>
                                        <p:tgtEl>
                                          <p:spTgt spid="58"/>
                                        </p:tgtEl>
                                      </p:cBhvr>
                                      <p:to x="100000" y="60000"/>
                                    </p:animScale>
                                    <p:animScale>
                                      <p:cBhvr>
                                        <p:cTn id="50" dur="166" decel="50000">
                                          <p:stCondLst>
                                            <p:cond delay="676"/>
                                          </p:stCondLst>
                                        </p:cTn>
                                        <p:tgtEl>
                                          <p:spTgt spid="58"/>
                                        </p:tgtEl>
                                      </p:cBhvr>
                                      <p:to x="100000" y="100000"/>
                                    </p:animScale>
                                    <p:animScale>
                                      <p:cBhvr>
                                        <p:cTn id="51" dur="26">
                                          <p:stCondLst>
                                            <p:cond delay="1312"/>
                                          </p:stCondLst>
                                        </p:cTn>
                                        <p:tgtEl>
                                          <p:spTgt spid="58"/>
                                        </p:tgtEl>
                                      </p:cBhvr>
                                      <p:to x="100000" y="80000"/>
                                    </p:animScale>
                                    <p:animScale>
                                      <p:cBhvr>
                                        <p:cTn id="52" dur="166" decel="50000">
                                          <p:stCondLst>
                                            <p:cond delay="1338"/>
                                          </p:stCondLst>
                                        </p:cTn>
                                        <p:tgtEl>
                                          <p:spTgt spid="58"/>
                                        </p:tgtEl>
                                      </p:cBhvr>
                                      <p:to x="100000" y="100000"/>
                                    </p:animScale>
                                    <p:animScale>
                                      <p:cBhvr>
                                        <p:cTn id="53" dur="26">
                                          <p:stCondLst>
                                            <p:cond delay="1642"/>
                                          </p:stCondLst>
                                        </p:cTn>
                                        <p:tgtEl>
                                          <p:spTgt spid="58"/>
                                        </p:tgtEl>
                                      </p:cBhvr>
                                      <p:to x="100000" y="90000"/>
                                    </p:animScale>
                                    <p:animScale>
                                      <p:cBhvr>
                                        <p:cTn id="54" dur="166" decel="50000">
                                          <p:stCondLst>
                                            <p:cond delay="1668"/>
                                          </p:stCondLst>
                                        </p:cTn>
                                        <p:tgtEl>
                                          <p:spTgt spid="58"/>
                                        </p:tgtEl>
                                      </p:cBhvr>
                                      <p:to x="100000" y="100000"/>
                                    </p:animScale>
                                    <p:animScale>
                                      <p:cBhvr>
                                        <p:cTn id="55" dur="26">
                                          <p:stCondLst>
                                            <p:cond delay="1808"/>
                                          </p:stCondLst>
                                        </p:cTn>
                                        <p:tgtEl>
                                          <p:spTgt spid="58"/>
                                        </p:tgtEl>
                                      </p:cBhvr>
                                      <p:to x="100000" y="95000"/>
                                    </p:animScale>
                                    <p:animScale>
                                      <p:cBhvr>
                                        <p:cTn id="56" dur="166" decel="50000">
                                          <p:stCondLst>
                                            <p:cond delay="1834"/>
                                          </p:stCondLst>
                                        </p:cTn>
                                        <p:tgtEl>
                                          <p:spTgt spid="58"/>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wipe(down)">
                                      <p:cBhvr>
                                        <p:cTn id="61" dur="580">
                                          <p:stCondLst>
                                            <p:cond delay="0"/>
                                          </p:stCondLst>
                                        </p:cTn>
                                        <p:tgtEl>
                                          <p:spTgt spid="59"/>
                                        </p:tgtEl>
                                      </p:cBhvr>
                                    </p:animEffect>
                                    <p:anim calcmode="lin" valueType="num">
                                      <p:cBhvr>
                                        <p:cTn id="62" dur="1822" tmFilter="0,0; 0.14,0.36; 0.43,0.73; 0.71,0.91; 1.0,1.0">
                                          <p:stCondLst>
                                            <p:cond delay="0"/>
                                          </p:stCondLst>
                                        </p:cTn>
                                        <p:tgtEl>
                                          <p:spTgt spid="59"/>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59"/>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59"/>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59"/>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59"/>
                                        </p:tgtEl>
                                        <p:attrNameLst>
                                          <p:attrName>ppt_y</p:attrName>
                                        </p:attrNameLst>
                                      </p:cBhvr>
                                      <p:tavLst>
                                        <p:tav tm="0" fmla="#ppt_y-sin(pi*$)/81">
                                          <p:val>
                                            <p:fltVal val="0"/>
                                          </p:val>
                                        </p:tav>
                                        <p:tav tm="100000">
                                          <p:val>
                                            <p:fltVal val="1"/>
                                          </p:val>
                                        </p:tav>
                                      </p:tavLst>
                                    </p:anim>
                                    <p:animScale>
                                      <p:cBhvr>
                                        <p:cTn id="67" dur="26">
                                          <p:stCondLst>
                                            <p:cond delay="650"/>
                                          </p:stCondLst>
                                        </p:cTn>
                                        <p:tgtEl>
                                          <p:spTgt spid="59"/>
                                        </p:tgtEl>
                                      </p:cBhvr>
                                      <p:to x="100000" y="60000"/>
                                    </p:animScale>
                                    <p:animScale>
                                      <p:cBhvr>
                                        <p:cTn id="68" dur="166" decel="50000">
                                          <p:stCondLst>
                                            <p:cond delay="676"/>
                                          </p:stCondLst>
                                        </p:cTn>
                                        <p:tgtEl>
                                          <p:spTgt spid="59"/>
                                        </p:tgtEl>
                                      </p:cBhvr>
                                      <p:to x="100000" y="100000"/>
                                    </p:animScale>
                                    <p:animScale>
                                      <p:cBhvr>
                                        <p:cTn id="69" dur="26">
                                          <p:stCondLst>
                                            <p:cond delay="1312"/>
                                          </p:stCondLst>
                                        </p:cTn>
                                        <p:tgtEl>
                                          <p:spTgt spid="59"/>
                                        </p:tgtEl>
                                      </p:cBhvr>
                                      <p:to x="100000" y="80000"/>
                                    </p:animScale>
                                    <p:animScale>
                                      <p:cBhvr>
                                        <p:cTn id="70" dur="166" decel="50000">
                                          <p:stCondLst>
                                            <p:cond delay="1338"/>
                                          </p:stCondLst>
                                        </p:cTn>
                                        <p:tgtEl>
                                          <p:spTgt spid="59"/>
                                        </p:tgtEl>
                                      </p:cBhvr>
                                      <p:to x="100000" y="100000"/>
                                    </p:animScale>
                                    <p:animScale>
                                      <p:cBhvr>
                                        <p:cTn id="71" dur="26">
                                          <p:stCondLst>
                                            <p:cond delay="1642"/>
                                          </p:stCondLst>
                                        </p:cTn>
                                        <p:tgtEl>
                                          <p:spTgt spid="59"/>
                                        </p:tgtEl>
                                      </p:cBhvr>
                                      <p:to x="100000" y="90000"/>
                                    </p:animScale>
                                    <p:animScale>
                                      <p:cBhvr>
                                        <p:cTn id="72" dur="166" decel="50000">
                                          <p:stCondLst>
                                            <p:cond delay="1668"/>
                                          </p:stCondLst>
                                        </p:cTn>
                                        <p:tgtEl>
                                          <p:spTgt spid="59"/>
                                        </p:tgtEl>
                                      </p:cBhvr>
                                      <p:to x="100000" y="100000"/>
                                    </p:animScale>
                                    <p:animScale>
                                      <p:cBhvr>
                                        <p:cTn id="73" dur="26">
                                          <p:stCondLst>
                                            <p:cond delay="1808"/>
                                          </p:stCondLst>
                                        </p:cTn>
                                        <p:tgtEl>
                                          <p:spTgt spid="59"/>
                                        </p:tgtEl>
                                      </p:cBhvr>
                                      <p:to x="100000" y="95000"/>
                                    </p:animScale>
                                    <p:animScale>
                                      <p:cBhvr>
                                        <p:cTn id="74" dur="166" decel="50000">
                                          <p:stCondLst>
                                            <p:cond delay="1834"/>
                                          </p:stCondLst>
                                        </p:cTn>
                                        <p:tgtEl>
                                          <p:spTgt spid="59"/>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13" presetClass="entr" presetSubtype="16"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plus(in)">
                                      <p:cBhvr>
                                        <p:cTn id="79"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57" grpId="0" bldLvl="0" animBg="1"/>
      <p:bldP spid="58" grpId="0" bldLvl="0" animBg="1"/>
      <p:bldP spid="59" grpId="0" bldLvl="0" animBg="1"/>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4"/>
          <p:cNvSpPr txBox="1"/>
          <p:nvPr/>
        </p:nvSpPr>
        <p:spPr>
          <a:xfrm>
            <a:off x="713846" y="910817"/>
            <a:ext cx="7609137" cy="3556000"/>
          </a:xfrm>
          <a:prstGeom prst="rect">
            <a:avLst/>
          </a:prstGeom>
          <a:noFill/>
        </p:spPr>
        <p:txBody>
          <a:bodyPr wrap="square" lIns="68580" tIns="34290" rIns="68580" bIns="34290" rtlCol="0">
            <a:spAutoFit/>
          </a:bodyPr>
          <a:lstStyle/>
          <a:p>
            <a:pPr algn="l">
              <a:lnSpc>
                <a:spcPct val="120000"/>
              </a:lnSpc>
            </a:pPr>
            <a:r>
              <a:rPr lang="en-US" altLang="zh-CN" sz="2700" b="1" dirty="0" smtClean="0">
                <a:latin typeface="楷体" panose="02010609060101010101" pitchFamily="49" charset="-122"/>
                <a:ea typeface="楷体" panose="02010609060101010101" pitchFamily="49" charset="-122"/>
              </a:rPr>
              <a:t>    </a:t>
            </a:r>
            <a:r>
              <a:rPr lang="zh-CN" altLang="en-US" sz="2700" b="1" dirty="0" smtClean="0">
                <a:latin typeface="楷体" panose="02010609060101010101" pitchFamily="49" charset="-122"/>
                <a:ea typeface="楷体" panose="02010609060101010101" pitchFamily="49" charset="-122"/>
              </a:rPr>
              <a:t>我对好朋友</a:t>
            </a:r>
            <a:r>
              <a:rPr lang="zh-CN" altLang="en-US" sz="2700" b="1" dirty="0" smtClean="0">
                <a:latin typeface="楷体" panose="02010609060101010101" pitchFamily="49" charset="-122"/>
                <a:ea typeface="楷体" panose="02010609060101010101" pitchFamily="49" charset="-122"/>
                <a:sym typeface="+mn-ea"/>
              </a:rPr>
              <a:t>卓越</a:t>
            </a:r>
            <a:r>
              <a:rPr lang="zh-CN" altLang="en-US" sz="2700" b="1" dirty="0" smtClean="0">
                <a:latin typeface="楷体" panose="02010609060101010101" pitchFamily="49" charset="-122"/>
                <a:ea typeface="楷体" panose="02010609060101010101" pitchFamily="49" charset="-122"/>
              </a:rPr>
              <a:t>说</a:t>
            </a:r>
            <a:r>
              <a:rPr lang="en-US" altLang="zh-CN" sz="2700" b="1" dirty="0" smtClean="0">
                <a:latin typeface="楷体" panose="02010609060101010101" pitchFamily="49" charset="-122"/>
                <a:ea typeface="楷体" panose="02010609060101010101" pitchFamily="49" charset="-122"/>
              </a:rPr>
              <a:t>:“</a:t>
            </a:r>
            <a:r>
              <a:rPr lang="zh-CN" altLang="en-US" sz="2700" b="1" dirty="0" smtClean="0">
                <a:latin typeface="楷体" panose="02010609060101010101" pitchFamily="49" charset="-122"/>
                <a:ea typeface="楷体" panose="02010609060101010101" pitchFamily="49" charset="-122"/>
              </a:rPr>
              <a:t>我们怎么庆祝</a:t>
            </a:r>
            <a:r>
              <a:rPr lang="en-US" altLang="zh-CN" sz="2700" b="1" dirty="0" smtClean="0">
                <a:latin typeface="楷体" panose="02010609060101010101" pitchFamily="49" charset="-122"/>
                <a:ea typeface="楷体" panose="02010609060101010101" pitchFamily="49" charset="-122"/>
              </a:rPr>
              <a:t>“</a:t>
            </a:r>
            <a:r>
              <a:rPr lang="zh-CN" altLang="en-US" sz="2700" b="1" dirty="0" smtClean="0">
                <a:latin typeface="楷体" panose="02010609060101010101" pitchFamily="49" charset="-122"/>
                <a:ea typeface="楷体" panose="02010609060101010101" pitchFamily="49" charset="-122"/>
              </a:rPr>
              <a:t>六一</a:t>
            </a:r>
            <a:r>
              <a:rPr lang="en-US" altLang="zh-CN" sz="2700" b="1" dirty="0" smtClean="0">
                <a:latin typeface="楷体" panose="02010609060101010101" pitchFamily="49" charset="-122"/>
                <a:ea typeface="楷体" panose="02010609060101010101" pitchFamily="49" charset="-122"/>
              </a:rPr>
              <a:t>”</a:t>
            </a:r>
            <a:r>
              <a:rPr lang="zh-CN" altLang="en-US" sz="2700" b="1" dirty="0" smtClean="0">
                <a:latin typeface="楷体" panose="02010609060101010101" pitchFamily="49" charset="-122"/>
                <a:ea typeface="楷体" panose="02010609060101010101" pitchFamily="49" charset="-122"/>
              </a:rPr>
              <a:t>儿童节呢</a:t>
            </a:r>
            <a:r>
              <a:rPr lang="en-US" altLang="zh-CN" sz="2700" b="1" dirty="0" smtClean="0">
                <a:latin typeface="楷体" panose="02010609060101010101" pitchFamily="49" charset="-122"/>
                <a:ea typeface="楷体" panose="02010609060101010101" pitchFamily="49" charset="-122"/>
              </a:rPr>
              <a:t>?”</a:t>
            </a:r>
          </a:p>
          <a:p>
            <a:pPr>
              <a:lnSpc>
                <a:spcPct val="120000"/>
              </a:lnSpc>
            </a:pPr>
            <a:r>
              <a:rPr lang="zh-CN" altLang="en-US" sz="2700" b="1" dirty="0" smtClean="0">
                <a:latin typeface="楷体" panose="02010609060101010101" pitchFamily="49" charset="-122"/>
                <a:ea typeface="楷体" panose="02010609060101010101" pitchFamily="49" charset="-122"/>
              </a:rPr>
              <a:t>    卓越说</a:t>
            </a:r>
            <a:r>
              <a:rPr lang="en-US" altLang="zh-CN" sz="2700" b="1" dirty="0" smtClean="0">
                <a:latin typeface="楷体" panose="02010609060101010101" pitchFamily="49" charset="-122"/>
                <a:ea typeface="楷体" panose="02010609060101010101" pitchFamily="49" charset="-122"/>
              </a:rPr>
              <a:t>:“</a:t>
            </a:r>
            <a:r>
              <a:rPr lang="zh-CN" altLang="en-US" sz="2700" b="1" dirty="0" smtClean="0">
                <a:latin typeface="楷体" panose="02010609060101010101" pitchFamily="49" charset="-122"/>
                <a:ea typeface="楷体" panose="02010609060101010101" pitchFamily="49" charset="-122"/>
              </a:rPr>
              <a:t>我们可以开展些有意义的活动， 如表演节目等。”我说</a:t>
            </a:r>
            <a:r>
              <a:rPr lang="en-US" altLang="zh-CN" sz="2700" b="1" dirty="0" smtClean="0">
                <a:latin typeface="楷体" panose="02010609060101010101" pitchFamily="49" charset="-122"/>
                <a:ea typeface="楷体" panose="02010609060101010101" pitchFamily="49" charset="-122"/>
              </a:rPr>
              <a:t>:“</a:t>
            </a:r>
            <a:r>
              <a:rPr lang="zh-CN" altLang="en-US" sz="2700" b="1" dirty="0" smtClean="0">
                <a:latin typeface="楷体" panose="02010609060101010101" pitchFamily="49" charset="-122"/>
                <a:ea typeface="楷体" panose="02010609060101010101" pitchFamily="49" charset="-122"/>
              </a:rPr>
              <a:t>我还要把桌子竖着排，一排俩张，靠边摆。”说完，比划了一下。</a:t>
            </a:r>
          </a:p>
          <a:p>
            <a:pPr>
              <a:lnSpc>
                <a:spcPct val="120000"/>
              </a:lnSpc>
            </a:pPr>
            <a:r>
              <a:rPr lang="zh-CN" altLang="en-US" sz="2700" b="1" dirty="0" smtClean="0">
                <a:latin typeface="楷体" panose="02010609060101010101" pitchFamily="49" charset="-122"/>
                <a:ea typeface="楷体" panose="02010609060101010101" pitchFamily="49" charset="-122"/>
              </a:rPr>
              <a:t>    卓越接着地说</a:t>
            </a:r>
            <a:r>
              <a:rPr lang="en-US" altLang="zh-CN" sz="2700" b="1" dirty="0" smtClean="0">
                <a:latin typeface="楷体" panose="02010609060101010101" pitchFamily="49" charset="-122"/>
                <a:ea typeface="楷体" panose="02010609060101010101" pitchFamily="49" charset="-122"/>
              </a:rPr>
              <a:t>:“</a:t>
            </a:r>
            <a:r>
              <a:rPr lang="zh-CN" altLang="en-US" sz="2700" b="1" dirty="0" smtClean="0">
                <a:latin typeface="楷体" panose="02010609060101010101" pitchFamily="49" charset="-122"/>
                <a:ea typeface="楷体" panose="02010609060101010101" pitchFamily="49" charset="-122"/>
              </a:rPr>
              <a:t>别忘了，再买点水果和饮料给大家吃，再把教室装扮下哦</a:t>
            </a:r>
            <a:r>
              <a:rPr lang="en-US" altLang="zh-CN" sz="2700" b="1" dirty="0" smtClean="0">
                <a:latin typeface="楷体" panose="02010609060101010101" pitchFamily="49" charset="-122"/>
                <a:ea typeface="楷体" panose="02010609060101010101" pitchFamily="49" charset="-122"/>
              </a:rPr>
              <a:t>!”</a:t>
            </a:r>
          </a:p>
        </p:txBody>
      </p:sp>
      <p:sp>
        <p:nvSpPr>
          <p:cNvPr id="55" name="矩形: 圆角 28"/>
          <p:cNvSpPr/>
          <p:nvPr/>
        </p:nvSpPr>
        <p:spPr bwMode="auto">
          <a:xfrm>
            <a:off x="304970" y="411510"/>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示</a:t>
            </a:r>
          </a:p>
        </p:txBody>
      </p:sp>
      <p:sp>
        <p:nvSpPr>
          <p:cNvPr id="57" name="矩形: 圆角 29"/>
          <p:cNvSpPr/>
          <p:nvPr/>
        </p:nvSpPr>
        <p:spPr bwMode="auto">
          <a:xfrm>
            <a:off x="791088" y="411510"/>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例</a:t>
            </a:r>
          </a:p>
        </p:txBody>
      </p:sp>
      <p:sp>
        <p:nvSpPr>
          <p:cNvPr id="58" name="矩形: 圆角 30"/>
          <p:cNvSpPr/>
          <p:nvPr/>
        </p:nvSpPr>
        <p:spPr bwMode="auto">
          <a:xfrm>
            <a:off x="1277205" y="411511"/>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欣</a:t>
            </a:r>
          </a:p>
        </p:txBody>
      </p:sp>
      <p:sp>
        <p:nvSpPr>
          <p:cNvPr id="59" name="矩形: 圆角 30"/>
          <p:cNvSpPr/>
          <p:nvPr/>
        </p:nvSpPr>
        <p:spPr bwMode="auto">
          <a:xfrm>
            <a:off x="1763322" y="414175"/>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赏</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580">
                                          <p:stCondLst>
                                            <p:cond delay="0"/>
                                          </p:stCondLst>
                                        </p:cTn>
                                        <p:tgtEl>
                                          <p:spTgt spid="55"/>
                                        </p:tgtEl>
                                      </p:cBhvr>
                                    </p:animEffect>
                                    <p:anim calcmode="lin" valueType="num">
                                      <p:cBhvr>
                                        <p:cTn id="8" dur="1822"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5"/>
                                        </p:tgtEl>
                                        <p:attrNameLst>
                                          <p:attrName>ppt_y</p:attrName>
                                        </p:attrNameLst>
                                      </p:cBhvr>
                                      <p:tavLst>
                                        <p:tav tm="0" fmla="#ppt_y-sin(pi*$)/81">
                                          <p:val>
                                            <p:fltVal val="0"/>
                                          </p:val>
                                        </p:tav>
                                        <p:tav tm="100000">
                                          <p:val>
                                            <p:fltVal val="1"/>
                                          </p:val>
                                        </p:tav>
                                      </p:tavLst>
                                    </p:anim>
                                    <p:animScale>
                                      <p:cBhvr>
                                        <p:cTn id="13" dur="26">
                                          <p:stCondLst>
                                            <p:cond delay="650"/>
                                          </p:stCondLst>
                                        </p:cTn>
                                        <p:tgtEl>
                                          <p:spTgt spid="55"/>
                                        </p:tgtEl>
                                      </p:cBhvr>
                                      <p:to x="100000" y="60000"/>
                                    </p:animScale>
                                    <p:animScale>
                                      <p:cBhvr>
                                        <p:cTn id="14" dur="166" decel="50000">
                                          <p:stCondLst>
                                            <p:cond delay="676"/>
                                          </p:stCondLst>
                                        </p:cTn>
                                        <p:tgtEl>
                                          <p:spTgt spid="55"/>
                                        </p:tgtEl>
                                      </p:cBhvr>
                                      <p:to x="100000" y="100000"/>
                                    </p:animScale>
                                    <p:animScale>
                                      <p:cBhvr>
                                        <p:cTn id="15" dur="26">
                                          <p:stCondLst>
                                            <p:cond delay="1312"/>
                                          </p:stCondLst>
                                        </p:cTn>
                                        <p:tgtEl>
                                          <p:spTgt spid="55"/>
                                        </p:tgtEl>
                                      </p:cBhvr>
                                      <p:to x="100000" y="80000"/>
                                    </p:animScale>
                                    <p:animScale>
                                      <p:cBhvr>
                                        <p:cTn id="16" dur="166" decel="50000">
                                          <p:stCondLst>
                                            <p:cond delay="1338"/>
                                          </p:stCondLst>
                                        </p:cTn>
                                        <p:tgtEl>
                                          <p:spTgt spid="55"/>
                                        </p:tgtEl>
                                      </p:cBhvr>
                                      <p:to x="100000" y="100000"/>
                                    </p:animScale>
                                    <p:animScale>
                                      <p:cBhvr>
                                        <p:cTn id="17" dur="26">
                                          <p:stCondLst>
                                            <p:cond delay="1642"/>
                                          </p:stCondLst>
                                        </p:cTn>
                                        <p:tgtEl>
                                          <p:spTgt spid="55"/>
                                        </p:tgtEl>
                                      </p:cBhvr>
                                      <p:to x="100000" y="90000"/>
                                    </p:animScale>
                                    <p:animScale>
                                      <p:cBhvr>
                                        <p:cTn id="18" dur="166" decel="50000">
                                          <p:stCondLst>
                                            <p:cond delay="1668"/>
                                          </p:stCondLst>
                                        </p:cTn>
                                        <p:tgtEl>
                                          <p:spTgt spid="55"/>
                                        </p:tgtEl>
                                      </p:cBhvr>
                                      <p:to x="100000" y="100000"/>
                                    </p:animScale>
                                    <p:animScale>
                                      <p:cBhvr>
                                        <p:cTn id="19" dur="26">
                                          <p:stCondLst>
                                            <p:cond delay="1808"/>
                                          </p:stCondLst>
                                        </p:cTn>
                                        <p:tgtEl>
                                          <p:spTgt spid="55"/>
                                        </p:tgtEl>
                                      </p:cBhvr>
                                      <p:to x="100000" y="95000"/>
                                    </p:animScale>
                                    <p:animScale>
                                      <p:cBhvr>
                                        <p:cTn id="20" dur="166" decel="50000">
                                          <p:stCondLst>
                                            <p:cond delay="1834"/>
                                          </p:stCondLst>
                                        </p:cTn>
                                        <p:tgtEl>
                                          <p:spTgt spid="55"/>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down)">
                                      <p:cBhvr>
                                        <p:cTn id="23" dur="580">
                                          <p:stCondLst>
                                            <p:cond delay="0"/>
                                          </p:stCondLst>
                                        </p:cTn>
                                        <p:tgtEl>
                                          <p:spTgt spid="57"/>
                                        </p:tgtEl>
                                      </p:cBhvr>
                                    </p:animEffect>
                                    <p:anim calcmode="lin" valueType="num">
                                      <p:cBhvr>
                                        <p:cTn id="24" dur="1822" tmFilter="0,0; 0.14,0.36; 0.43,0.73; 0.71,0.91; 1.0,1.0">
                                          <p:stCondLst>
                                            <p:cond delay="0"/>
                                          </p:stCondLst>
                                        </p:cTn>
                                        <p:tgtEl>
                                          <p:spTgt spid="5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7"/>
                                        </p:tgtEl>
                                        <p:attrNameLst>
                                          <p:attrName>ppt_y</p:attrName>
                                        </p:attrNameLst>
                                      </p:cBhvr>
                                      <p:tavLst>
                                        <p:tav tm="0" fmla="#ppt_y-sin(pi*$)/81">
                                          <p:val>
                                            <p:fltVal val="0"/>
                                          </p:val>
                                        </p:tav>
                                        <p:tav tm="100000">
                                          <p:val>
                                            <p:fltVal val="1"/>
                                          </p:val>
                                        </p:tav>
                                      </p:tavLst>
                                    </p:anim>
                                    <p:animScale>
                                      <p:cBhvr>
                                        <p:cTn id="29" dur="26">
                                          <p:stCondLst>
                                            <p:cond delay="650"/>
                                          </p:stCondLst>
                                        </p:cTn>
                                        <p:tgtEl>
                                          <p:spTgt spid="57"/>
                                        </p:tgtEl>
                                      </p:cBhvr>
                                      <p:to x="100000" y="60000"/>
                                    </p:animScale>
                                    <p:animScale>
                                      <p:cBhvr>
                                        <p:cTn id="30" dur="166" decel="50000">
                                          <p:stCondLst>
                                            <p:cond delay="676"/>
                                          </p:stCondLst>
                                        </p:cTn>
                                        <p:tgtEl>
                                          <p:spTgt spid="57"/>
                                        </p:tgtEl>
                                      </p:cBhvr>
                                      <p:to x="100000" y="100000"/>
                                    </p:animScale>
                                    <p:animScale>
                                      <p:cBhvr>
                                        <p:cTn id="31" dur="26">
                                          <p:stCondLst>
                                            <p:cond delay="1312"/>
                                          </p:stCondLst>
                                        </p:cTn>
                                        <p:tgtEl>
                                          <p:spTgt spid="57"/>
                                        </p:tgtEl>
                                      </p:cBhvr>
                                      <p:to x="100000" y="80000"/>
                                    </p:animScale>
                                    <p:animScale>
                                      <p:cBhvr>
                                        <p:cTn id="32" dur="166" decel="50000">
                                          <p:stCondLst>
                                            <p:cond delay="1338"/>
                                          </p:stCondLst>
                                        </p:cTn>
                                        <p:tgtEl>
                                          <p:spTgt spid="57"/>
                                        </p:tgtEl>
                                      </p:cBhvr>
                                      <p:to x="100000" y="100000"/>
                                    </p:animScale>
                                    <p:animScale>
                                      <p:cBhvr>
                                        <p:cTn id="33" dur="26">
                                          <p:stCondLst>
                                            <p:cond delay="1642"/>
                                          </p:stCondLst>
                                        </p:cTn>
                                        <p:tgtEl>
                                          <p:spTgt spid="57"/>
                                        </p:tgtEl>
                                      </p:cBhvr>
                                      <p:to x="100000" y="90000"/>
                                    </p:animScale>
                                    <p:animScale>
                                      <p:cBhvr>
                                        <p:cTn id="34" dur="166" decel="50000">
                                          <p:stCondLst>
                                            <p:cond delay="1668"/>
                                          </p:stCondLst>
                                        </p:cTn>
                                        <p:tgtEl>
                                          <p:spTgt spid="57"/>
                                        </p:tgtEl>
                                      </p:cBhvr>
                                      <p:to x="100000" y="100000"/>
                                    </p:animScale>
                                    <p:animScale>
                                      <p:cBhvr>
                                        <p:cTn id="35" dur="26">
                                          <p:stCondLst>
                                            <p:cond delay="1808"/>
                                          </p:stCondLst>
                                        </p:cTn>
                                        <p:tgtEl>
                                          <p:spTgt spid="57"/>
                                        </p:tgtEl>
                                      </p:cBhvr>
                                      <p:to x="100000" y="95000"/>
                                    </p:animScale>
                                    <p:animScale>
                                      <p:cBhvr>
                                        <p:cTn id="36" dur="166" decel="50000">
                                          <p:stCondLst>
                                            <p:cond delay="1834"/>
                                          </p:stCondLst>
                                        </p:cTn>
                                        <p:tgtEl>
                                          <p:spTgt spid="57"/>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down)">
                                      <p:cBhvr>
                                        <p:cTn id="39" dur="580">
                                          <p:stCondLst>
                                            <p:cond delay="0"/>
                                          </p:stCondLst>
                                        </p:cTn>
                                        <p:tgtEl>
                                          <p:spTgt spid="58"/>
                                        </p:tgtEl>
                                      </p:cBhvr>
                                    </p:animEffect>
                                    <p:anim calcmode="lin" valueType="num">
                                      <p:cBhvr>
                                        <p:cTn id="40"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45" dur="26">
                                          <p:stCondLst>
                                            <p:cond delay="650"/>
                                          </p:stCondLst>
                                        </p:cTn>
                                        <p:tgtEl>
                                          <p:spTgt spid="58"/>
                                        </p:tgtEl>
                                      </p:cBhvr>
                                      <p:to x="100000" y="60000"/>
                                    </p:animScale>
                                    <p:animScale>
                                      <p:cBhvr>
                                        <p:cTn id="46" dur="166" decel="50000">
                                          <p:stCondLst>
                                            <p:cond delay="676"/>
                                          </p:stCondLst>
                                        </p:cTn>
                                        <p:tgtEl>
                                          <p:spTgt spid="58"/>
                                        </p:tgtEl>
                                      </p:cBhvr>
                                      <p:to x="100000" y="100000"/>
                                    </p:animScale>
                                    <p:animScale>
                                      <p:cBhvr>
                                        <p:cTn id="47" dur="26">
                                          <p:stCondLst>
                                            <p:cond delay="1312"/>
                                          </p:stCondLst>
                                        </p:cTn>
                                        <p:tgtEl>
                                          <p:spTgt spid="58"/>
                                        </p:tgtEl>
                                      </p:cBhvr>
                                      <p:to x="100000" y="80000"/>
                                    </p:animScale>
                                    <p:animScale>
                                      <p:cBhvr>
                                        <p:cTn id="48" dur="166" decel="50000">
                                          <p:stCondLst>
                                            <p:cond delay="1338"/>
                                          </p:stCondLst>
                                        </p:cTn>
                                        <p:tgtEl>
                                          <p:spTgt spid="58"/>
                                        </p:tgtEl>
                                      </p:cBhvr>
                                      <p:to x="100000" y="100000"/>
                                    </p:animScale>
                                    <p:animScale>
                                      <p:cBhvr>
                                        <p:cTn id="49" dur="26">
                                          <p:stCondLst>
                                            <p:cond delay="1642"/>
                                          </p:stCondLst>
                                        </p:cTn>
                                        <p:tgtEl>
                                          <p:spTgt spid="58"/>
                                        </p:tgtEl>
                                      </p:cBhvr>
                                      <p:to x="100000" y="90000"/>
                                    </p:animScale>
                                    <p:animScale>
                                      <p:cBhvr>
                                        <p:cTn id="50" dur="166" decel="50000">
                                          <p:stCondLst>
                                            <p:cond delay="1668"/>
                                          </p:stCondLst>
                                        </p:cTn>
                                        <p:tgtEl>
                                          <p:spTgt spid="58"/>
                                        </p:tgtEl>
                                      </p:cBhvr>
                                      <p:to x="100000" y="100000"/>
                                    </p:animScale>
                                    <p:animScale>
                                      <p:cBhvr>
                                        <p:cTn id="51" dur="26">
                                          <p:stCondLst>
                                            <p:cond delay="1808"/>
                                          </p:stCondLst>
                                        </p:cTn>
                                        <p:tgtEl>
                                          <p:spTgt spid="58"/>
                                        </p:tgtEl>
                                      </p:cBhvr>
                                      <p:to x="100000" y="95000"/>
                                    </p:animScale>
                                    <p:animScale>
                                      <p:cBhvr>
                                        <p:cTn id="52" dur="166" decel="50000">
                                          <p:stCondLst>
                                            <p:cond delay="1834"/>
                                          </p:stCondLst>
                                        </p:cTn>
                                        <p:tgtEl>
                                          <p:spTgt spid="5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wipe(down)">
                                      <p:cBhvr>
                                        <p:cTn id="55" dur="580">
                                          <p:stCondLst>
                                            <p:cond delay="0"/>
                                          </p:stCondLst>
                                        </p:cTn>
                                        <p:tgtEl>
                                          <p:spTgt spid="59"/>
                                        </p:tgtEl>
                                      </p:cBhvr>
                                    </p:animEffect>
                                    <p:anim calcmode="lin" valueType="num">
                                      <p:cBhvr>
                                        <p:cTn id="56" dur="1822" tmFilter="0,0; 0.14,0.36; 0.43,0.73; 0.71,0.91; 1.0,1.0">
                                          <p:stCondLst>
                                            <p:cond delay="0"/>
                                          </p:stCondLst>
                                        </p:cTn>
                                        <p:tgtEl>
                                          <p:spTgt spid="59"/>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59"/>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59"/>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59"/>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59"/>
                                        </p:tgtEl>
                                        <p:attrNameLst>
                                          <p:attrName>ppt_y</p:attrName>
                                        </p:attrNameLst>
                                      </p:cBhvr>
                                      <p:tavLst>
                                        <p:tav tm="0" fmla="#ppt_y-sin(pi*$)/81">
                                          <p:val>
                                            <p:fltVal val="0"/>
                                          </p:val>
                                        </p:tav>
                                        <p:tav tm="100000">
                                          <p:val>
                                            <p:fltVal val="1"/>
                                          </p:val>
                                        </p:tav>
                                      </p:tavLst>
                                    </p:anim>
                                    <p:animScale>
                                      <p:cBhvr>
                                        <p:cTn id="61" dur="26">
                                          <p:stCondLst>
                                            <p:cond delay="650"/>
                                          </p:stCondLst>
                                        </p:cTn>
                                        <p:tgtEl>
                                          <p:spTgt spid="59"/>
                                        </p:tgtEl>
                                      </p:cBhvr>
                                      <p:to x="100000" y="60000"/>
                                    </p:animScale>
                                    <p:animScale>
                                      <p:cBhvr>
                                        <p:cTn id="62" dur="166" decel="50000">
                                          <p:stCondLst>
                                            <p:cond delay="676"/>
                                          </p:stCondLst>
                                        </p:cTn>
                                        <p:tgtEl>
                                          <p:spTgt spid="59"/>
                                        </p:tgtEl>
                                      </p:cBhvr>
                                      <p:to x="100000" y="100000"/>
                                    </p:animScale>
                                    <p:animScale>
                                      <p:cBhvr>
                                        <p:cTn id="63" dur="26">
                                          <p:stCondLst>
                                            <p:cond delay="1312"/>
                                          </p:stCondLst>
                                        </p:cTn>
                                        <p:tgtEl>
                                          <p:spTgt spid="59"/>
                                        </p:tgtEl>
                                      </p:cBhvr>
                                      <p:to x="100000" y="80000"/>
                                    </p:animScale>
                                    <p:animScale>
                                      <p:cBhvr>
                                        <p:cTn id="64" dur="166" decel="50000">
                                          <p:stCondLst>
                                            <p:cond delay="1338"/>
                                          </p:stCondLst>
                                        </p:cTn>
                                        <p:tgtEl>
                                          <p:spTgt spid="59"/>
                                        </p:tgtEl>
                                      </p:cBhvr>
                                      <p:to x="100000" y="100000"/>
                                    </p:animScale>
                                    <p:animScale>
                                      <p:cBhvr>
                                        <p:cTn id="65" dur="26">
                                          <p:stCondLst>
                                            <p:cond delay="1642"/>
                                          </p:stCondLst>
                                        </p:cTn>
                                        <p:tgtEl>
                                          <p:spTgt spid="59"/>
                                        </p:tgtEl>
                                      </p:cBhvr>
                                      <p:to x="100000" y="90000"/>
                                    </p:animScale>
                                    <p:animScale>
                                      <p:cBhvr>
                                        <p:cTn id="66" dur="166" decel="50000">
                                          <p:stCondLst>
                                            <p:cond delay="1668"/>
                                          </p:stCondLst>
                                        </p:cTn>
                                        <p:tgtEl>
                                          <p:spTgt spid="59"/>
                                        </p:tgtEl>
                                      </p:cBhvr>
                                      <p:to x="100000" y="100000"/>
                                    </p:animScale>
                                    <p:animScale>
                                      <p:cBhvr>
                                        <p:cTn id="67" dur="26">
                                          <p:stCondLst>
                                            <p:cond delay="1808"/>
                                          </p:stCondLst>
                                        </p:cTn>
                                        <p:tgtEl>
                                          <p:spTgt spid="59"/>
                                        </p:tgtEl>
                                      </p:cBhvr>
                                      <p:to x="100000" y="95000"/>
                                    </p:animScale>
                                    <p:animScale>
                                      <p:cBhvr>
                                        <p:cTn id="68" dur="166" decel="50000">
                                          <p:stCondLst>
                                            <p:cond delay="1834"/>
                                          </p:stCondLst>
                                        </p:cTn>
                                        <p:tgtEl>
                                          <p:spTgt spid="59"/>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barn(inVertical)">
                                      <p:cBhvr>
                                        <p:cTn id="7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5" grpId="0" bldLvl="0" animBg="1"/>
      <p:bldP spid="57" grpId="0" bldLvl="0" animBg="1"/>
      <p:bldP spid="58" grpId="0" bldLvl="0" animBg="1"/>
      <p:bldP spid="5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9"/>
          <p:cNvSpPr txBox="1"/>
          <p:nvPr/>
        </p:nvSpPr>
        <p:spPr>
          <a:xfrm>
            <a:off x="809617" y="375254"/>
            <a:ext cx="1620391" cy="484748"/>
          </a:xfrm>
          <a:prstGeom prst="rect">
            <a:avLst/>
          </a:prstGeom>
          <a:noFill/>
        </p:spPr>
        <p:txBody>
          <a:bodyPr wrap="square" lIns="68580" tIns="34290" rIns="68580" bIns="34290" rtlCol="0">
            <a:spAutoFit/>
          </a:bodyPr>
          <a:lstStyle/>
          <a:p>
            <a:r>
              <a:rPr lang="zh-CN" altLang="en-US" sz="2700" b="1" dirty="0" smtClean="0">
                <a:solidFill>
                  <a:srgbClr val="0000FF"/>
                </a:solidFill>
                <a:latin typeface="楷体" panose="02010609060101010101" pitchFamily="49" charset="-122"/>
                <a:ea typeface="楷体" panose="02010609060101010101" pitchFamily="49" charset="-122"/>
              </a:rPr>
              <a:t>学和用</a:t>
            </a:r>
            <a:endParaRPr lang="zh-CN" altLang="en-US" sz="2700" b="1" dirty="0">
              <a:solidFill>
                <a:srgbClr val="0000FF"/>
              </a:solidFill>
              <a:latin typeface="楷体" panose="02010609060101010101" pitchFamily="49" charset="-122"/>
              <a:ea typeface="楷体" panose="02010609060101010101" pitchFamily="49" charset="-122"/>
            </a:endParaRPr>
          </a:p>
        </p:txBody>
      </p:sp>
      <p:grpSp>
        <p:nvGrpSpPr>
          <p:cNvPr id="10" name="组合 9"/>
          <p:cNvGrpSpPr/>
          <p:nvPr/>
        </p:nvGrpSpPr>
        <p:grpSpPr>
          <a:xfrm>
            <a:off x="269486" y="375253"/>
            <a:ext cx="1998482" cy="501594"/>
            <a:chOff x="550590" y="404664"/>
            <a:chExt cx="2664296" cy="668792"/>
          </a:xfrm>
        </p:grpSpPr>
        <p:grpSp>
          <p:nvGrpSpPr>
            <p:cNvPr id="4" name="组合 3"/>
            <p:cNvGrpSpPr/>
            <p:nvPr/>
          </p:nvGrpSpPr>
          <p:grpSpPr>
            <a:xfrm>
              <a:off x="550590" y="404664"/>
              <a:ext cx="864096" cy="668792"/>
              <a:chOff x="1990750" y="820469"/>
              <a:chExt cx="3096344" cy="3349331"/>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1990750" y="820469"/>
                <a:ext cx="3096344" cy="3349331"/>
              </a:xfrm>
              <a:prstGeom prst="rect">
                <a:avLst/>
              </a:prstGeom>
            </p:spPr>
          </p:pic>
          <p:pic>
            <p:nvPicPr>
              <p:cNvPr id="1026" name="Picture 2"/>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ackgroundRemoval t="8889" b="88889" l="0" r="97059">
                            <a14:foregroundMark x1="72059" y1="53333" x2="72059" y2="53333"/>
                            <a14:foregroundMark x1="70588" y1="40000" x2="70588" y2="40000"/>
                            <a14:foregroundMark x1="70588" y1="17778" x2="70588" y2="17778"/>
                            <a14:foregroundMark x1="73529" y1="11111" x2="73529" y2="11111"/>
                            <a14:foregroundMark x1="55882" y1="60000" x2="55882" y2="60000"/>
                            <a14:foregroundMark x1="23529" y1="57778" x2="23529" y2="57778"/>
                            <a14:foregroundMark x1="86765" y1="15556" x2="86765" y2="15556"/>
                            <a14:foregroundMark x1="39706" y1="42222" x2="39706" y2="42222"/>
                            <a14:foregroundMark x1="20588" y1="40000" x2="20588" y2="40000"/>
                            <a14:foregroundMark x1="17647" y1="31111" x2="17647" y2="31111"/>
                            <a14:foregroundMark x1="10294" y1="57778" x2="10294" y2="57778"/>
                          </a14:backgroundRemoval>
                        </a14:imgEffect>
                      </a14:imgLayer>
                    </a14:imgProps>
                  </a:ext>
                  <a:ext uri="{28A0092B-C50C-407E-A947-70E740481C1C}">
                    <a14:useLocalDpi xmlns:a14="http://schemas.microsoft.com/office/drawing/2010/main" xmlns="" val="0"/>
                  </a:ext>
                </a:extLst>
              </a:blip>
              <a:srcRect/>
              <a:stretch>
                <a:fillRect/>
              </a:stretch>
            </p:blipFill>
            <p:spPr bwMode="auto">
              <a:xfrm>
                <a:off x="3070870" y="2636912"/>
                <a:ext cx="647700" cy="428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cxnSp>
          <p:nvCxnSpPr>
            <p:cNvPr id="7" name="直接连接符 6"/>
            <p:cNvCxnSpPr/>
            <p:nvPr/>
          </p:nvCxnSpPr>
          <p:spPr>
            <a:xfrm>
              <a:off x="1198662" y="1052736"/>
              <a:ext cx="2016224"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1" name="文本框 14"/>
          <p:cNvSpPr txBox="1"/>
          <p:nvPr/>
        </p:nvSpPr>
        <p:spPr>
          <a:xfrm>
            <a:off x="1096010" y="1598295"/>
            <a:ext cx="6808470" cy="991870"/>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这个小故事没加标点，你能读懂吗？试着读一读。</a:t>
            </a:r>
          </a:p>
        </p:txBody>
      </p:sp>
      <p:sp>
        <p:nvSpPr>
          <p:cNvPr id="20" name="矩形: 圆角 28"/>
          <p:cNvSpPr/>
          <p:nvPr/>
        </p:nvSpPr>
        <p:spPr bwMode="auto">
          <a:xfrm>
            <a:off x="1348960" y="1598124"/>
            <a:ext cx="442970" cy="401242"/>
          </a:xfrm>
          <a:prstGeom prst="roundRect">
            <a:avLst/>
          </a:prstGeom>
          <a:solidFill>
            <a:srgbClr val="00B050"/>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1</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80">
                                          <p:stCondLst>
                                            <p:cond delay="0"/>
                                          </p:stCondLst>
                                        </p:cTn>
                                        <p:tgtEl>
                                          <p:spTgt spid="20"/>
                                        </p:tgtEl>
                                      </p:cBhvr>
                                    </p:animEffect>
                                    <p:anim calcmode="lin" valueType="num">
                                      <p:cBhvr>
                                        <p:cTn id="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
                                        </p:tgtEl>
                                      </p:cBhvr>
                                      <p:to x="100000" y="60000"/>
                                    </p:animScale>
                                    <p:animScale>
                                      <p:cBhvr>
                                        <p:cTn id="14" dur="166" decel="50000">
                                          <p:stCondLst>
                                            <p:cond delay="676"/>
                                          </p:stCondLst>
                                        </p:cTn>
                                        <p:tgtEl>
                                          <p:spTgt spid="20"/>
                                        </p:tgtEl>
                                      </p:cBhvr>
                                      <p:to x="100000" y="100000"/>
                                    </p:animScale>
                                    <p:animScale>
                                      <p:cBhvr>
                                        <p:cTn id="15" dur="26">
                                          <p:stCondLst>
                                            <p:cond delay="1312"/>
                                          </p:stCondLst>
                                        </p:cTn>
                                        <p:tgtEl>
                                          <p:spTgt spid="20"/>
                                        </p:tgtEl>
                                      </p:cBhvr>
                                      <p:to x="100000" y="80000"/>
                                    </p:animScale>
                                    <p:animScale>
                                      <p:cBhvr>
                                        <p:cTn id="16" dur="166" decel="50000">
                                          <p:stCondLst>
                                            <p:cond delay="1338"/>
                                          </p:stCondLst>
                                        </p:cTn>
                                        <p:tgtEl>
                                          <p:spTgt spid="20"/>
                                        </p:tgtEl>
                                      </p:cBhvr>
                                      <p:to x="100000" y="100000"/>
                                    </p:animScale>
                                    <p:animScale>
                                      <p:cBhvr>
                                        <p:cTn id="17" dur="26">
                                          <p:stCondLst>
                                            <p:cond delay="1642"/>
                                          </p:stCondLst>
                                        </p:cTn>
                                        <p:tgtEl>
                                          <p:spTgt spid="20"/>
                                        </p:tgtEl>
                                      </p:cBhvr>
                                      <p:to x="100000" y="90000"/>
                                    </p:animScale>
                                    <p:animScale>
                                      <p:cBhvr>
                                        <p:cTn id="18" dur="166" decel="50000">
                                          <p:stCondLst>
                                            <p:cond delay="1668"/>
                                          </p:stCondLst>
                                        </p:cTn>
                                        <p:tgtEl>
                                          <p:spTgt spid="20"/>
                                        </p:tgtEl>
                                      </p:cBhvr>
                                      <p:to x="100000" y="100000"/>
                                    </p:animScale>
                                    <p:animScale>
                                      <p:cBhvr>
                                        <p:cTn id="19" dur="26">
                                          <p:stCondLst>
                                            <p:cond delay="1808"/>
                                          </p:stCondLst>
                                        </p:cTn>
                                        <p:tgtEl>
                                          <p:spTgt spid="20"/>
                                        </p:tgtEl>
                                      </p:cBhvr>
                                      <p:to x="100000" y="95000"/>
                                    </p:animScale>
                                    <p:animScale>
                                      <p:cBhvr>
                                        <p:cTn id="20" dur="166" decel="50000">
                                          <p:stCondLst>
                                            <p:cond delay="1834"/>
                                          </p:stCondLst>
                                        </p:cTn>
                                        <p:tgtEl>
                                          <p:spTgt spid="2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14"/>
          <p:cNvSpPr txBox="1"/>
          <p:nvPr/>
        </p:nvSpPr>
        <p:spPr>
          <a:xfrm>
            <a:off x="1839140" y="1411926"/>
            <a:ext cx="6055159" cy="1915909"/>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首先把这些字都读正确，然后尝试着弄懂每个“句子”说的是什么意思，再说一说这段话的主要内容，最后说一说这样读的感觉。</a:t>
            </a:r>
          </a:p>
        </p:txBody>
      </p:sp>
      <p:sp>
        <p:nvSpPr>
          <p:cNvPr id="24" name="矩形: 圆角 28"/>
          <p:cNvSpPr/>
          <p:nvPr/>
        </p:nvSpPr>
        <p:spPr bwMode="auto">
          <a:xfrm>
            <a:off x="1035358" y="1339445"/>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学</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5" name="矩形: 圆角 29"/>
          <p:cNvSpPr/>
          <p:nvPr/>
        </p:nvSpPr>
        <p:spPr bwMode="auto">
          <a:xfrm>
            <a:off x="1035358" y="1936175"/>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6" name="矩形: 圆角 30"/>
          <p:cNvSpPr/>
          <p:nvPr/>
        </p:nvSpPr>
        <p:spPr bwMode="auto">
          <a:xfrm>
            <a:off x="1035358" y="2530241"/>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7" name="矩形: 圆角 30"/>
          <p:cNvSpPr/>
          <p:nvPr/>
        </p:nvSpPr>
        <p:spPr bwMode="auto">
          <a:xfrm>
            <a:off x="1035358" y="3124307"/>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80">
                                          <p:stCondLst>
                                            <p:cond delay="0"/>
                                          </p:stCondLst>
                                        </p:cTn>
                                        <p:tgtEl>
                                          <p:spTgt spid="24"/>
                                        </p:tgtEl>
                                      </p:cBhvr>
                                    </p:animEffect>
                                    <p:anim calcmode="lin" valueType="num">
                                      <p:cBhvr>
                                        <p:cTn id="8"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3" dur="26">
                                          <p:stCondLst>
                                            <p:cond delay="650"/>
                                          </p:stCondLst>
                                        </p:cTn>
                                        <p:tgtEl>
                                          <p:spTgt spid="24"/>
                                        </p:tgtEl>
                                      </p:cBhvr>
                                      <p:to x="100000" y="60000"/>
                                    </p:animScale>
                                    <p:animScale>
                                      <p:cBhvr>
                                        <p:cTn id="14" dur="166" decel="50000">
                                          <p:stCondLst>
                                            <p:cond delay="676"/>
                                          </p:stCondLst>
                                        </p:cTn>
                                        <p:tgtEl>
                                          <p:spTgt spid="24"/>
                                        </p:tgtEl>
                                      </p:cBhvr>
                                      <p:to x="100000" y="100000"/>
                                    </p:animScale>
                                    <p:animScale>
                                      <p:cBhvr>
                                        <p:cTn id="15" dur="26">
                                          <p:stCondLst>
                                            <p:cond delay="1312"/>
                                          </p:stCondLst>
                                        </p:cTn>
                                        <p:tgtEl>
                                          <p:spTgt spid="24"/>
                                        </p:tgtEl>
                                      </p:cBhvr>
                                      <p:to x="100000" y="80000"/>
                                    </p:animScale>
                                    <p:animScale>
                                      <p:cBhvr>
                                        <p:cTn id="16" dur="166" decel="50000">
                                          <p:stCondLst>
                                            <p:cond delay="1338"/>
                                          </p:stCondLst>
                                        </p:cTn>
                                        <p:tgtEl>
                                          <p:spTgt spid="24"/>
                                        </p:tgtEl>
                                      </p:cBhvr>
                                      <p:to x="100000" y="100000"/>
                                    </p:animScale>
                                    <p:animScale>
                                      <p:cBhvr>
                                        <p:cTn id="17" dur="26">
                                          <p:stCondLst>
                                            <p:cond delay="1642"/>
                                          </p:stCondLst>
                                        </p:cTn>
                                        <p:tgtEl>
                                          <p:spTgt spid="24"/>
                                        </p:tgtEl>
                                      </p:cBhvr>
                                      <p:to x="100000" y="90000"/>
                                    </p:animScale>
                                    <p:animScale>
                                      <p:cBhvr>
                                        <p:cTn id="18" dur="166" decel="50000">
                                          <p:stCondLst>
                                            <p:cond delay="1668"/>
                                          </p:stCondLst>
                                        </p:cTn>
                                        <p:tgtEl>
                                          <p:spTgt spid="24"/>
                                        </p:tgtEl>
                                      </p:cBhvr>
                                      <p:to x="100000" y="100000"/>
                                    </p:animScale>
                                    <p:animScale>
                                      <p:cBhvr>
                                        <p:cTn id="19" dur="26">
                                          <p:stCondLst>
                                            <p:cond delay="1808"/>
                                          </p:stCondLst>
                                        </p:cTn>
                                        <p:tgtEl>
                                          <p:spTgt spid="24"/>
                                        </p:tgtEl>
                                      </p:cBhvr>
                                      <p:to x="100000" y="95000"/>
                                    </p:animScale>
                                    <p:animScale>
                                      <p:cBhvr>
                                        <p:cTn id="20" dur="166" decel="50000">
                                          <p:stCondLst>
                                            <p:cond delay="1834"/>
                                          </p:stCondLst>
                                        </p:cTn>
                                        <p:tgtEl>
                                          <p:spTgt spid="2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down)">
                                      <p:cBhvr>
                                        <p:cTn id="25" dur="580">
                                          <p:stCondLst>
                                            <p:cond delay="0"/>
                                          </p:stCondLst>
                                        </p:cTn>
                                        <p:tgtEl>
                                          <p:spTgt spid="25"/>
                                        </p:tgtEl>
                                      </p:cBhvr>
                                    </p:animEffect>
                                    <p:anim calcmode="lin" valueType="num">
                                      <p:cBhvr>
                                        <p:cTn id="26"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31" dur="26">
                                          <p:stCondLst>
                                            <p:cond delay="650"/>
                                          </p:stCondLst>
                                        </p:cTn>
                                        <p:tgtEl>
                                          <p:spTgt spid="25"/>
                                        </p:tgtEl>
                                      </p:cBhvr>
                                      <p:to x="100000" y="60000"/>
                                    </p:animScale>
                                    <p:animScale>
                                      <p:cBhvr>
                                        <p:cTn id="32" dur="166" decel="50000">
                                          <p:stCondLst>
                                            <p:cond delay="676"/>
                                          </p:stCondLst>
                                        </p:cTn>
                                        <p:tgtEl>
                                          <p:spTgt spid="25"/>
                                        </p:tgtEl>
                                      </p:cBhvr>
                                      <p:to x="100000" y="100000"/>
                                    </p:animScale>
                                    <p:animScale>
                                      <p:cBhvr>
                                        <p:cTn id="33" dur="26">
                                          <p:stCondLst>
                                            <p:cond delay="1312"/>
                                          </p:stCondLst>
                                        </p:cTn>
                                        <p:tgtEl>
                                          <p:spTgt spid="25"/>
                                        </p:tgtEl>
                                      </p:cBhvr>
                                      <p:to x="100000" y="80000"/>
                                    </p:animScale>
                                    <p:animScale>
                                      <p:cBhvr>
                                        <p:cTn id="34" dur="166" decel="50000">
                                          <p:stCondLst>
                                            <p:cond delay="1338"/>
                                          </p:stCondLst>
                                        </p:cTn>
                                        <p:tgtEl>
                                          <p:spTgt spid="25"/>
                                        </p:tgtEl>
                                      </p:cBhvr>
                                      <p:to x="100000" y="100000"/>
                                    </p:animScale>
                                    <p:animScale>
                                      <p:cBhvr>
                                        <p:cTn id="35" dur="26">
                                          <p:stCondLst>
                                            <p:cond delay="1642"/>
                                          </p:stCondLst>
                                        </p:cTn>
                                        <p:tgtEl>
                                          <p:spTgt spid="25"/>
                                        </p:tgtEl>
                                      </p:cBhvr>
                                      <p:to x="100000" y="90000"/>
                                    </p:animScale>
                                    <p:animScale>
                                      <p:cBhvr>
                                        <p:cTn id="36" dur="166" decel="50000">
                                          <p:stCondLst>
                                            <p:cond delay="1668"/>
                                          </p:stCondLst>
                                        </p:cTn>
                                        <p:tgtEl>
                                          <p:spTgt spid="25"/>
                                        </p:tgtEl>
                                      </p:cBhvr>
                                      <p:to x="100000" y="100000"/>
                                    </p:animScale>
                                    <p:animScale>
                                      <p:cBhvr>
                                        <p:cTn id="37" dur="26">
                                          <p:stCondLst>
                                            <p:cond delay="1808"/>
                                          </p:stCondLst>
                                        </p:cTn>
                                        <p:tgtEl>
                                          <p:spTgt spid="25"/>
                                        </p:tgtEl>
                                      </p:cBhvr>
                                      <p:to x="100000" y="95000"/>
                                    </p:animScale>
                                    <p:animScale>
                                      <p:cBhvr>
                                        <p:cTn id="38" dur="166" decel="50000">
                                          <p:stCondLst>
                                            <p:cond delay="1834"/>
                                          </p:stCondLst>
                                        </p:cTn>
                                        <p:tgtEl>
                                          <p:spTgt spid="25"/>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down)">
                                      <p:cBhvr>
                                        <p:cTn id="43" dur="580">
                                          <p:stCondLst>
                                            <p:cond delay="0"/>
                                          </p:stCondLst>
                                        </p:cTn>
                                        <p:tgtEl>
                                          <p:spTgt spid="26"/>
                                        </p:tgtEl>
                                      </p:cBhvr>
                                    </p:animEffect>
                                    <p:anim calcmode="lin" valueType="num">
                                      <p:cBhvr>
                                        <p:cTn id="44"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49" dur="26">
                                          <p:stCondLst>
                                            <p:cond delay="650"/>
                                          </p:stCondLst>
                                        </p:cTn>
                                        <p:tgtEl>
                                          <p:spTgt spid="26"/>
                                        </p:tgtEl>
                                      </p:cBhvr>
                                      <p:to x="100000" y="60000"/>
                                    </p:animScale>
                                    <p:animScale>
                                      <p:cBhvr>
                                        <p:cTn id="50" dur="166" decel="50000">
                                          <p:stCondLst>
                                            <p:cond delay="676"/>
                                          </p:stCondLst>
                                        </p:cTn>
                                        <p:tgtEl>
                                          <p:spTgt spid="26"/>
                                        </p:tgtEl>
                                      </p:cBhvr>
                                      <p:to x="100000" y="100000"/>
                                    </p:animScale>
                                    <p:animScale>
                                      <p:cBhvr>
                                        <p:cTn id="51" dur="26">
                                          <p:stCondLst>
                                            <p:cond delay="1312"/>
                                          </p:stCondLst>
                                        </p:cTn>
                                        <p:tgtEl>
                                          <p:spTgt spid="26"/>
                                        </p:tgtEl>
                                      </p:cBhvr>
                                      <p:to x="100000" y="80000"/>
                                    </p:animScale>
                                    <p:animScale>
                                      <p:cBhvr>
                                        <p:cTn id="52" dur="166" decel="50000">
                                          <p:stCondLst>
                                            <p:cond delay="1338"/>
                                          </p:stCondLst>
                                        </p:cTn>
                                        <p:tgtEl>
                                          <p:spTgt spid="26"/>
                                        </p:tgtEl>
                                      </p:cBhvr>
                                      <p:to x="100000" y="100000"/>
                                    </p:animScale>
                                    <p:animScale>
                                      <p:cBhvr>
                                        <p:cTn id="53" dur="26">
                                          <p:stCondLst>
                                            <p:cond delay="1642"/>
                                          </p:stCondLst>
                                        </p:cTn>
                                        <p:tgtEl>
                                          <p:spTgt spid="26"/>
                                        </p:tgtEl>
                                      </p:cBhvr>
                                      <p:to x="100000" y="90000"/>
                                    </p:animScale>
                                    <p:animScale>
                                      <p:cBhvr>
                                        <p:cTn id="54" dur="166" decel="50000">
                                          <p:stCondLst>
                                            <p:cond delay="1668"/>
                                          </p:stCondLst>
                                        </p:cTn>
                                        <p:tgtEl>
                                          <p:spTgt spid="26"/>
                                        </p:tgtEl>
                                      </p:cBhvr>
                                      <p:to x="100000" y="100000"/>
                                    </p:animScale>
                                    <p:animScale>
                                      <p:cBhvr>
                                        <p:cTn id="55" dur="26">
                                          <p:stCondLst>
                                            <p:cond delay="1808"/>
                                          </p:stCondLst>
                                        </p:cTn>
                                        <p:tgtEl>
                                          <p:spTgt spid="26"/>
                                        </p:tgtEl>
                                      </p:cBhvr>
                                      <p:to x="100000" y="95000"/>
                                    </p:animScale>
                                    <p:animScale>
                                      <p:cBhvr>
                                        <p:cTn id="56" dur="166" decel="50000">
                                          <p:stCondLst>
                                            <p:cond delay="1834"/>
                                          </p:stCondLst>
                                        </p:cTn>
                                        <p:tgtEl>
                                          <p:spTgt spid="26"/>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80">
                                          <p:stCondLst>
                                            <p:cond delay="0"/>
                                          </p:stCondLst>
                                        </p:cTn>
                                        <p:tgtEl>
                                          <p:spTgt spid="27"/>
                                        </p:tgtEl>
                                      </p:cBhvr>
                                    </p:animEffect>
                                    <p:anim calcmode="lin" valueType="num">
                                      <p:cBhvr>
                                        <p:cTn id="62"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67" dur="26">
                                          <p:stCondLst>
                                            <p:cond delay="650"/>
                                          </p:stCondLst>
                                        </p:cTn>
                                        <p:tgtEl>
                                          <p:spTgt spid="27"/>
                                        </p:tgtEl>
                                      </p:cBhvr>
                                      <p:to x="100000" y="60000"/>
                                    </p:animScale>
                                    <p:animScale>
                                      <p:cBhvr>
                                        <p:cTn id="68" dur="166" decel="50000">
                                          <p:stCondLst>
                                            <p:cond delay="676"/>
                                          </p:stCondLst>
                                        </p:cTn>
                                        <p:tgtEl>
                                          <p:spTgt spid="27"/>
                                        </p:tgtEl>
                                      </p:cBhvr>
                                      <p:to x="100000" y="100000"/>
                                    </p:animScale>
                                    <p:animScale>
                                      <p:cBhvr>
                                        <p:cTn id="69" dur="26">
                                          <p:stCondLst>
                                            <p:cond delay="1312"/>
                                          </p:stCondLst>
                                        </p:cTn>
                                        <p:tgtEl>
                                          <p:spTgt spid="27"/>
                                        </p:tgtEl>
                                      </p:cBhvr>
                                      <p:to x="100000" y="80000"/>
                                    </p:animScale>
                                    <p:animScale>
                                      <p:cBhvr>
                                        <p:cTn id="70" dur="166" decel="50000">
                                          <p:stCondLst>
                                            <p:cond delay="1338"/>
                                          </p:stCondLst>
                                        </p:cTn>
                                        <p:tgtEl>
                                          <p:spTgt spid="27"/>
                                        </p:tgtEl>
                                      </p:cBhvr>
                                      <p:to x="100000" y="100000"/>
                                    </p:animScale>
                                    <p:animScale>
                                      <p:cBhvr>
                                        <p:cTn id="71" dur="26">
                                          <p:stCondLst>
                                            <p:cond delay="1642"/>
                                          </p:stCondLst>
                                        </p:cTn>
                                        <p:tgtEl>
                                          <p:spTgt spid="27"/>
                                        </p:tgtEl>
                                      </p:cBhvr>
                                      <p:to x="100000" y="90000"/>
                                    </p:animScale>
                                    <p:animScale>
                                      <p:cBhvr>
                                        <p:cTn id="72" dur="166" decel="50000">
                                          <p:stCondLst>
                                            <p:cond delay="1668"/>
                                          </p:stCondLst>
                                        </p:cTn>
                                        <p:tgtEl>
                                          <p:spTgt spid="27"/>
                                        </p:tgtEl>
                                      </p:cBhvr>
                                      <p:to x="100000" y="100000"/>
                                    </p:animScale>
                                    <p:animScale>
                                      <p:cBhvr>
                                        <p:cTn id="73" dur="26">
                                          <p:stCondLst>
                                            <p:cond delay="1808"/>
                                          </p:stCondLst>
                                        </p:cTn>
                                        <p:tgtEl>
                                          <p:spTgt spid="27"/>
                                        </p:tgtEl>
                                      </p:cBhvr>
                                      <p:to x="100000" y="95000"/>
                                    </p:animScale>
                                    <p:animScale>
                                      <p:cBhvr>
                                        <p:cTn id="74" dur="166" decel="50000">
                                          <p:stCondLst>
                                            <p:cond delay="1834"/>
                                          </p:stCondLst>
                                        </p:cTn>
                                        <p:tgtEl>
                                          <p:spTgt spid="27"/>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1000"/>
                                        <p:tgtEl>
                                          <p:spTgt spid="21"/>
                                        </p:tgtEl>
                                      </p:cBhvr>
                                    </p:animEffect>
                                    <p:anim calcmode="lin" valueType="num">
                                      <p:cBhvr>
                                        <p:cTn id="80" dur="1000" fill="hold"/>
                                        <p:tgtEl>
                                          <p:spTgt spid="21"/>
                                        </p:tgtEl>
                                        <p:attrNameLst>
                                          <p:attrName>ppt_x</p:attrName>
                                        </p:attrNameLst>
                                      </p:cBhvr>
                                      <p:tavLst>
                                        <p:tav tm="0">
                                          <p:val>
                                            <p:strVal val="#ppt_x"/>
                                          </p:val>
                                        </p:tav>
                                        <p:tav tm="100000">
                                          <p:val>
                                            <p:strVal val="#ppt_x"/>
                                          </p:val>
                                        </p:tav>
                                      </p:tavLst>
                                    </p:anim>
                                    <p:anim calcmode="lin" valueType="num">
                                      <p:cBhvr>
                                        <p:cTn id="8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animBg="1"/>
      <p:bldP spid="25" grpId="0" animBg="1"/>
      <p:bldP spid="26" grpId="0" animBg="1"/>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14"/>
          <p:cNvSpPr txBox="1"/>
          <p:nvPr/>
        </p:nvSpPr>
        <p:spPr>
          <a:xfrm>
            <a:off x="1035050" y="989965"/>
            <a:ext cx="7068820" cy="2376805"/>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你瞧，王尔德对待加标点这样的“小事”多么严肃认真！让我们也来给上面这个小故事加上标点。给第一自然段加标点，要注意逗号和句号的用法；给第二自然段加标点，要注意冒号和引号的用法。</a:t>
            </a:r>
          </a:p>
        </p:txBody>
      </p:sp>
      <p:sp>
        <p:nvSpPr>
          <p:cNvPr id="20" name="矩形: 圆角 28"/>
          <p:cNvSpPr/>
          <p:nvPr/>
        </p:nvSpPr>
        <p:spPr bwMode="auto">
          <a:xfrm>
            <a:off x="1277205" y="1059582"/>
            <a:ext cx="442970" cy="401242"/>
          </a:xfrm>
          <a:prstGeom prst="roundRect">
            <a:avLst/>
          </a:prstGeom>
          <a:solidFill>
            <a:srgbClr val="00B050"/>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2</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80">
                                          <p:stCondLst>
                                            <p:cond delay="0"/>
                                          </p:stCondLst>
                                        </p:cTn>
                                        <p:tgtEl>
                                          <p:spTgt spid="20"/>
                                        </p:tgtEl>
                                      </p:cBhvr>
                                    </p:animEffect>
                                    <p:anim calcmode="lin" valueType="num">
                                      <p:cBhvr>
                                        <p:cTn id="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
                                        </p:tgtEl>
                                      </p:cBhvr>
                                      <p:to x="100000" y="60000"/>
                                    </p:animScale>
                                    <p:animScale>
                                      <p:cBhvr>
                                        <p:cTn id="14" dur="166" decel="50000">
                                          <p:stCondLst>
                                            <p:cond delay="676"/>
                                          </p:stCondLst>
                                        </p:cTn>
                                        <p:tgtEl>
                                          <p:spTgt spid="20"/>
                                        </p:tgtEl>
                                      </p:cBhvr>
                                      <p:to x="100000" y="100000"/>
                                    </p:animScale>
                                    <p:animScale>
                                      <p:cBhvr>
                                        <p:cTn id="15" dur="26">
                                          <p:stCondLst>
                                            <p:cond delay="1312"/>
                                          </p:stCondLst>
                                        </p:cTn>
                                        <p:tgtEl>
                                          <p:spTgt spid="20"/>
                                        </p:tgtEl>
                                      </p:cBhvr>
                                      <p:to x="100000" y="80000"/>
                                    </p:animScale>
                                    <p:animScale>
                                      <p:cBhvr>
                                        <p:cTn id="16" dur="166" decel="50000">
                                          <p:stCondLst>
                                            <p:cond delay="1338"/>
                                          </p:stCondLst>
                                        </p:cTn>
                                        <p:tgtEl>
                                          <p:spTgt spid="20"/>
                                        </p:tgtEl>
                                      </p:cBhvr>
                                      <p:to x="100000" y="100000"/>
                                    </p:animScale>
                                    <p:animScale>
                                      <p:cBhvr>
                                        <p:cTn id="17" dur="26">
                                          <p:stCondLst>
                                            <p:cond delay="1642"/>
                                          </p:stCondLst>
                                        </p:cTn>
                                        <p:tgtEl>
                                          <p:spTgt spid="20"/>
                                        </p:tgtEl>
                                      </p:cBhvr>
                                      <p:to x="100000" y="90000"/>
                                    </p:animScale>
                                    <p:animScale>
                                      <p:cBhvr>
                                        <p:cTn id="18" dur="166" decel="50000">
                                          <p:stCondLst>
                                            <p:cond delay="1668"/>
                                          </p:stCondLst>
                                        </p:cTn>
                                        <p:tgtEl>
                                          <p:spTgt spid="20"/>
                                        </p:tgtEl>
                                      </p:cBhvr>
                                      <p:to x="100000" y="100000"/>
                                    </p:animScale>
                                    <p:animScale>
                                      <p:cBhvr>
                                        <p:cTn id="19" dur="26">
                                          <p:stCondLst>
                                            <p:cond delay="1808"/>
                                          </p:stCondLst>
                                        </p:cTn>
                                        <p:tgtEl>
                                          <p:spTgt spid="20"/>
                                        </p:tgtEl>
                                      </p:cBhvr>
                                      <p:to x="100000" y="95000"/>
                                    </p:animScale>
                                    <p:animScale>
                                      <p:cBhvr>
                                        <p:cTn id="20" dur="166" decel="50000">
                                          <p:stCondLst>
                                            <p:cond delay="1834"/>
                                          </p:stCondLst>
                                        </p:cTn>
                                        <p:tgtEl>
                                          <p:spTgt spid="2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4"/>
          <p:cNvSpPr txBox="1"/>
          <p:nvPr/>
        </p:nvSpPr>
        <p:spPr>
          <a:xfrm>
            <a:off x="1547270" y="1005577"/>
            <a:ext cx="6591013" cy="2377574"/>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本题考查的是常用标点符号的用法。我们首先回顾常用标点符号的用法，然后根据每个“句子”的意思选择正确的标点符号。常用标点符号的用法：</a:t>
            </a:r>
          </a:p>
        </p:txBody>
      </p:sp>
      <p:sp>
        <p:nvSpPr>
          <p:cNvPr id="15" name="矩形: 圆角 28"/>
          <p:cNvSpPr/>
          <p:nvPr/>
        </p:nvSpPr>
        <p:spPr bwMode="auto">
          <a:xfrm>
            <a:off x="821016" y="921433"/>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学</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9" name="矩形: 圆角 29"/>
          <p:cNvSpPr/>
          <p:nvPr/>
        </p:nvSpPr>
        <p:spPr bwMode="auto">
          <a:xfrm>
            <a:off x="821016" y="1518163"/>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2" name="矩形: 圆角 30"/>
          <p:cNvSpPr/>
          <p:nvPr/>
        </p:nvSpPr>
        <p:spPr bwMode="auto">
          <a:xfrm>
            <a:off x="821017" y="2112229"/>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3" name="矩形: 圆角 30"/>
          <p:cNvSpPr/>
          <p:nvPr/>
        </p:nvSpPr>
        <p:spPr bwMode="auto">
          <a:xfrm>
            <a:off x="821017" y="2706295"/>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80">
                                          <p:stCondLst>
                                            <p:cond delay="0"/>
                                          </p:stCondLst>
                                        </p:cTn>
                                        <p:tgtEl>
                                          <p:spTgt spid="15"/>
                                        </p:tgtEl>
                                      </p:cBhvr>
                                    </p:animEffect>
                                    <p:anim calcmode="lin" valueType="num">
                                      <p:cBhvr>
                                        <p:cTn id="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 dur="26">
                                          <p:stCondLst>
                                            <p:cond delay="650"/>
                                          </p:stCondLst>
                                        </p:cTn>
                                        <p:tgtEl>
                                          <p:spTgt spid="15"/>
                                        </p:tgtEl>
                                      </p:cBhvr>
                                      <p:to x="100000" y="60000"/>
                                    </p:animScale>
                                    <p:animScale>
                                      <p:cBhvr>
                                        <p:cTn id="14" dur="166" decel="50000">
                                          <p:stCondLst>
                                            <p:cond delay="676"/>
                                          </p:stCondLst>
                                        </p:cTn>
                                        <p:tgtEl>
                                          <p:spTgt spid="15"/>
                                        </p:tgtEl>
                                      </p:cBhvr>
                                      <p:to x="100000" y="100000"/>
                                    </p:animScale>
                                    <p:animScale>
                                      <p:cBhvr>
                                        <p:cTn id="15" dur="26">
                                          <p:stCondLst>
                                            <p:cond delay="1312"/>
                                          </p:stCondLst>
                                        </p:cTn>
                                        <p:tgtEl>
                                          <p:spTgt spid="15"/>
                                        </p:tgtEl>
                                      </p:cBhvr>
                                      <p:to x="100000" y="80000"/>
                                    </p:animScale>
                                    <p:animScale>
                                      <p:cBhvr>
                                        <p:cTn id="16" dur="166" decel="50000">
                                          <p:stCondLst>
                                            <p:cond delay="1338"/>
                                          </p:stCondLst>
                                        </p:cTn>
                                        <p:tgtEl>
                                          <p:spTgt spid="15"/>
                                        </p:tgtEl>
                                      </p:cBhvr>
                                      <p:to x="100000" y="100000"/>
                                    </p:animScale>
                                    <p:animScale>
                                      <p:cBhvr>
                                        <p:cTn id="17" dur="26">
                                          <p:stCondLst>
                                            <p:cond delay="1642"/>
                                          </p:stCondLst>
                                        </p:cTn>
                                        <p:tgtEl>
                                          <p:spTgt spid="15"/>
                                        </p:tgtEl>
                                      </p:cBhvr>
                                      <p:to x="100000" y="90000"/>
                                    </p:animScale>
                                    <p:animScale>
                                      <p:cBhvr>
                                        <p:cTn id="18" dur="166" decel="50000">
                                          <p:stCondLst>
                                            <p:cond delay="1668"/>
                                          </p:stCondLst>
                                        </p:cTn>
                                        <p:tgtEl>
                                          <p:spTgt spid="15"/>
                                        </p:tgtEl>
                                      </p:cBhvr>
                                      <p:to x="100000" y="100000"/>
                                    </p:animScale>
                                    <p:animScale>
                                      <p:cBhvr>
                                        <p:cTn id="19" dur="26">
                                          <p:stCondLst>
                                            <p:cond delay="1808"/>
                                          </p:stCondLst>
                                        </p:cTn>
                                        <p:tgtEl>
                                          <p:spTgt spid="15"/>
                                        </p:tgtEl>
                                      </p:cBhvr>
                                      <p:to x="100000" y="95000"/>
                                    </p:animScale>
                                    <p:animScale>
                                      <p:cBhvr>
                                        <p:cTn id="20" dur="166" decel="50000">
                                          <p:stCondLst>
                                            <p:cond delay="1834"/>
                                          </p:stCondLst>
                                        </p:cTn>
                                        <p:tgtEl>
                                          <p:spTgt spid="1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80">
                                          <p:stCondLst>
                                            <p:cond delay="0"/>
                                          </p:stCondLst>
                                        </p:cTn>
                                        <p:tgtEl>
                                          <p:spTgt spid="19"/>
                                        </p:tgtEl>
                                      </p:cBhvr>
                                    </p:animEffect>
                                    <p:anim calcmode="lin" valueType="num">
                                      <p:cBhvr>
                                        <p:cTn id="26"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31" dur="26">
                                          <p:stCondLst>
                                            <p:cond delay="650"/>
                                          </p:stCondLst>
                                        </p:cTn>
                                        <p:tgtEl>
                                          <p:spTgt spid="19"/>
                                        </p:tgtEl>
                                      </p:cBhvr>
                                      <p:to x="100000" y="60000"/>
                                    </p:animScale>
                                    <p:animScale>
                                      <p:cBhvr>
                                        <p:cTn id="32" dur="166" decel="50000">
                                          <p:stCondLst>
                                            <p:cond delay="676"/>
                                          </p:stCondLst>
                                        </p:cTn>
                                        <p:tgtEl>
                                          <p:spTgt spid="19"/>
                                        </p:tgtEl>
                                      </p:cBhvr>
                                      <p:to x="100000" y="100000"/>
                                    </p:animScale>
                                    <p:animScale>
                                      <p:cBhvr>
                                        <p:cTn id="33" dur="26">
                                          <p:stCondLst>
                                            <p:cond delay="1312"/>
                                          </p:stCondLst>
                                        </p:cTn>
                                        <p:tgtEl>
                                          <p:spTgt spid="19"/>
                                        </p:tgtEl>
                                      </p:cBhvr>
                                      <p:to x="100000" y="80000"/>
                                    </p:animScale>
                                    <p:animScale>
                                      <p:cBhvr>
                                        <p:cTn id="34" dur="166" decel="50000">
                                          <p:stCondLst>
                                            <p:cond delay="1338"/>
                                          </p:stCondLst>
                                        </p:cTn>
                                        <p:tgtEl>
                                          <p:spTgt spid="19"/>
                                        </p:tgtEl>
                                      </p:cBhvr>
                                      <p:to x="100000" y="100000"/>
                                    </p:animScale>
                                    <p:animScale>
                                      <p:cBhvr>
                                        <p:cTn id="35" dur="26">
                                          <p:stCondLst>
                                            <p:cond delay="1642"/>
                                          </p:stCondLst>
                                        </p:cTn>
                                        <p:tgtEl>
                                          <p:spTgt spid="19"/>
                                        </p:tgtEl>
                                      </p:cBhvr>
                                      <p:to x="100000" y="90000"/>
                                    </p:animScale>
                                    <p:animScale>
                                      <p:cBhvr>
                                        <p:cTn id="36" dur="166" decel="50000">
                                          <p:stCondLst>
                                            <p:cond delay="1668"/>
                                          </p:stCondLst>
                                        </p:cTn>
                                        <p:tgtEl>
                                          <p:spTgt spid="19"/>
                                        </p:tgtEl>
                                      </p:cBhvr>
                                      <p:to x="100000" y="100000"/>
                                    </p:animScale>
                                    <p:animScale>
                                      <p:cBhvr>
                                        <p:cTn id="37" dur="26">
                                          <p:stCondLst>
                                            <p:cond delay="1808"/>
                                          </p:stCondLst>
                                        </p:cTn>
                                        <p:tgtEl>
                                          <p:spTgt spid="19"/>
                                        </p:tgtEl>
                                      </p:cBhvr>
                                      <p:to x="100000" y="95000"/>
                                    </p:animScale>
                                    <p:animScale>
                                      <p:cBhvr>
                                        <p:cTn id="38" dur="166" decel="50000">
                                          <p:stCondLst>
                                            <p:cond delay="1834"/>
                                          </p:stCondLst>
                                        </p:cTn>
                                        <p:tgtEl>
                                          <p:spTgt spid="19"/>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80">
                                          <p:stCondLst>
                                            <p:cond delay="0"/>
                                          </p:stCondLst>
                                        </p:cTn>
                                        <p:tgtEl>
                                          <p:spTgt spid="22"/>
                                        </p:tgtEl>
                                      </p:cBhvr>
                                    </p:animEffect>
                                    <p:anim calcmode="lin" valueType="num">
                                      <p:cBhvr>
                                        <p:cTn id="44"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49" dur="26">
                                          <p:stCondLst>
                                            <p:cond delay="650"/>
                                          </p:stCondLst>
                                        </p:cTn>
                                        <p:tgtEl>
                                          <p:spTgt spid="22"/>
                                        </p:tgtEl>
                                      </p:cBhvr>
                                      <p:to x="100000" y="60000"/>
                                    </p:animScale>
                                    <p:animScale>
                                      <p:cBhvr>
                                        <p:cTn id="50" dur="166" decel="50000">
                                          <p:stCondLst>
                                            <p:cond delay="676"/>
                                          </p:stCondLst>
                                        </p:cTn>
                                        <p:tgtEl>
                                          <p:spTgt spid="22"/>
                                        </p:tgtEl>
                                      </p:cBhvr>
                                      <p:to x="100000" y="100000"/>
                                    </p:animScale>
                                    <p:animScale>
                                      <p:cBhvr>
                                        <p:cTn id="51" dur="26">
                                          <p:stCondLst>
                                            <p:cond delay="1312"/>
                                          </p:stCondLst>
                                        </p:cTn>
                                        <p:tgtEl>
                                          <p:spTgt spid="22"/>
                                        </p:tgtEl>
                                      </p:cBhvr>
                                      <p:to x="100000" y="80000"/>
                                    </p:animScale>
                                    <p:animScale>
                                      <p:cBhvr>
                                        <p:cTn id="52" dur="166" decel="50000">
                                          <p:stCondLst>
                                            <p:cond delay="1338"/>
                                          </p:stCondLst>
                                        </p:cTn>
                                        <p:tgtEl>
                                          <p:spTgt spid="22"/>
                                        </p:tgtEl>
                                      </p:cBhvr>
                                      <p:to x="100000" y="100000"/>
                                    </p:animScale>
                                    <p:animScale>
                                      <p:cBhvr>
                                        <p:cTn id="53" dur="26">
                                          <p:stCondLst>
                                            <p:cond delay="1642"/>
                                          </p:stCondLst>
                                        </p:cTn>
                                        <p:tgtEl>
                                          <p:spTgt spid="22"/>
                                        </p:tgtEl>
                                      </p:cBhvr>
                                      <p:to x="100000" y="90000"/>
                                    </p:animScale>
                                    <p:animScale>
                                      <p:cBhvr>
                                        <p:cTn id="54" dur="166" decel="50000">
                                          <p:stCondLst>
                                            <p:cond delay="1668"/>
                                          </p:stCondLst>
                                        </p:cTn>
                                        <p:tgtEl>
                                          <p:spTgt spid="22"/>
                                        </p:tgtEl>
                                      </p:cBhvr>
                                      <p:to x="100000" y="100000"/>
                                    </p:animScale>
                                    <p:animScale>
                                      <p:cBhvr>
                                        <p:cTn id="55" dur="26">
                                          <p:stCondLst>
                                            <p:cond delay="1808"/>
                                          </p:stCondLst>
                                        </p:cTn>
                                        <p:tgtEl>
                                          <p:spTgt spid="22"/>
                                        </p:tgtEl>
                                      </p:cBhvr>
                                      <p:to x="100000" y="95000"/>
                                    </p:animScale>
                                    <p:animScale>
                                      <p:cBhvr>
                                        <p:cTn id="56" dur="166" decel="50000">
                                          <p:stCondLst>
                                            <p:cond delay="1834"/>
                                          </p:stCondLst>
                                        </p:cTn>
                                        <p:tgtEl>
                                          <p:spTgt spid="22"/>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down)">
                                      <p:cBhvr>
                                        <p:cTn id="61" dur="580">
                                          <p:stCondLst>
                                            <p:cond delay="0"/>
                                          </p:stCondLst>
                                        </p:cTn>
                                        <p:tgtEl>
                                          <p:spTgt spid="23"/>
                                        </p:tgtEl>
                                      </p:cBhvr>
                                    </p:animEffect>
                                    <p:anim calcmode="lin" valueType="num">
                                      <p:cBhvr>
                                        <p:cTn id="62"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67" dur="26">
                                          <p:stCondLst>
                                            <p:cond delay="650"/>
                                          </p:stCondLst>
                                        </p:cTn>
                                        <p:tgtEl>
                                          <p:spTgt spid="23"/>
                                        </p:tgtEl>
                                      </p:cBhvr>
                                      <p:to x="100000" y="60000"/>
                                    </p:animScale>
                                    <p:animScale>
                                      <p:cBhvr>
                                        <p:cTn id="68" dur="166" decel="50000">
                                          <p:stCondLst>
                                            <p:cond delay="676"/>
                                          </p:stCondLst>
                                        </p:cTn>
                                        <p:tgtEl>
                                          <p:spTgt spid="23"/>
                                        </p:tgtEl>
                                      </p:cBhvr>
                                      <p:to x="100000" y="100000"/>
                                    </p:animScale>
                                    <p:animScale>
                                      <p:cBhvr>
                                        <p:cTn id="69" dur="26">
                                          <p:stCondLst>
                                            <p:cond delay="1312"/>
                                          </p:stCondLst>
                                        </p:cTn>
                                        <p:tgtEl>
                                          <p:spTgt spid="23"/>
                                        </p:tgtEl>
                                      </p:cBhvr>
                                      <p:to x="100000" y="80000"/>
                                    </p:animScale>
                                    <p:animScale>
                                      <p:cBhvr>
                                        <p:cTn id="70" dur="166" decel="50000">
                                          <p:stCondLst>
                                            <p:cond delay="1338"/>
                                          </p:stCondLst>
                                        </p:cTn>
                                        <p:tgtEl>
                                          <p:spTgt spid="23"/>
                                        </p:tgtEl>
                                      </p:cBhvr>
                                      <p:to x="100000" y="100000"/>
                                    </p:animScale>
                                    <p:animScale>
                                      <p:cBhvr>
                                        <p:cTn id="71" dur="26">
                                          <p:stCondLst>
                                            <p:cond delay="1642"/>
                                          </p:stCondLst>
                                        </p:cTn>
                                        <p:tgtEl>
                                          <p:spTgt spid="23"/>
                                        </p:tgtEl>
                                      </p:cBhvr>
                                      <p:to x="100000" y="90000"/>
                                    </p:animScale>
                                    <p:animScale>
                                      <p:cBhvr>
                                        <p:cTn id="72" dur="166" decel="50000">
                                          <p:stCondLst>
                                            <p:cond delay="1668"/>
                                          </p:stCondLst>
                                        </p:cTn>
                                        <p:tgtEl>
                                          <p:spTgt spid="23"/>
                                        </p:tgtEl>
                                      </p:cBhvr>
                                      <p:to x="100000" y="100000"/>
                                    </p:animScale>
                                    <p:animScale>
                                      <p:cBhvr>
                                        <p:cTn id="73" dur="26">
                                          <p:stCondLst>
                                            <p:cond delay="1808"/>
                                          </p:stCondLst>
                                        </p:cTn>
                                        <p:tgtEl>
                                          <p:spTgt spid="23"/>
                                        </p:tgtEl>
                                      </p:cBhvr>
                                      <p:to x="100000" y="95000"/>
                                    </p:animScale>
                                    <p:animScale>
                                      <p:cBhvr>
                                        <p:cTn id="74" dur="166" decel="50000">
                                          <p:stCondLst>
                                            <p:cond delay="1834"/>
                                          </p:stCondLst>
                                        </p:cTn>
                                        <p:tgtEl>
                                          <p:spTgt spid="23"/>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1000"/>
                                        <p:tgtEl>
                                          <p:spTgt spid="14"/>
                                        </p:tgtEl>
                                      </p:cBhvr>
                                    </p:animEffect>
                                    <p:anim calcmode="lin" valueType="num">
                                      <p:cBhvr>
                                        <p:cTn id="80" dur="1000" fill="hold"/>
                                        <p:tgtEl>
                                          <p:spTgt spid="14"/>
                                        </p:tgtEl>
                                        <p:attrNameLst>
                                          <p:attrName>ppt_x</p:attrName>
                                        </p:attrNameLst>
                                      </p:cBhvr>
                                      <p:tavLst>
                                        <p:tav tm="0">
                                          <p:val>
                                            <p:strVal val="#ppt_x"/>
                                          </p:val>
                                        </p:tav>
                                        <p:tav tm="100000">
                                          <p:val>
                                            <p:strVal val="#ppt_x"/>
                                          </p:val>
                                        </p:tav>
                                      </p:tavLst>
                                    </p:anim>
                                    <p:anim calcmode="lin" valueType="num">
                                      <p:cBhvr>
                                        <p:cTn id="8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9" grpId="0" animBg="1"/>
      <p:bldP spid="22" grpId="0" animBg="1"/>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p:nvPr/>
        </p:nvPicPr>
        <p:blipFill>
          <a:blip r:embed="rId3" cstate="print"/>
          <a:stretch>
            <a:fillRect/>
          </a:stretch>
        </p:blipFill>
        <p:spPr>
          <a:xfrm>
            <a:off x="629048" y="195486"/>
            <a:ext cx="6751629" cy="475252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p:nvPr/>
        </p:nvPicPr>
        <p:blipFill>
          <a:blip r:embed="rId3" cstate="print"/>
          <a:stretch>
            <a:fillRect/>
          </a:stretch>
        </p:blipFill>
        <p:spPr>
          <a:xfrm>
            <a:off x="683062" y="303498"/>
            <a:ext cx="5941433" cy="1728192"/>
          </a:xfrm>
          <a:prstGeom prst="rect">
            <a:avLst/>
          </a:prstGeom>
          <a:noFill/>
          <a:ln w="9525">
            <a:noFill/>
          </a:ln>
        </p:spPr>
      </p:pic>
      <p:pic>
        <p:nvPicPr>
          <p:cNvPr id="4" name="图片 3"/>
          <p:cNvPicPr/>
          <p:nvPr/>
        </p:nvPicPr>
        <p:blipFill>
          <a:blip r:embed="rId4" cstate="print"/>
          <a:stretch>
            <a:fillRect/>
          </a:stretch>
        </p:blipFill>
        <p:spPr>
          <a:xfrm>
            <a:off x="629049" y="2031690"/>
            <a:ext cx="5995446" cy="24302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p:nvPr/>
        </p:nvPicPr>
        <p:blipFill>
          <a:blip r:embed="rId3" cstate="print"/>
          <a:stretch>
            <a:fillRect/>
          </a:stretch>
        </p:blipFill>
        <p:spPr>
          <a:xfrm>
            <a:off x="304970" y="681540"/>
            <a:ext cx="7885902" cy="3888432"/>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14"/>
          <p:cNvSpPr txBox="1"/>
          <p:nvPr/>
        </p:nvSpPr>
        <p:spPr>
          <a:xfrm>
            <a:off x="1115166" y="676068"/>
            <a:ext cx="7341210" cy="761747"/>
          </a:xfrm>
          <a:prstGeom prst="rect">
            <a:avLst/>
          </a:prstGeom>
          <a:noFill/>
        </p:spPr>
        <p:txBody>
          <a:bodyPr wrap="square" lIns="68580" tIns="34290" rIns="68580" bIns="34290" rtlCol="0">
            <a:spAutoFit/>
          </a:bodyPr>
          <a:lstStyle/>
          <a:p>
            <a:pPr>
              <a:lnSpc>
                <a:spcPct val="150000"/>
              </a:lnSpc>
            </a:pPr>
            <a:r>
              <a:rPr lang="zh-CN" altLang="en-US" sz="3000" b="1" dirty="0" smtClean="0">
                <a:solidFill>
                  <a:srgbClr val="FF0000"/>
                </a:solidFill>
                <a:latin typeface="楷体" panose="02010609060101010101" pitchFamily="49" charset="-122"/>
                <a:ea typeface="楷体" panose="02010609060101010101" pitchFamily="49" charset="-122"/>
              </a:rPr>
              <a:t>加上标点再读，是不是很容易读出语气来？</a:t>
            </a:r>
          </a:p>
        </p:txBody>
      </p:sp>
      <p:sp>
        <p:nvSpPr>
          <p:cNvPr id="20" name="矩形: 圆角 28"/>
          <p:cNvSpPr/>
          <p:nvPr/>
        </p:nvSpPr>
        <p:spPr bwMode="auto">
          <a:xfrm>
            <a:off x="737075" y="838086"/>
            <a:ext cx="442970" cy="401242"/>
          </a:xfrm>
          <a:prstGeom prst="roundRect">
            <a:avLst/>
          </a:prstGeom>
          <a:solidFill>
            <a:srgbClr val="00B050"/>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3</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4" name="矩形: 圆角 28"/>
          <p:cNvSpPr/>
          <p:nvPr/>
        </p:nvSpPr>
        <p:spPr bwMode="auto">
          <a:xfrm>
            <a:off x="683061" y="1545636"/>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学</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5" name="矩形: 圆角 29"/>
          <p:cNvSpPr/>
          <p:nvPr/>
        </p:nvSpPr>
        <p:spPr bwMode="auto">
          <a:xfrm>
            <a:off x="683061" y="2142366"/>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6" name="矩形: 圆角 30"/>
          <p:cNvSpPr/>
          <p:nvPr/>
        </p:nvSpPr>
        <p:spPr bwMode="auto">
          <a:xfrm>
            <a:off x="683062" y="2736433"/>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7" name="矩形: 圆角 30"/>
          <p:cNvSpPr/>
          <p:nvPr/>
        </p:nvSpPr>
        <p:spPr bwMode="auto">
          <a:xfrm>
            <a:off x="683062" y="3330499"/>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35841" name="Rectangle 1"/>
          <p:cNvSpPr>
            <a:spLocks noChangeArrowheads="1"/>
          </p:cNvSpPr>
          <p:nvPr/>
        </p:nvSpPr>
        <p:spPr bwMode="auto">
          <a:xfrm>
            <a:off x="1385231" y="1753385"/>
            <a:ext cx="6967681" cy="1731243"/>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en-US" altLang="zh-CN" sz="27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en-US" sz="27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加上标点符号之后再读，我们可以根据标点符号的提示，理解句子的意思。然后联系自己已有的知识经验和实际生活经验就能读出合适的语气。</a:t>
            </a:r>
            <a:endParaRPr lang="zh-CN" altLang="en-US" sz="2700" dirty="0" smtClean="0">
              <a:solidFill>
                <a:srgbClr val="FF0000"/>
              </a:solidFill>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80">
                                          <p:stCondLst>
                                            <p:cond delay="0"/>
                                          </p:stCondLst>
                                        </p:cTn>
                                        <p:tgtEl>
                                          <p:spTgt spid="20"/>
                                        </p:tgtEl>
                                      </p:cBhvr>
                                    </p:animEffect>
                                    <p:anim calcmode="lin" valueType="num">
                                      <p:cBhvr>
                                        <p:cTn id="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
                                        </p:tgtEl>
                                      </p:cBhvr>
                                      <p:to x="100000" y="60000"/>
                                    </p:animScale>
                                    <p:animScale>
                                      <p:cBhvr>
                                        <p:cTn id="14" dur="166" decel="50000">
                                          <p:stCondLst>
                                            <p:cond delay="676"/>
                                          </p:stCondLst>
                                        </p:cTn>
                                        <p:tgtEl>
                                          <p:spTgt spid="20"/>
                                        </p:tgtEl>
                                      </p:cBhvr>
                                      <p:to x="100000" y="100000"/>
                                    </p:animScale>
                                    <p:animScale>
                                      <p:cBhvr>
                                        <p:cTn id="15" dur="26">
                                          <p:stCondLst>
                                            <p:cond delay="1312"/>
                                          </p:stCondLst>
                                        </p:cTn>
                                        <p:tgtEl>
                                          <p:spTgt spid="20"/>
                                        </p:tgtEl>
                                      </p:cBhvr>
                                      <p:to x="100000" y="80000"/>
                                    </p:animScale>
                                    <p:animScale>
                                      <p:cBhvr>
                                        <p:cTn id="16" dur="166" decel="50000">
                                          <p:stCondLst>
                                            <p:cond delay="1338"/>
                                          </p:stCondLst>
                                        </p:cTn>
                                        <p:tgtEl>
                                          <p:spTgt spid="20"/>
                                        </p:tgtEl>
                                      </p:cBhvr>
                                      <p:to x="100000" y="100000"/>
                                    </p:animScale>
                                    <p:animScale>
                                      <p:cBhvr>
                                        <p:cTn id="17" dur="26">
                                          <p:stCondLst>
                                            <p:cond delay="1642"/>
                                          </p:stCondLst>
                                        </p:cTn>
                                        <p:tgtEl>
                                          <p:spTgt spid="20"/>
                                        </p:tgtEl>
                                      </p:cBhvr>
                                      <p:to x="100000" y="90000"/>
                                    </p:animScale>
                                    <p:animScale>
                                      <p:cBhvr>
                                        <p:cTn id="18" dur="166" decel="50000">
                                          <p:stCondLst>
                                            <p:cond delay="1668"/>
                                          </p:stCondLst>
                                        </p:cTn>
                                        <p:tgtEl>
                                          <p:spTgt spid="20"/>
                                        </p:tgtEl>
                                      </p:cBhvr>
                                      <p:to x="100000" y="100000"/>
                                    </p:animScale>
                                    <p:animScale>
                                      <p:cBhvr>
                                        <p:cTn id="19" dur="26">
                                          <p:stCondLst>
                                            <p:cond delay="1808"/>
                                          </p:stCondLst>
                                        </p:cTn>
                                        <p:tgtEl>
                                          <p:spTgt spid="20"/>
                                        </p:tgtEl>
                                      </p:cBhvr>
                                      <p:to x="100000" y="95000"/>
                                    </p:animScale>
                                    <p:animScale>
                                      <p:cBhvr>
                                        <p:cTn id="20" dur="166" decel="50000">
                                          <p:stCondLst>
                                            <p:cond delay="1834"/>
                                          </p:stCondLst>
                                        </p:cTn>
                                        <p:tgtEl>
                                          <p:spTgt spid="2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down)">
                                      <p:cBhvr>
                                        <p:cTn id="32" dur="580">
                                          <p:stCondLst>
                                            <p:cond delay="0"/>
                                          </p:stCondLst>
                                        </p:cTn>
                                        <p:tgtEl>
                                          <p:spTgt spid="4"/>
                                        </p:tgtEl>
                                      </p:cBhvr>
                                    </p:animEffect>
                                    <p:anim calcmode="lin" valueType="num">
                                      <p:cBhvr>
                                        <p:cTn id="3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8" dur="26">
                                          <p:stCondLst>
                                            <p:cond delay="650"/>
                                          </p:stCondLst>
                                        </p:cTn>
                                        <p:tgtEl>
                                          <p:spTgt spid="4"/>
                                        </p:tgtEl>
                                      </p:cBhvr>
                                      <p:to x="100000" y="60000"/>
                                    </p:animScale>
                                    <p:animScale>
                                      <p:cBhvr>
                                        <p:cTn id="39" dur="166" decel="50000">
                                          <p:stCondLst>
                                            <p:cond delay="676"/>
                                          </p:stCondLst>
                                        </p:cTn>
                                        <p:tgtEl>
                                          <p:spTgt spid="4"/>
                                        </p:tgtEl>
                                      </p:cBhvr>
                                      <p:to x="100000" y="100000"/>
                                    </p:animScale>
                                    <p:animScale>
                                      <p:cBhvr>
                                        <p:cTn id="40" dur="26">
                                          <p:stCondLst>
                                            <p:cond delay="1312"/>
                                          </p:stCondLst>
                                        </p:cTn>
                                        <p:tgtEl>
                                          <p:spTgt spid="4"/>
                                        </p:tgtEl>
                                      </p:cBhvr>
                                      <p:to x="100000" y="80000"/>
                                    </p:animScale>
                                    <p:animScale>
                                      <p:cBhvr>
                                        <p:cTn id="41" dur="166" decel="50000">
                                          <p:stCondLst>
                                            <p:cond delay="1338"/>
                                          </p:stCondLst>
                                        </p:cTn>
                                        <p:tgtEl>
                                          <p:spTgt spid="4"/>
                                        </p:tgtEl>
                                      </p:cBhvr>
                                      <p:to x="100000" y="100000"/>
                                    </p:animScale>
                                    <p:animScale>
                                      <p:cBhvr>
                                        <p:cTn id="42" dur="26">
                                          <p:stCondLst>
                                            <p:cond delay="1642"/>
                                          </p:stCondLst>
                                        </p:cTn>
                                        <p:tgtEl>
                                          <p:spTgt spid="4"/>
                                        </p:tgtEl>
                                      </p:cBhvr>
                                      <p:to x="100000" y="90000"/>
                                    </p:animScale>
                                    <p:animScale>
                                      <p:cBhvr>
                                        <p:cTn id="43" dur="166" decel="50000">
                                          <p:stCondLst>
                                            <p:cond delay="1668"/>
                                          </p:stCondLst>
                                        </p:cTn>
                                        <p:tgtEl>
                                          <p:spTgt spid="4"/>
                                        </p:tgtEl>
                                      </p:cBhvr>
                                      <p:to x="100000" y="100000"/>
                                    </p:animScale>
                                    <p:animScale>
                                      <p:cBhvr>
                                        <p:cTn id="44" dur="26">
                                          <p:stCondLst>
                                            <p:cond delay="1808"/>
                                          </p:stCondLst>
                                        </p:cTn>
                                        <p:tgtEl>
                                          <p:spTgt spid="4"/>
                                        </p:tgtEl>
                                      </p:cBhvr>
                                      <p:to x="100000" y="95000"/>
                                    </p:animScale>
                                    <p:animScale>
                                      <p:cBhvr>
                                        <p:cTn id="45" dur="166" decel="50000">
                                          <p:stCondLst>
                                            <p:cond delay="1834"/>
                                          </p:stCondLst>
                                        </p:cTn>
                                        <p:tgtEl>
                                          <p:spTgt spid="4"/>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wipe(down)">
                                      <p:cBhvr>
                                        <p:cTn id="50" dur="580">
                                          <p:stCondLst>
                                            <p:cond delay="0"/>
                                          </p:stCondLst>
                                        </p:cTn>
                                        <p:tgtEl>
                                          <p:spTgt spid="5"/>
                                        </p:tgtEl>
                                      </p:cBhvr>
                                    </p:animEffect>
                                    <p:anim calcmode="lin" valueType="num">
                                      <p:cBhvr>
                                        <p:cTn id="51"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56" dur="26">
                                          <p:stCondLst>
                                            <p:cond delay="650"/>
                                          </p:stCondLst>
                                        </p:cTn>
                                        <p:tgtEl>
                                          <p:spTgt spid="5"/>
                                        </p:tgtEl>
                                      </p:cBhvr>
                                      <p:to x="100000" y="60000"/>
                                    </p:animScale>
                                    <p:animScale>
                                      <p:cBhvr>
                                        <p:cTn id="57" dur="166" decel="50000">
                                          <p:stCondLst>
                                            <p:cond delay="676"/>
                                          </p:stCondLst>
                                        </p:cTn>
                                        <p:tgtEl>
                                          <p:spTgt spid="5"/>
                                        </p:tgtEl>
                                      </p:cBhvr>
                                      <p:to x="100000" y="100000"/>
                                    </p:animScale>
                                    <p:animScale>
                                      <p:cBhvr>
                                        <p:cTn id="58" dur="26">
                                          <p:stCondLst>
                                            <p:cond delay="1312"/>
                                          </p:stCondLst>
                                        </p:cTn>
                                        <p:tgtEl>
                                          <p:spTgt spid="5"/>
                                        </p:tgtEl>
                                      </p:cBhvr>
                                      <p:to x="100000" y="80000"/>
                                    </p:animScale>
                                    <p:animScale>
                                      <p:cBhvr>
                                        <p:cTn id="59" dur="166" decel="50000">
                                          <p:stCondLst>
                                            <p:cond delay="1338"/>
                                          </p:stCondLst>
                                        </p:cTn>
                                        <p:tgtEl>
                                          <p:spTgt spid="5"/>
                                        </p:tgtEl>
                                      </p:cBhvr>
                                      <p:to x="100000" y="100000"/>
                                    </p:animScale>
                                    <p:animScale>
                                      <p:cBhvr>
                                        <p:cTn id="60" dur="26">
                                          <p:stCondLst>
                                            <p:cond delay="1642"/>
                                          </p:stCondLst>
                                        </p:cTn>
                                        <p:tgtEl>
                                          <p:spTgt spid="5"/>
                                        </p:tgtEl>
                                      </p:cBhvr>
                                      <p:to x="100000" y="90000"/>
                                    </p:animScale>
                                    <p:animScale>
                                      <p:cBhvr>
                                        <p:cTn id="61" dur="166" decel="50000">
                                          <p:stCondLst>
                                            <p:cond delay="1668"/>
                                          </p:stCondLst>
                                        </p:cTn>
                                        <p:tgtEl>
                                          <p:spTgt spid="5"/>
                                        </p:tgtEl>
                                      </p:cBhvr>
                                      <p:to x="100000" y="100000"/>
                                    </p:animScale>
                                    <p:animScale>
                                      <p:cBhvr>
                                        <p:cTn id="62" dur="26">
                                          <p:stCondLst>
                                            <p:cond delay="1808"/>
                                          </p:stCondLst>
                                        </p:cTn>
                                        <p:tgtEl>
                                          <p:spTgt spid="5"/>
                                        </p:tgtEl>
                                      </p:cBhvr>
                                      <p:to x="100000" y="95000"/>
                                    </p:animScale>
                                    <p:animScale>
                                      <p:cBhvr>
                                        <p:cTn id="63" dur="166" decel="50000">
                                          <p:stCondLst>
                                            <p:cond delay="1834"/>
                                          </p:stCondLst>
                                        </p:cTn>
                                        <p:tgtEl>
                                          <p:spTgt spid="5"/>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grpId="0" nodeType="click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wipe(down)">
                                      <p:cBhvr>
                                        <p:cTn id="68" dur="580">
                                          <p:stCondLst>
                                            <p:cond delay="0"/>
                                          </p:stCondLst>
                                        </p:cTn>
                                        <p:tgtEl>
                                          <p:spTgt spid="6"/>
                                        </p:tgtEl>
                                      </p:cBhvr>
                                    </p:animEffect>
                                    <p:anim calcmode="lin" valueType="num">
                                      <p:cBhvr>
                                        <p:cTn id="69"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74" dur="26">
                                          <p:stCondLst>
                                            <p:cond delay="650"/>
                                          </p:stCondLst>
                                        </p:cTn>
                                        <p:tgtEl>
                                          <p:spTgt spid="6"/>
                                        </p:tgtEl>
                                      </p:cBhvr>
                                      <p:to x="100000" y="60000"/>
                                    </p:animScale>
                                    <p:animScale>
                                      <p:cBhvr>
                                        <p:cTn id="75" dur="166" decel="50000">
                                          <p:stCondLst>
                                            <p:cond delay="676"/>
                                          </p:stCondLst>
                                        </p:cTn>
                                        <p:tgtEl>
                                          <p:spTgt spid="6"/>
                                        </p:tgtEl>
                                      </p:cBhvr>
                                      <p:to x="100000" y="100000"/>
                                    </p:animScale>
                                    <p:animScale>
                                      <p:cBhvr>
                                        <p:cTn id="76" dur="26">
                                          <p:stCondLst>
                                            <p:cond delay="1312"/>
                                          </p:stCondLst>
                                        </p:cTn>
                                        <p:tgtEl>
                                          <p:spTgt spid="6"/>
                                        </p:tgtEl>
                                      </p:cBhvr>
                                      <p:to x="100000" y="80000"/>
                                    </p:animScale>
                                    <p:animScale>
                                      <p:cBhvr>
                                        <p:cTn id="77" dur="166" decel="50000">
                                          <p:stCondLst>
                                            <p:cond delay="1338"/>
                                          </p:stCondLst>
                                        </p:cTn>
                                        <p:tgtEl>
                                          <p:spTgt spid="6"/>
                                        </p:tgtEl>
                                      </p:cBhvr>
                                      <p:to x="100000" y="100000"/>
                                    </p:animScale>
                                    <p:animScale>
                                      <p:cBhvr>
                                        <p:cTn id="78" dur="26">
                                          <p:stCondLst>
                                            <p:cond delay="1642"/>
                                          </p:stCondLst>
                                        </p:cTn>
                                        <p:tgtEl>
                                          <p:spTgt spid="6"/>
                                        </p:tgtEl>
                                      </p:cBhvr>
                                      <p:to x="100000" y="90000"/>
                                    </p:animScale>
                                    <p:animScale>
                                      <p:cBhvr>
                                        <p:cTn id="79" dur="166" decel="50000">
                                          <p:stCondLst>
                                            <p:cond delay="1668"/>
                                          </p:stCondLst>
                                        </p:cTn>
                                        <p:tgtEl>
                                          <p:spTgt spid="6"/>
                                        </p:tgtEl>
                                      </p:cBhvr>
                                      <p:to x="100000" y="100000"/>
                                    </p:animScale>
                                    <p:animScale>
                                      <p:cBhvr>
                                        <p:cTn id="80" dur="26">
                                          <p:stCondLst>
                                            <p:cond delay="1808"/>
                                          </p:stCondLst>
                                        </p:cTn>
                                        <p:tgtEl>
                                          <p:spTgt spid="6"/>
                                        </p:tgtEl>
                                      </p:cBhvr>
                                      <p:to x="100000" y="95000"/>
                                    </p:animScale>
                                    <p:animScale>
                                      <p:cBhvr>
                                        <p:cTn id="81" dur="166" decel="50000">
                                          <p:stCondLst>
                                            <p:cond delay="1834"/>
                                          </p:stCondLst>
                                        </p:cTn>
                                        <p:tgtEl>
                                          <p:spTgt spid="6"/>
                                        </p:tgtEl>
                                      </p:cBhvr>
                                      <p:to x="100000" y="100000"/>
                                    </p:animScale>
                                  </p:childTnLst>
                                </p:cTn>
                              </p:par>
                            </p:childTnLst>
                          </p:cTn>
                        </p:par>
                      </p:childTnLst>
                    </p:cTn>
                  </p:par>
                  <p:par>
                    <p:cTn id="82" fill="hold">
                      <p:stCondLst>
                        <p:cond delay="indefinite"/>
                      </p:stCondLst>
                      <p:childTnLst>
                        <p:par>
                          <p:cTn id="83" fill="hold">
                            <p:stCondLst>
                              <p:cond delay="0"/>
                            </p:stCondLst>
                            <p:childTnLst>
                              <p:par>
                                <p:cTn id="84" presetID="26" presetClass="entr" presetSubtype="0" fill="hold" grpId="0" nodeType="click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wipe(down)">
                                      <p:cBhvr>
                                        <p:cTn id="86" dur="580">
                                          <p:stCondLst>
                                            <p:cond delay="0"/>
                                          </p:stCondLst>
                                        </p:cTn>
                                        <p:tgtEl>
                                          <p:spTgt spid="7"/>
                                        </p:tgtEl>
                                      </p:cBhvr>
                                    </p:animEffect>
                                    <p:anim calcmode="lin" valueType="num">
                                      <p:cBhvr>
                                        <p:cTn id="87"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92" dur="26">
                                          <p:stCondLst>
                                            <p:cond delay="650"/>
                                          </p:stCondLst>
                                        </p:cTn>
                                        <p:tgtEl>
                                          <p:spTgt spid="7"/>
                                        </p:tgtEl>
                                      </p:cBhvr>
                                      <p:to x="100000" y="60000"/>
                                    </p:animScale>
                                    <p:animScale>
                                      <p:cBhvr>
                                        <p:cTn id="93" dur="166" decel="50000">
                                          <p:stCondLst>
                                            <p:cond delay="676"/>
                                          </p:stCondLst>
                                        </p:cTn>
                                        <p:tgtEl>
                                          <p:spTgt spid="7"/>
                                        </p:tgtEl>
                                      </p:cBhvr>
                                      <p:to x="100000" y="100000"/>
                                    </p:animScale>
                                    <p:animScale>
                                      <p:cBhvr>
                                        <p:cTn id="94" dur="26">
                                          <p:stCondLst>
                                            <p:cond delay="1312"/>
                                          </p:stCondLst>
                                        </p:cTn>
                                        <p:tgtEl>
                                          <p:spTgt spid="7"/>
                                        </p:tgtEl>
                                      </p:cBhvr>
                                      <p:to x="100000" y="80000"/>
                                    </p:animScale>
                                    <p:animScale>
                                      <p:cBhvr>
                                        <p:cTn id="95" dur="166" decel="50000">
                                          <p:stCondLst>
                                            <p:cond delay="1338"/>
                                          </p:stCondLst>
                                        </p:cTn>
                                        <p:tgtEl>
                                          <p:spTgt spid="7"/>
                                        </p:tgtEl>
                                      </p:cBhvr>
                                      <p:to x="100000" y="100000"/>
                                    </p:animScale>
                                    <p:animScale>
                                      <p:cBhvr>
                                        <p:cTn id="96" dur="26">
                                          <p:stCondLst>
                                            <p:cond delay="1642"/>
                                          </p:stCondLst>
                                        </p:cTn>
                                        <p:tgtEl>
                                          <p:spTgt spid="7"/>
                                        </p:tgtEl>
                                      </p:cBhvr>
                                      <p:to x="100000" y="90000"/>
                                    </p:animScale>
                                    <p:animScale>
                                      <p:cBhvr>
                                        <p:cTn id="97" dur="166" decel="50000">
                                          <p:stCondLst>
                                            <p:cond delay="1668"/>
                                          </p:stCondLst>
                                        </p:cTn>
                                        <p:tgtEl>
                                          <p:spTgt spid="7"/>
                                        </p:tgtEl>
                                      </p:cBhvr>
                                      <p:to x="100000" y="100000"/>
                                    </p:animScale>
                                    <p:animScale>
                                      <p:cBhvr>
                                        <p:cTn id="98" dur="26">
                                          <p:stCondLst>
                                            <p:cond delay="1808"/>
                                          </p:stCondLst>
                                        </p:cTn>
                                        <p:tgtEl>
                                          <p:spTgt spid="7"/>
                                        </p:tgtEl>
                                      </p:cBhvr>
                                      <p:to x="100000" y="95000"/>
                                    </p:animScale>
                                    <p:animScale>
                                      <p:cBhvr>
                                        <p:cTn id="99" dur="166" decel="50000">
                                          <p:stCondLst>
                                            <p:cond delay="1834"/>
                                          </p:stCondLst>
                                        </p:cTn>
                                        <p:tgtEl>
                                          <p:spTgt spid="7"/>
                                        </p:tgtEl>
                                      </p:cBhvr>
                                      <p:to x="100000" y="100000"/>
                                    </p:animScale>
                                  </p:childTnLst>
                                </p:cTn>
                              </p:par>
                            </p:childTnLst>
                          </p:cTn>
                        </p:par>
                      </p:childTnLst>
                    </p:cTn>
                  </p:par>
                  <p:par>
                    <p:cTn id="100" fill="hold">
                      <p:stCondLst>
                        <p:cond delay="indefinite"/>
                      </p:stCondLst>
                      <p:childTnLst>
                        <p:par>
                          <p:cTn id="101" fill="hold">
                            <p:stCondLst>
                              <p:cond delay="0"/>
                            </p:stCondLst>
                            <p:childTnLst>
                              <p:par>
                                <p:cTn id="102" presetID="18" presetClass="entr" presetSubtype="12" fill="hold" grpId="0" nodeType="clickEffect">
                                  <p:stCondLst>
                                    <p:cond delay="0"/>
                                  </p:stCondLst>
                                  <p:childTnLst>
                                    <p:set>
                                      <p:cBhvr>
                                        <p:cTn id="103" dur="1" fill="hold">
                                          <p:stCondLst>
                                            <p:cond delay="0"/>
                                          </p:stCondLst>
                                        </p:cTn>
                                        <p:tgtEl>
                                          <p:spTgt spid="35841"/>
                                        </p:tgtEl>
                                        <p:attrNameLst>
                                          <p:attrName>style.visibility</p:attrName>
                                        </p:attrNameLst>
                                      </p:cBhvr>
                                      <p:to>
                                        <p:strVal val="visible"/>
                                      </p:to>
                                    </p:set>
                                    <p:animEffect transition="in" filter="strips(downLeft)">
                                      <p:cBhvr>
                                        <p:cTn id="104" dur="500"/>
                                        <p:tgtEl>
                                          <p:spTgt spid="358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P spid="4" grpId="0" animBg="1"/>
      <p:bldP spid="5" grpId="0" animBg="1"/>
      <p:bldP spid="6" grpId="0" animBg="1"/>
      <p:bldP spid="7" grpId="0" animBg="1"/>
      <p:bldP spid="35841" grpId="0" animBg="1"/>
    </p:bldLst>
  </p:timing>
</p:sld>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961</Words>
  <Application>Microsoft Office PowerPoint</Application>
  <PresentationFormat>全屏显示(16:9)</PresentationFormat>
  <Paragraphs>113</Paragraphs>
  <Slides>18</Slides>
  <Notes>17</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18</vt:i4>
      </vt:variant>
    </vt:vector>
  </HeadingPairs>
  <TitlesOfParts>
    <vt:vector size="26" baseType="lpstr">
      <vt:lpstr>Arial</vt:lpstr>
      <vt:lpstr>宋体</vt:lpstr>
      <vt:lpstr>黑体</vt:lpstr>
      <vt:lpstr>楷体</vt:lpstr>
      <vt:lpstr>Times New Roman</vt:lpstr>
      <vt:lpstr>Calibri</vt:lpstr>
      <vt:lpstr>微软雅黑</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Manager/>
  <Company/>
  <LinksUpToDate>false</LinksUpToDate>
  <SharedDoc>false</SharedDoc>
  <HyperlinkBase>www.wang26.cn</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
  <cp:revision>语文备课大师【全免费】</cp:revision>
  <dcterms:created xsi:type="dcterms:W3CDTF">2017-03-17T02:28:00Z</dcterms:created>
  <dcterms:modified xsi:type="dcterms:W3CDTF">2019-01-21T06:59:17Z</dcterms:modified>
  <cp:category>语文备课大师【全免费】</cp:category>
</cp:coreProperties>
</file>