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0" r:id="rId3"/>
    <p:sldId id="264" r:id="rId4"/>
    <p:sldId id="259" r:id="rId5"/>
    <p:sldId id="256" r:id="rId6"/>
    <p:sldId id="257" r:id="rId7"/>
    <p:sldId id="258" r:id="rId8"/>
    <p:sldId id="26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FF8"/>
    <a:srgbClr val="F0F9FE"/>
    <a:srgbClr val="D1E7FB"/>
    <a:srgbClr val="D5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6" d="100"/>
          <a:sy n="116" d="100"/>
        </p:scale>
        <p:origin x="-148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00042"/>
            <a:ext cx="588822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5286412" y="1928802"/>
            <a:ext cx="1143008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9288" y="2786058"/>
            <a:ext cx="2214578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0"/>
            <a:ext cx="588822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18097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5286412" y="1928802"/>
            <a:ext cx="1143008" cy="214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071942"/>
            <a:ext cx="58102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" name="组合 11"/>
          <p:cNvGrpSpPr/>
          <p:nvPr/>
        </p:nvGrpSpPr>
        <p:grpSpPr>
          <a:xfrm>
            <a:off x="4000496" y="1571612"/>
            <a:ext cx="3143272" cy="1733553"/>
            <a:chOff x="3786182" y="2000240"/>
            <a:chExt cx="3143272" cy="1733553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/>
            <a:srcRect r="5907"/>
            <a:stretch>
              <a:fillRect/>
            </a:stretch>
          </p:blipFill>
          <p:spPr bwMode="auto">
            <a:xfrm>
              <a:off x="3786182" y="2000240"/>
              <a:ext cx="3143240" cy="1733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672154" y="2000240"/>
              <a:ext cx="1257300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00042"/>
            <a:ext cx="588822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714488"/>
            <a:ext cx="4643470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34250" y="1857364"/>
            <a:ext cx="18097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3000364" y="1857364"/>
            <a:ext cx="114300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240" y="4500570"/>
            <a:ext cx="307183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4678" y="3571876"/>
            <a:ext cx="307183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43240" y="2714620"/>
            <a:ext cx="307183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6050" y="5357826"/>
            <a:ext cx="471490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8843" y="0"/>
            <a:ext cx="3767735" cy="346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571876"/>
            <a:ext cx="5010173" cy="85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95800"/>
            <a:ext cx="58102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786050" y="-24"/>
            <a:ext cx="471490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38450" y="785794"/>
            <a:ext cx="4714908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38450" y="1714488"/>
            <a:ext cx="4714908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8450" y="2643182"/>
            <a:ext cx="471490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00364" y="3571876"/>
            <a:ext cx="4714908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8"/>
            <a:ext cx="692727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 r="5907"/>
          <a:stretch>
            <a:fillRect/>
          </a:stretch>
        </p:blipFill>
        <p:spPr bwMode="auto">
          <a:xfrm>
            <a:off x="0" y="0"/>
            <a:ext cx="3143240" cy="1733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0"/>
            <a:ext cx="12573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500166" y="1785926"/>
            <a:ext cx="6572296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71604" y="2928934"/>
            <a:ext cx="6572296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43042" y="4143380"/>
            <a:ext cx="6572296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571604" y="5286388"/>
            <a:ext cx="6572296" cy="42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785814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285852" y="1500174"/>
            <a:ext cx="6572296" cy="428628"/>
          </a:xfrm>
          <a:prstGeom prst="rect">
            <a:avLst/>
          </a:prstGeom>
          <a:solidFill>
            <a:srgbClr val="DCEF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85852" y="2857496"/>
            <a:ext cx="6572296" cy="428628"/>
          </a:xfrm>
          <a:prstGeom prst="rect">
            <a:avLst/>
          </a:prstGeom>
          <a:solidFill>
            <a:srgbClr val="DCEF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85852" y="4071942"/>
            <a:ext cx="7215238" cy="500066"/>
          </a:xfrm>
          <a:prstGeom prst="rect">
            <a:avLst/>
          </a:prstGeom>
          <a:solidFill>
            <a:srgbClr val="DCEF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85852" y="5357826"/>
            <a:ext cx="7572428" cy="500066"/>
          </a:xfrm>
          <a:prstGeom prst="rect">
            <a:avLst/>
          </a:prstGeom>
          <a:solidFill>
            <a:srgbClr val="DCEF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847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4282" y="35716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852" y="35716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5984" y="35716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6116" y="35716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14810" y="35716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2066" y="35716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7884" y="35716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86578" y="35716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43834" y="35716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4282" y="142873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71802" y="1428736"/>
            <a:ext cx="857256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14546" y="1428736"/>
            <a:ext cx="857256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00760" y="142873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00628" y="142873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000892" y="1428736"/>
            <a:ext cx="785818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29058" y="142873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14414" y="1428736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786710" y="1428736"/>
            <a:ext cx="785818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r="91407" b="4167"/>
          <a:stretch>
            <a:fillRect/>
          </a:stretch>
        </p:blipFill>
        <p:spPr bwMode="auto">
          <a:xfrm>
            <a:off x="0" y="0"/>
            <a:ext cx="128585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75000" r="16883" b="35416"/>
          <a:stretch>
            <a:fillRect/>
          </a:stretch>
        </p:blipFill>
        <p:spPr bwMode="auto">
          <a:xfrm>
            <a:off x="4643438" y="-24"/>
            <a:ext cx="1071570" cy="221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25000" r="66406" b="4082"/>
          <a:stretch>
            <a:fillRect/>
          </a:stretch>
        </p:blipFill>
        <p:spPr bwMode="auto">
          <a:xfrm>
            <a:off x="1643042" y="0"/>
            <a:ext cx="128588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50000" r="41912" b="35417"/>
          <a:stretch>
            <a:fillRect/>
          </a:stretch>
        </p:blipFill>
        <p:spPr bwMode="auto">
          <a:xfrm>
            <a:off x="3143240" y="0"/>
            <a:ext cx="114300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214282" y="0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85918" y="0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6116" y="0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14876" y="0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4282" y="1142984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918" y="1214422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86116" y="1214422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14876" y="1142984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4282" y="2357430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85918" y="2357430"/>
            <a:ext cx="1000132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全屏显示(4:3)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1</cp:lastModifiedBy>
  <cp:revision>语文备课大师【全免费】</cp:revision>
  <dcterms:created xsi:type="dcterms:W3CDTF">2017-09-04T11:43:37Z</dcterms:created>
  <dcterms:modified xsi:type="dcterms:W3CDTF">2017-09-04T22:22:43Z</dcterms:modified>
</cp:coreProperties>
</file>