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2"/>
  </p:notesMasterIdLst>
  <p:sldIdLst>
    <p:sldId id="264" r:id="rId2"/>
    <p:sldId id="498" r:id="rId3"/>
    <p:sldId id="1137" r:id="rId4"/>
    <p:sldId id="1138" r:id="rId5"/>
    <p:sldId id="1139" r:id="rId6"/>
    <p:sldId id="1140" r:id="rId7"/>
    <p:sldId id="1141" r:id="rId8"/>
    <p:sldId id="1142" r:id="rId9"/>
    <p:sldId id="1143" r:id="rId10"/>
    <p:sldId id="1144" r:id="rId1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 varScale="1">
        <p:scale>
          <a:sx n="84" d="100"/>
          <a:sy n="84" d="100"/>
        </p:scale>
        <p:origin x="-1152" y="-78"/>
      </p:cViewPr>
      <p:guideLst>
        <p:guide orient="horz" pos="2136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885" y="757238"/>
            <a:ext cx="4361259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1" y="0"/>
            <a:ext cx="914280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z="1800" smtClean="0"/>
              <a:t>第四级</a:t>
            </a:r>
          </a:p>
          <a:p>
            <a:pPr lvl="4">
              <a:defRPr/>
            </a:pPr>
            <a:r>
              <a:rPr lang="zh-CN" altLang="en-US" sz="1800" smtClean="0"/>
              <a:t>第五级</a:t>
            </a:r>
            <a:endParaRPr lang="zh-CN" altLang="en-US" sz="180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zh-CN" altLang="en-US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en-US" altLang="zh-CN" sz="1400" strike="noStrike" noProof="1"/>
          </a:p>
        </p:txBody>
      </p:sp>
      <p:pic>
        <p:nvPicPr>
          <p:cNvPr id="2056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图片 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78694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图片 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72487" y="1"/>
            <a:ext cx="6715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24125" y="3114675"/>
            <a:ext cx="4095115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3820" y="1800860"/>
            <a:ext cx="6409690" cy="286639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904490" y="3286760"/>
            <a:ext cx="1410335" cy="3105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794885" y="3286125"/>
            <a:ext cx="1710055" cy="3105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099560" y="3772535"/>
            <a:ext cx="1487805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079490" y="3772535"/>
            <a:ext cx="1684020" cy="3105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824355" y="4267200"/>
            <a:ext cx="850900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8105" y="1424305"/>
            <a:ext cx="6447790" cy="390461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281680" y="1449705"/>
            <a:ext cx="1977390" cy="284480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553710" y="1449705"/>
            <a:ext cx="1977390" cy="28448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745740" y="2422525"/>
            <a:ext cx="2289810" cy="3105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448935" y="2422525"/>
            <a:ext cx="2082165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427095" y="3408680"/>
            <a:ext cx="1831975" cy="3105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825625" y="3916680"/>
            <a:ext cx="1769110" cy="31051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886200" y="3916680"/>
            <a:ext cx="1861185" cy="31051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338195" y="4904740"/>
            <a:ext cx="1730375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b="26202"/>
          <a:stretch>
            <a:fillRect/>
          </a:stretch>
        </p:blipFill>
        <p:spPr>
          <a:xfrm>
            <a:off x="1334135" y="1714500"/>
            <a:ext cx="6476365" cy="289560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833880" y="1739900"/>
            <a:ext cx="1782445" cy="3105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83080" y="2252345"/>
            <a:ext cx="2289810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018790" y="2748280"/>
            <a:ext cx="2212340" cy="3105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95780" y="3235325"/>
            <a:ext cx="1887220" cy="31051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28190" y="3736975"/>
            <a:ext cx="1680845" cy="31051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685790" y="3749675"/>
            <a:ext cx="1860550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1430" y="1496060"/>
            <a:ext cx="6476365" cy="33712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977390" y="1521460"/>
            <a:ext cx="1731010" cy="3105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870710" y="2025015"/>
            <a:ext cx="2250440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825240" y="2482215"/>
            <a:ext cx="1978025" cy="34925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297295" y="2508250"/>
            <a:ext cx="1353820" cy="31051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53235" y="3026410"/>
            <a:ext cx="1079500" cy="31051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227830" y="3521075"/>
            <a:ext cx="1731010" cy="31051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297295" y="3521075"/>
            <a:ext cx="1353820" cy="31051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53235" y="4004945"/>
            <a:ext cx="508000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2075" y="805180"/>
            <a:ext cx="6419215" cy="540004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530725" y="1299845"/>
            <a:ext cx="2381250" cy="3232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134860" y="1312545"/>
            <a:ext cx="646430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72285" y="1812925"/>
            <a:ext cx="1821815" cy="32385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964690" y="2276475"/>
            <a:ext cx="2302510" cy="34925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530725" y="2315210"/>
            <a:ext cx="2277745" cy="31051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751195" y="2783840"/>
            <a:ext cx="2030730" cy="33591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59585" y="3324225"/>
            <a:ext cx="598805" cy="31051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660015" y="3323590"/>
            <a:ext cx="2303145" cy="29908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861560" y="4293870"/>
            <a:ext cx="1731010" cy="31051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911975" y="4293870"/>
            <a:ext cx="868680" cy="31051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870075" y="4800600"/>
            <a:ext cx="1054735" cy="310515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913890" y="5308600"/>
            <a:ext cx="1731010" cy="31051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058285" y="5295900"/>
            <a:ext cx="1731010" cy="31051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594100" y="5802630"/>
            <a:ext cx="1267460" cy="310515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375910" y="5802630"/>
            <a:ext cx="1267460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10005" y="1273810"/>
            <a:ext cx="641921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1430" y="2790190"/>
            <a:ext cx="6447790" cy="283781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4023360" y="1777365"/>
            <a:ext cx="1905635" cy="3105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6499860" y="1777365"/>
            <a:ext cx="1189990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1786255" y="2280920"/>
            <a:ext cx="877570" cy="3105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3164840" y="2790190"/>
            <a:ext cx="1423035" cy="31051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5080000" y="2790190"/>
            <a:ext cx="1267460" cy="31051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6847205" y="2790190"/>
            <a:ext cx="843280" cy="31051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1786890" y="3298825"/>
            <a:ext cx="798830" cy="31051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2995930" y="3286125"/>
            <a:ext cx="1267460" cy="31051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3503295" y="4253865"/>
            <a:ext cx="1576705" cy="31051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5579745" y="4253865"/>
            <a:ext cx="1579245" cy="31051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1786890" y="5241925"/>
            <a:ext cx="1716405" cy="310515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4" cstate="print"/>
          <a:stretch>
            <a:fillRect/>
          </a:stretch>
        </p:blipFill>
        <p:spPr>
          <a:xfrm flipV="1">
            <a:off x="3871595" y="5241925"/>
            <a:ext cx="1565910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0480" y="952500"/>
            <a:ext cx="6466840" cy="487616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702935" y="1482090"/>
            <a:ext cx="2064385" cy="3105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98955" y="1976755"/>
            <a:ext cx="513080" cy="3105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787650" y="1976755"/>
            <a:ext cx="2073910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862070" y="2458720"/>
            <a:ext cx="2113280" cy="3105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405245" y="2458720"/>
            <a:ext cx="1267460" cy="31051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98320" y="2951480"/>
            <a:ext cx="1065530" cy="31051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403215" y="3942080"/>
            <a:ext cx="1267460" cy="31051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224395" y="3942080"/>
            <a:ext cx="448945" cy="31051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98320" y="4422775"/>
            <a:ext cx="1539875" cy="31051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934210" y="5399405"/>
            <a:ext cx="1631950" cy="31051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998595" y="5399405"/>
            <a:ext cx="1704340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3025" y="1463040"/>
            <a:ext cx="6457315" cy="343789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19300" y="1990090"/>
            <a:ext cx="1618615" cy="3105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088765" y="1977390"/>
            <a:ext cx="1722755" cy="3105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503295" y="2472055"/>
            <a:ext cx="1631950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598160" y="2472055"/>
            <a:ext cx="1605280" cy="3105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19300" y="3446780"/>
            <a:ext cx="2069465" cy="31051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674235" y="3446780"/>
            <a:ext cx="1943100" cy="31051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710940" y="3940810"/>
            <a:ext cx="2034540" cy="31051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236335" y="3940810"/>
            <a:ext cx="1563370" cy="31051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798320" y="4422140"/>
            <a:ext cx="760095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0965" y="1651635"/>
            <a:ext cx="6428740" cy="290449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763645" y="2159000"/>
            <a:ext cx="1812925" cy="31051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118860" y="2159000"/>
            <a:ext cx="1371600" cy="31051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2098040" y="2653030"/>
            <a:ext cx="1800860" cy="31051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4191000" y="2653030"/>
            <a:ext cx="1267460" cy="31051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6028055" y="2653030"/>
            <a:ext cx="1462405" cy="31051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993900" y="3147060"/>
            <a:ext cx="2197735" cy="31051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951605" y="3629025"/>
            <a:ext cx="2907030" cy="31051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7202805" y="3629025"/>
            <a:ext cx="596265" cy="31051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1889760" y="4123690"/>
            <a:ext cx="1072515" cy="31051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3282315" y="4123690"/>
            <a:ext cx="1397635" cy="31051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/>
          <a:stretch>
            <a:fillRect/>
          </a:stretch>
        </p:blipFill>
        <p:spPr>
          <a:xfrm flipV="1">
            <a:off x="5194935" y="4123690"/>
            <a:ext cx="1267460" cy="310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2013-01-25T01:44:00Z</dcterms:created>
  <dcterms:modified xsi:type="dcterms:W3CDTF">2017-01-16T07:02:48Z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