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63" r:id="rId3"/>
    <p:sldId id="264" r:id="rId4"/>
    <p:sldId id="320" r:id="rId5"/>
    <p:sldId id="319" r:id="rId6"/>
    <p:sldId id="321" r:id="rId7"/>
    <p:sldId id="322" r:id="rId8"/>
    <p:sldId id="323" r:id="rId9"/>
    <p:sldId id="306" r:id="rId10"/>
    <p:sldId id="324" r:id="rId11"/>
    <p:sldId id="325" r:id="rId12"/>
    <p:sldId id="326" r:id="rId13"/>
    <p:sldId id="265" r:id="rId14"/>
    <p:sldId id="328" r:id="rId15"/>
    <p:sldId id="327" r:id="rId16"/>
    <p:sldId id="329" r:id="rId17"/>
    <p:sldId id="330" r:id="rId18"/>
    <p:sldId id="331" r:id="rId19"/>
    <p:sldId id="317" r:id="rId20"/>
    <p:sldId id="332" r:id="rId21"/>
    <p:sldId id="31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smtClean="0">
                <a:solidFill>
                  <a:schemeClr val="tx1"/>
                </a:solidFill>
              </a:rPr>
              <a:t>单击此处编辑母版标题样式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3.docx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80928"/>
            <a:ext cx="6203032" cy="576064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悼念乔治</a:t>
            </a:r>
            <a:r>
              <a:rPr lang="en-US" altLang="zh-CN" dirty="0"/>
              <a:t>·</a:t>
            </a:r>
            <a:r>
              <a:rPr lang="zh-CN" altLang="zh-CN" dirty="0"/>
              <a:t>桑</a:t>
            </a:r>
            <a:br>
              <a:rPr lang="zh-CN" altLang="zh-CN" dirty="0"/>
            </a:br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卡莱尔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13981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禀性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咒骂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用恶毒的话骂。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抹煞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一概不计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完全勾销。多写作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抹杀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谒见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地位或辈分高的人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詈骂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炫示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故意在人前卖弄、显示。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永垂不朽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姓名、事迹、精神等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永远流传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不磨灭。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形容不避艰险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勇敢地站出来。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不同凡响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多指文艺作品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根深蒂固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比喻基础牢固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不容易动摇。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8314" y="1780064"/>
            <a:ext cx="10801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5136" y="2163728"/>
            <a:ext cx="221365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1842" y="2555749"/>
            <a:ext cx="455232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2700" y="2989685"/>
            <a:ext cx="352981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1843" y="3407712"/>
            <a:ext cx="10801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8314" y="3791376"/>
            <a:ext cx="327971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3660" y="4183395"/>
            <a:ext cx="494661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71902" y="4601422"/>
            <a:ext cx="386824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71902" y="5013586"/>
            <a:ext cx="444431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73660" y="5397250"/>
            <a:ext cx="357845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420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独一无二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举世无双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桑在我们这个时代具有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独一无二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的地位。其他的伟人都是男子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唯独她是伟大的女性。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他说善于玩把戏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空前绝后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举世无双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人们从来就没有看见过。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两者都可表示很稀少或没有可相比的意思。不同点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独一无二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用于强调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没有第二个或相同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没有可以相比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独一无二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前面可加上一定的限制。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举世无双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所以前面不加限制。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6618" y="2525554"/>
            <a:ext cx="114177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9520" y="3323097"/>
            <a:ext cx="10801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6802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无关宏旨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无足轻重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我们可以对那个时代作出较为完整的叙述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但我们很容易纠结于一些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无关宏旨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的细节。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尽管有几家工厂没有完成任务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但对全市工业总产值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无足轻重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二者都含有无关紧要、影响不大、不值得重视的意思。但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无关宏旨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偏重在关系或意义不大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只用来形容事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无足轻重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偏重在作用不大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可用于形容人或事物。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2935830"/>
            <a:ext cx="10801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4664" y="3342396"/>
            <a:ext cx="115318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600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《悼念乔治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当法兰西遭到人们的凌辱时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完全需要有人挺身而出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为她争光载誉。乔治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桑永远是本世纪的光荣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永远是我们法兰西的骄傲。这位荣誉等身的女性是完美无缺的。她像巴贝斯一样有着一颗伟大的心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她像巴尔扎克一样有着伟大的精神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她像拉马丁一样有着伟大的灵魂。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雨果认为乔治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桑可以和历史上的政治家、民族解放领袖、哲学家、历史学家相媲美。她的逝世和法国哲学家、历史学家的逝世一样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应当载入史册。这是雨果对乔治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桑一生所给予的肯定。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桑确实是善良的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当然她也招来某些人的仇视。崇敬总是有它的对立面的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这就是仇恨。有人狂热崇拜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也有人恶意辱骂。仇恨与辱骂正好表现人们的反对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或者不妨说它表明了人们的赞同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反对者的叫骂往往会被后人视为一种赞美之辞。谁戴桂冠谁就招打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这是一条规律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咒骂的低劣正衬出欢呼的高尚。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这段话揭示出了这样一种社会现象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伴随着赞美而来的往往还有嫉恨、侮辱与嘲笑。运用了议论的表达方式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且议论深刻而富有哲理。这样写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进一步强化了对乔治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桑的肯定与赞扬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表明嫉恨和嘲骂无损于乔治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桑的荣耀。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2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让我们接受这些卓绝的死者在离别我们时所遗赠的一切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让我们去迎接未来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让我们在静静的沉思中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向那些伟大的离别者为我们预言将要到来的伟大女性致敬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悼念乔治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是号召人们继承她的思想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继续沿着她的道路前行。伟人虽然离我们而去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新的进步已经出现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启示人们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对伟人的逝世不应持悲观态度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在看到伟人逝去的同时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还须看到她的贡献和力量。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8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《卡莱尔》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汤麦司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卡莱尔有伟大的口才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他的谈话与他的文字一样地不同凡响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我认为比他的文字更是不同凡响。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突出其特点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伟大的口才。这是与他的文章对照着举出的。他的文章世人皆知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而他的口才人们却未必都知道。作者说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他的谈话与他的文字一样地不同凡响。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89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议会每年收集六百万磅给穷人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然而人民还是挨饿。我想他们如果肯定把这笔钱给我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让我给穷人工做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让我有权力逼他们做工或是枪毙他们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如果我做不到这一点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就把我绞死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结果他们会有许多玉蜀黍粉吃。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从多个方面写出了卡莱尔的思想观点。他是一个有着保守思想的人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他是一个有着与青年人或其他不少人格格不入的思想观点的人。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奇谈怪论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充斥着卡莱尔这个人的全身。这里写出了他思想观点的一个方面。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4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他的素质中最根深蒂固的东西是他的幽默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他以一种体谅人的、俯就的、好脾气的态度观看每一个存在的物件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就像一个人看一只老鼠一样。他觉得一个人如果绝对健康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一定善于戏谑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所以他即使看到沉闷的东西或是悲剧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他的态度也不严肃。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写他的幽默。这里要强调的是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宗教的、政治的、经济的、思想的等各个方面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都有一个底线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即文中所说的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。这是他得到很多人尊重的最重要的原因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包括与他观点不同的人。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2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你如何看待作者笔下的乔治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她是自由的女神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她讲究男女平等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她维护女权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她是女性的典范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是法兰西的骄傲。她不仅保持天使般的禀性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具有男子的才华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她兼有强忍的力量和温柔的禀性。她是伟大的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她的那些杰作的伟力概括起来就是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但她留给我们以女权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充分显示出妇女有着不可抹煞的天才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作者笔下的乔治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桑是完美无缺的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是一位个性独立不羁、追求妇女解放和爱情自由的女性。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一个伟大的女性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她在男子的世界中冲荡出一片女性的天空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一个有非凡的思想的男性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他用文字铸写了一个世界。学习这两篇课文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体会写人散文描写手法的丰富与细致生动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感受作者真挚的情感。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谈谈爱默生式散文的风格。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这篇散文在写法上与常见的记人散文迥然不同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它很少有具体的细节描写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而着重粗线条勾勒人物形象。不过这正是文学大师爱默生的风格。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爱默生式的风格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不追求华丽的辞藻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语言洗练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说理透彻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气势磅礴。本文很好地体现了这种文风。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99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气势宏伟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感情充沛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《悼念乔治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桑》写作特点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本文气势一泻千里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不可阻挡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富有号召力。善运用短句、祈使句、感叹句以及对比、排比的句子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昔日我曾爱慕过她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钦佩过她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崇敬过她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我祝贺她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因为她所做的是伟大的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我感激她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因为她所做的是美好的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。文章善于引用历史上的名人来说明乔治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有法国的政治家、哲学家、历史学家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还有意大利民族解放的领袖。作者还多处运用了比喻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大地与苍穹都有阴晴圆缺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这火炬燃得比以往任何时候更加光彩夺目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我们都听到强大的振翅搏击的响声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。所有这些写作手法的运用都增加了文章的说明力度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感染着听众和读者。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625695"/>
              </p:ext>
            </p:extLst>
          </p:nvPr>
        </p:nvGraphicFramePr>
        <p:xfrm>
          <a:off x="6588224" y="1628800"/>
          <a:ext cx="2074862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5" imgW="980875" imgH="1192762" progId="Word.Document.12">
                  <p:embed/>
                </p:oleObj>
              </mc:Choice>
              <mc:Fallback>
                <p:oleObj name="Document" r:id="rId5" imgW="980875" imgH="1192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88224" y="1628800"/>
                        <a:ext cx="2074862" cy="2520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67543" y="1554640"/>
            <a:ext cx="622424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(1802—1885),19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世纪前期浪漫主义文学运动的领袖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法国文学史上卓越的资产阶级民主作家。贯串他一生活动和创作的主导思想是人道主义、反对暴力和以爱制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。他的创作期长达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卷诗歌、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卷小说、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卷剧本、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卷哲理论著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给法国文学和人类文化宝库增添了一份十分辉煌的文化遗产。代表作有《巴黎圣母院》《悲惨世界》等长篇小说。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雨果几乎经历了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世纪法国的一切重大事变。他从小崇拜法国早期浪漫主义作家夏多布里昂。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他发表了韵文剧本《克伦威尔》和《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克伦威尔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后者被称为法国浪漫主义戏剧运动的宣言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是雨果极为重要的文艺论著。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他据《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克伦威尔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序言》中的理论写成了第一个浪漫主义剧本《爱尔那尼》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它的演出标志着浪漫主义对古典主义的胜利。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9892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5992" y="1650280"/>
            <a:ext cx="83124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(1804—1876),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法国女作家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日生于巴黎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父亲是第一帝国的军官。她从小由祖母抚养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岁进入巴黎的修道院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岁时嫁给杜德望男爵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但她对婚姻并不满意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年到巴黎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开始独立生活。乔治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桑移居巴黎后开始从事文学创作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从初期的作品中可以看到卢梭、夏多布里昂和拜伦对她的复杂影响。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她发表了第一部长篇小说《安蒂亚娜》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(1832),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一举成名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从此一发而不可收。乔治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桑是一位多产作家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她一生写了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卷以上的文艺作品、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卷的回忆录《我的一生》以及大量书简和政论文章。乔治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桑属于最早反映工人和农民生活的欧洲作家之一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她的作品描绘细腻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文字清丽流畅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风格委婉亲切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具有强烈的感染力。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380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979891"/>
              </p:ext>
            </p:extLst>
          </p:nvPr>
        </p:nvGraphicFramePr>
        <p:xfrm>
          <a:off x="6156176" y="1484784"/>
          <a:ext cx="2543175" cy="241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5" imgW="1202607" imgH="1141310" progId="Word.Document.12">
                  <p:embed/>
                </p:oleObj>
              </mc:Choice>
              <mc:Fallback>
                <p:oleObj name="Document" r:id="rId5" imgW="1202607" imgH="1141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6176" y="1484784"/>
                        <a:ext cx="2543175" cy="2414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67544" y="1412776"/>
            <a:ext cx="58642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爱默生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(1803—1882),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美国思想家、散文家和诗人。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日生于波士顿一个牧师家庭。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日于马萨诸塞州康科德去世。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岁毕业于哈佛学院。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年进入哈佛神学院学习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次年被获准讲道。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年成为波士顿第二教堂牧师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属于当时在新英格兰居优势的唯一神教派。后因不赞成这一教派的某些教义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放弃神职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年赴欧游历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拜访了浪漫主义运动的先驱人物兰道尔、柯勒律治、华兹华斯等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与卡莱尔结为知交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并深受康德先验论哲学的影响。回国后于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年出版《论自然》一书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这部书几乎包含了他所有重要思想的胚芽。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2449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9991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爱默生的著作大多用散文写成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他的重要作品还有《论自助》《论超灵》等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收在《论文集》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和《论文集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第二辑》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(1844)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年分别出版了两册《诗集》。此外还有《代表人物》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、《英国人的性格》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(1856)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他认为美的艺术目的不在模仿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诗人是代表美的君主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但不能脱离他的时代和国家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也不能创造出完全不受教育、宗教、政治、习俗和艺术所影响的作品。他还认为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构成一首诗的不是韵律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而是由韵律所组成的主题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是热烈奔放和生气蓬勃的思想。他在诗文中不追求华丽的辞藻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语言洗练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爱默生式风格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。他的诗富有高度的哲理性。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159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卡莱尔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(1795—1881),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英国散文作家、历史学家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年任爱丁堡大学校长。生于苏格兰农民家庭。早年深受加尔文派宗教思想的影响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反对教会的烦琐教义。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年开始学习德国文学与哲学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曾撰写《席勒传》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(1823—1824),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并翻译过歌德的小说《威廉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迈斯特》第一部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(1824)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7208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715396"/>
              </p:ext>
            </p:extLst>
          </p:nvPr>
        </p:nvGraphicFramePr>
        <p:xfrm>
          <a:off x="508000" y="1556792"/>
          <a:ext cx="8128000" cy="4379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5" imgW="3838193" imgH="2069254" progId="Word.Document.12">
                  <p:embed/>
                </p:oleObj>
              </mc:Choice>
              <mc:Fallback>
                <p:oleObj name="Document" r:id="rId5" imgW="3838193" imgH="20692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379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392710" y="1928769"/>
            <a:ext cx="529174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7472" y="1928830"/>
            <a:ext cx="529174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2104" y="1928829"/>
            <a:ext cx="665647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1262" y="2397747"/>
            <a:ext cx="529174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7824" y="2397746"/>
            <a:ext cx="415874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5841" y="2397806"/>
            <a:ext cx="276171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48395" y="3104426"/>
            <a:ext cx="387301" cy="28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81926" y="2870082"/>
            <a:ext cx="529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91443" y="3346028"/>
            <a:ext cx="529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31110" y="2860225"/>
            <a:ext cx="68274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21846" y="3340089"/>
            <a:ext cx="64030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68741" y="4350627"/>
            <a:ext cx="2708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54717" y="4884191"/>
            <a:ext cx="2708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48244" y="5407349"/>
            <a:ext cx="297899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57268" y="4350626"/>
            <a:ext cx="2708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57269" y="4869442"/>
            <a:ext cx="2708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17200" y="5419743"/>
            <a:ext cx="270817" cy="41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302</TotalTime>
  <Words>2324</Words>
  <Application>Microsoft Office PowerPoint</Application>
  <PresentationFormat>全屏显示(4:3)</PresentationFormat>
  <Paragraphs>99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1.悼念乔治·桑 2.卡莱尔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2016-07-14T02:48:46Z</dcterms:modified>
</cp:coreProperties>
</file>