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805" y="2197100"/>
            <a:ext cx="3213735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春夏秋冬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5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6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940"/>
            <a:ext cx="4228465" cy="594296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990" y="847090"/>
            <a:ext cx="4761865" cy="3333115"/>
          </a:xfrm>
          <a:prstGeom prst="rect">
            <a:avLst/>
          </a:prstGeom>
        </p:spPr>
      </p:pic>
      <p:pic>
        <p:nvPicPr>
          <p:cNvPr id="4" name="图片 3" descr="KT春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655" y="4180205"/>
            <a:ext cx="2756535" cy="2959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" y="85725"/>
            <a:ext cx="3989070" cy="600710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620" y="641985"/>
            <a:ext cx="4761865" cy="3333115"/>
          </a:xfrm>
          <a:prstGeom prst="rect">
            <a:avLst/>
          </a:prstGeom>
        </p:spPr>
      </p:pic>
      <p:pic>
        <p:nvPicPr>
          <p:cNvPr id="4" name="图片 3" descr="KT风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605" y="3975100"/>
            <a:ext cx="1953895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03835"/>
            <a:ext cx="3811270" cy="564324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815" y="615950"/>
            <a:ext cx="4761865" cy="3333115"/>
          </a:xfrm>
          <a:prstGeom prst="rect">
            <a:avLst/>
          </a:prstGeom>
        </p:spPr>
      </p:pic>
      <p:pic>
        <p:nvPicPr>
          <p:cNvPr id="4" name="图片 3" descr="KT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8905" y="4083685"/>
            <a:ext cx="2306320" cy="4464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" y="38735"/>
            <a:ext cx="3917950" cy="593534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285" y="448945"/>
            <a:ext cx="4761865" cy="3333115"/>
          </a:xfrm>
          <a:prstGeom prst="rect">
            <a:avLst/>
          </a:prstGeom>
        </p:spPr>
      </p:pic>
      <p:pic>
        <p:nvPicPr>
          <p:cNvPr id="4" name="图片 3" descr="KT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705" y="3968115"/>
            <a:ext cx="3223895" cy="282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131445"/>
            <a:ext cx="3809365" cy="586613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910" y="577850"/>
            <a:ext cx="4761865" cy="3333115"/>
          </a:xfrm>
          <a:prstGeom prst="rect">
            <a:avLst/>
          </a:prstGeom>
        </p:spPr>
      </p:pic>
      <p:pic>
        <p:nvPicPr>
          <p:cNvPr id="4" name="图片 3" descr="KT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820" y="3910965"/>
            <a:ext cx="2231390" cy="307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231775"/>
            <a:ext cx="4295140" cy="58191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782955"/>
            <a:ext cx="4761865" cy="3333115"/>
          </a:xfrm>
          <a:prstGeom prst="rect">
            <a:avLst/>
          </a:prstGeom>
        </p:spPr>
      </p:pic>
      <p:pic>
        <p:nvPicPr>
          <p:cNvPr id="5" name="图片 4" descr="KT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4875" y="4116070"/>
            <a:ext cx="1436370" cy="4660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" y="120650"/>
            <a:ext cx="4255770" cy="594931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855" y="808990"/>
            <a:ext cx="4761865" cy="3333115"/>
          </a:xfrm>
          <a:prstGeom prst="rect">
            <a:avLst/>
          </a:prstGeom>
        </p:spPr>
      </p:pic>
      <p:pic>
        <p:nvPicPr>
          <p:cNvPr id="4" name="图片 3" descr="KT入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770" y="4142105"/>
            <a:ext cx="1097915" cy="5359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2016-12-29T10:46:23Z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