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329" r:id="rId3"/>
    <p:sldId id="328" r:id="rId4"/>
    <p:sldId id="346" r:id="rId5"/>
    <p:sldId id="319" r:id="rId6"/>
    <p:sldId id="347" r:id="rId7"/>
    <p:sldId id="327" r:id="rId8"/>
    <p:sldId id="298" r:id="rId9"/>
    <p:sldId id="348" r:id="rId10"/>
    <p:sldId id="330" r:id="rId11"/>
    <p:sldId id="299" r:id="rId12"/>
    <p:sldId id="349" r:id="rId13"/>
    <p:sldId id="331" r:id="rId14"/>
    <p:sldId id="318" r:id="rId15"/>
    <p:sldId id="358" r:id="rId16"/>
    <p:sldId id="332" r:id="rId17"/>
    <p:sldId id="320" r:id="rId18"/>
    <p:sldId id="351" r:id="rId19"/>
    <p:sldId id="350" r:id="rId20"/>
    <p:sldId id="333" r:id="rId21"/>
    <p:sldId id="321" r:id="rId22"/>
    <p:sldId id="353" r:id="rId23"/>
    <p:sldId id="352" r:id="rId24"/>
    <p:sldId id="334" r:id="rId25"/>
    <p:sldId id="326" r:id="rId26"/>
    <p:sldId id="357" r:id="rId27"/>
    <p:sldId id="354" r:id="rId28"/>
    <p:sldId id="355" r:id="rId29"/>
    <p:sldId id="335" r:id="rId30"/>
    <p:sldId id="322" r:id="rId31"/>
    <p:sldId id="356" r:id="rId32"/>
    <p:sldId id="336" r:id="rId3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30" autoAdjust="0"/>
  </p:normalViewPr>
  <p:slideViewPr>
    <p:cSldViewPr snapToGrid="0">
      <p:cViewPr>
        <p:scale>
          <a:sx n="61" d="100"/>
          <a:sy n="61" d="100"/>
        </p:scale>
        <p:origin x="-564" y="-582"/>
      </p:cViewPr>
      <p:guideLst>
        <p:guide orient="horz" pos="2242"/>
        <p:guide pos="384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7" Type="http://schemas.openxmlformats.org/officeDocument/2006/relationships/tableStyles" Target="tableStyles.xml"/><Relationship Id="rId36" Type="http://schemas.openxmlformats.org/officeDocument/2006/relationships/viewProps" Target="viewProps.xml"/><Relationship Id="rId35" Type="http://schemas.openxmlformats.org/officeDocument/2006/relationships/presProps" Target="presProps.xml"/><Relationship Id="rId34" Type="http://schemas.openxmlformats.org/officeDocument/2006/relationships/notesMaster" Target="notesMasters/notesMaster1.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12.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hyperlink" Target="&#12298;&#20320;&#26159;&#20154;&#38388;&#30340;&#22235;&#26376;&#22825;&#12299;&#26391;&#35835;.mp4" TargetMode="External"/><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3.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4.png"/><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8.jpeg"/><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3.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8.xml"/><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2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3.png"/><Relationship Id="rId2" Type="http://schemas.openxmlformats.org/officeDocument/2006/relationships/image" Target="../media/image24.png"/><Relationship Id="rId1" Type="http://schemas.openxmlformats.org/officeDocument/2006/relationships/image" Target="../media/image23.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3.png"/><Relationship Id="rId1" Type="http://schemas.openxmlformats.org/officeDocument/2006/relationships/image" Target="../media/image24.png"/></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23.png"/><Relationship Id="rId2" Type="http://schemas.openxmlformats.org/officeDocument/2006/relationships/image" Target="../media/image3.png"/><Relationship Id="rId1" Type="http://schemas.openxmlformats.org/officeDocument/2006/relationships/image" Target="../media/image24.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11.jpe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15875" y="-23495"/>
            <a:ext cx="12202160" cy="6890385"/>
          </a:xfrm>
          <a:prstGeom prst="rect">
            <a:avLst/>
          </a:prstGeom>
        </p:spPr>
      </p:pic>
      <p:sp>
        <p:nvSpPr>
          <p:cNvPr id="61442" name="文本框 1"/>
          <p:cNvSpPr txBox="1"/>
          <p:nvPr/>
        </p:nvSpPr>
        <p:spPr>
          <a:xfrm>
            <a:off x="6350" y="3705225"/>
            <a:ext cx="12179935" cy="1322070"/>
          </a:xfrm>
          <a:prstGeom prst="rect">
            <a:avLst/>
          </a:prstGeom>
          <a:solidFill>
            <a:schemeClr val="bg1">
              <a:alpha val="52940"/>
            </a:schemeClr>
          </a:solidFill>
          <a:ln w="9525">
            <a:noFill/>
          </a:ln>
        </p:spPr>
        <p:txBody>
          <a:bodyPr wrap="square" anchor="t">
            <a:spAutoFit/>
          </a:bodyPr>
          <a:lstStyle/>
          <a:p>
            <a:endParaRPr lang="zh-CN" altLang="en-US" sz="8000" dirty="0">
              <a:latin typeface="Arial" panose="020B0604020202020204" pitchFamily="34" charset="0"/>
              <a:ea typeface="宋体" panose="02010600030101010101" pitchFamily="2" charset="-122"/>
            </a:endParaRPr>
          </a:p>
        </p:txBody>
      </p:sp>
      <p:sp>
        <p:nvSpPr>
          <p:cNvPr id="61443" name="标题 1"/>
          <p:cNvSpPr>
            <a:spLocks noGrp="1"/>
          </p:cNvSpPr>
          <p:nvPr/>
        </p:nvSpPr>
        <p:spPr>
          <a:xfrm>
            <a:off x="3285490" y="3780790"/>
            <a:ext cx="5621338" cy="717550"/>
          </a:xfrm>
          <a:prstGeom prst="rect">
            <a:avLst/>
          </a:prstGeom>
          <a:noFill/>
          <a:ln w="9525">
            <a:noFill/>
          </a:ln>
        </p:spPr>
        <p:txBody>
          <a:bodyPr anchor="t"/>
          <a:lstStyle>
            <a:lvl1pPr lvl="0">
              <a:defRPr/>
            </a:lvl1pPr>
          </a:lstStyle>
          <a:p>
            <a:pPr lvl="0" algn="ctr" eaLnBrk="1" hangingPunct="1">
              <a:buClrTx/>
            </a:pPr>
            <a:r>
              <a:rPr lang="en-US" altLang="zh-CN" sz="4000" b="1" dirty="0">
                <a:latin typeface="黑体" panose="02010609060101010101" charset="-122"/>
                <a:ea typeface="黑体" panose="02010609060101010101" charset="-122"/>
              </a:rPr>
              <a:t>4 </a:t>
            </a:r>
            <a:r>
              <a:rPr lang="zh-CN" altLang="zh-CN" sz="4000" b="1" dirty="0">
                <a:latin typeface="黑体" panose="02010609060101010101" charset="-122"/>
                <a:ea typeface="黑体" panose="02010609060101010101" charset="-122"/>
              </a:rPr>
              <a:t>你是人间的四月天</a:t>
            </a:r>
            <a:endParaRPr lang="zh-CN" altLang="zh-CN" sz="4000" b="1" dirty="0">
              <a:latin typeface="黑体" panose="02010609060101010101" charset="-122"/>
              <a:ea typeface="黑体" panose="02010609060101010101" charset="-122"/>
            </a:endParaRPr>
          </a:p>
        </p:txBody>
      </p:sp>
      <p:sp>
        <p:nvSpPr>
          <p:cNvPr id="61445" name="副标题 2"/>
          <p:cNvSpPr>
            <a:spLocks noGrp="1"/>
          </p:cNvSpPr>
          <p:nvPr/>
        </p:nvSpPr>
        <p:spPr>
          <a:xfrm>
            <a:off x="4461828" y="4464050"/>
            <a:ext cx="4445000" cy="527050"/>
          </a:xfrm>
          <a:prstGeom prst="rect">
            <a:avLst/>
          </a:prstGeom>
          <a:noFill/>
          <a:ln w="9525">
            <a:noFill/>
          </a:ln>
        </p:spPr>
        <p:txBody>
          <a:bodyPr anchor="t"/>
          <a:lstStyle/>
          <a:p>
            <a:pPr marL="342900" indent="-342900" algn="ctr"/>
            <a:r>
              <a:rPr lang="en-US" altLang="zh-CN" sz="3200" b="1" dirty="0">
                <a:latin typeface="楷体" panose="02010609060101010101" charset="-122"/>
                <a:ea typeface="楷体" panose="02010609060101010101" charset="-122"/>
              </a:rPr>
              <a:t>——</a:t>
            </a:r>
            <a:r>
              <a:rPr lang="zh-CN" altLang="en-US" sz="3200" b="1" dirty="0">
                <a:latin typeface="楷体" panose="02010609060101010101" charset="-122"/>
                <a:ea typeface="楷体" panose="02010609060101010101" charset="-122"/>
              </a:rPr>
              <a:t>一句爱的赞颂</a:t>
            </a:r>
            <a:endParaRPr lang="zh-CN" altLang="en-US" sz="3200" b="1" dirty="0">
              <a:latin typeface="楷体" panose="02010609060101010101" charset="-122"/>
              <a:ea typeface="楷体" panose="02010609060101010101" charset="-122"/>
            </a:endParaRPr>
          </a:p>
        </p:txBody>
      </p:sp>
      <p:cxnSp>
        <p:nvCxnSpPr>
          <p:cNvPr id="3" name="直接连接符 2"/>
          <p:cNvCxnSpPr/>
          <p:nvPr/>
        </p:nvCxnSpPr>
        <p:spPr>
          <a:xfrm>
            <a:off x="3297238" y="5027295"/>
            <a:ext cx="55753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pic>
        <p:nvPicPr>
          <p:cNvPr id="4"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38430" y="118745"/>
            <a:ext cx="3289300" cy="692150"/>
            <a:chOff x="218" y="187"/>
            <a:chExt cx="5180" cy="1090"/>
          </a:xfrm>
        </p:grpSpPr>
        <p:sp>
          <p:nvSpPr>
            <p:cNvPr id="48"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字词积累</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625" name="文本框 4"/>
          <p:cNvSpPr txBox="1"/>
          <p:nvPr/>
        </p:nvSpPr>
        <p:spPr>
          <a:xfrm>
            <a:off x="1889125" y="1574007"/>
            <a:ext cx="7091363" cy="560705"/>
          </a:xfrm>
          <a:prstGeom prst="rect">
            <a:avLst/>
          </a:prstGeom>
          <a:noFill/>
          <a:ln w="9525">
            <a:noFill/>
          </a:ln>
        </p:spPr>
        <p:txBody>
          <a:bodyPr lIns="68580" tIns="34290" rIns="68580" bIns="34290" anchor="ctr">
            <a:spAutoFit/>
          </a:bodyPr>
          <a:lstStyle/>
          <a:p>
            <a:r>
              <a:rPr lang="zh-CN" altLang="en-US" sz="3200" b="1" dirty="0">
                <a:solidFill>
                  <a:srgbClr val="FF0000"/>
                </a:solidFill>
                <a:latin typeface="黑体" panose="02010609060101010101" charset="-122"/>
                <a:ea typeface="黑体" panose="02010609060101010101" charset="-122"/>
              </a:rPr>
              <a:t>【娉（</a:t>
            </a:r>
            <a:r>
              <a:rPr lang="zh-CN" altLang="en-US" sz="3200" b="1" dirty="0">
                <a:solidFill>
                  <a:srgbClr val="FF0000"/>
                </a:solidFill>
                <a:latin typeface="宋体" panose="02010600030101010101" pitchFamily="2" charset="-122"/>
                <a:ea typeface="宋体" panose="02010600030101010101" pitchFamily="2" charset="-122"/>
              </a:rPr>
              <a:t>pīng</a:t>
            </a:r>
            <a:r>
              <a:rPr lang="zh-CN" altLang="en-US" sz="3200" b="1" dirty="0">
                <a:solidFill>
                  <a:srgbClr val="FF0000"/>
                </a:solidFill>
                <a:latin typeface="黑体" panose="02010609060101010101" charset="-122"/>
                <a:ea typeface="黑体" panose="02010609060101010101" charset="-122"/>
              </a:rPr>
              <a:t>）婷】</a:t>
            </a:r>
            <a:r>
              <a:rPr lang="zh-CN" altLang="en-US" sz="3200" b="1" dirty="0">
                <a:latin typeface="楷体" panose="02010609060101010101" charset="-122"/>
                <a:ea typeface="楷体" panose="02010609060101010101" charset="-122"/>
              </a:rPr>
              <a:t>形容女子的姿态美。</a:t>
            </a:r>
            <a:endParaRPr lang="en-US" altLang="zh-CN" sz="3200" b="1" dirty="0">
              <a:latin typeface="楷体" panose="02010609060101010101" charset="-122"/>
              <a:ea typeface="楷体" panose="02010609060101010101" charset="-122"/>
            </a:endParaRPr>
          </a:p>
        </p:txBody>
      </p:sp>
      <p:sp>
        <p:nvSpPr>
          <p:cNvPr id="3" name="文本框 4"/>
          <p:cNvSpPr txBox="1"/>
          <p:nvPr/>
        </p:nvSpPr>
        <p:spPr>
          <a:xfrm>
            <a:off x="1889125" y="2585244"/>
            <a:ext cx="7091363" cy="560705"/>
          </a:xfrm>
          <a:prstGeom prst="rect">
            <a:avLst/>
          </a:prstGeom>
          <a:noFill/>
          <a:ln w="9525">
            <a:noFill/>
          </a:ln>
        </p:spPr>
        <p:txBody>
          <a:bodyPr lIns="68580" tIns="34290" rIns="68580" bIns="34290" anchor="ctr">
            <a:spAutoFit/>
          </a:bodyPr>
          <a:lstStyle/>
          <a:p>
            <a:r>
              <a:rPr lang="zh-CN" altLang="en-US" sz="3200" b="1" dirty="0">
                <a:solidFill>
                  <a:srgbClr val="FF0000"/>
                </a:solidFill>
                <a:latin typeface="黑体" panose="02010609060101010101" charset="-122"/>
                <a:ea typeface="黑体" panose="02010609060101010101" charset="-122"/>
              </a:rPr>
              <a:t>【鲜妍</a:t>
            </a:r>
            <a:r>
              <a:rPr lang="zh-CN" altLang="en-US" sz="3200" b="1" dirty="0">
                <a:solidFill>
                  <a:srgbClr val="FF0000"/>
                </a:solidFill>
                <a:latin typeface="黑体" panose="02010609060101010101" charset="-122"/>
                <a:ea typeface="黑体" panose="02010609060101010101"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sym typeface="宋体" panose="02010600030101010101" pitchFamily="2" charset="-122"/>
              </a:rPr>
              <a:t>yán</a:t>
            </a:r>
            <a:r>
              <a:rPr lang="zh-CN" altLang="en-US" sz="3200" b="1" dirty="0">
                <a:solidFill>
                  <a:srgbClr val="FF0000"/>
                </a:solidFill>
                <a:latin typeface="黑体" panose="02010609060101010101" charset="-122"/>
                <a:ea typeface="黑体" panose="02010609060101010101" charset="-122"/>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rPr>
              <a:t>】</a:t>
            </a:r>
            <a:r>
              <a:rPr lang="zh-CN" altLang="en-US" sz="3200" b="1" dirty="0">
                <a:latin typeface="楷体" panose="02010609060101010101" charset="-122"/>
                <a:ea typeface="楷体" panose="02010609060101010101" charset="-122"/>
              </a:rPr>
              <a:t>鲜艳。</a:t>
            </a:r>
            <a:endParaRPr lang="en-US" altLang="zh-CN" sz="3200" b="1" dirty="0">
              <a:latin typeface="楷体" panose="02010609060101010101" charset="-122"/>
              <a:ea typeface="楷体" panose="02010609060101010101" charset="-122"/>
            </a:endParaRPr>
          </a:p>
        </p:txBody>
      </p:sp>
      <p:sp>
        <p:nvSpPr>
          <p:cNvPr id="6" name="文本框 4"/>
          <p:cNvSpPr txBox="1"/>
          <p:nvPr/>
        </p:nvSpPr>
        <p:spPr>
          <a:xfrm>
            <a:off x="1889125" y="3623469"/>
            <a:ext cx="8066088" cy="560705"/>
          </a:xfrm>
          <a:prstGeom prst="rect">
            <a:avLst/>
          </a:prstGeom>
          <a:noFill/>
          <a:ln w="9525">
            <a:noFill/>
          </a:ln>
        </p:spPr>
        <p:txBody>
          <a:bodyPr lIns="68580" tIns="34290" rIns="68580" bIns="34290" anchor="ctr">
            <a:spAutoFit/>
          </a:bodyPr>
          <a:lstStyle/>
          <a:p>
            <a:r>
              <a:rPr lang="zh-CN" altLang="en-US" sz="3200" b="1" dirty="0">
                <a:solidFill>
                  <a:srgbClr val="FF0000"/>
                </a:solidFill>
                <a:latin typeface="黑体" panose="02010609060101010101" charset="-122"/>
                <a:ea typeface="黑体" panose="02010609060101010101" charset="-122"/>
              </a:rPr>
              <a:t>【冠冕</a:t>
            </a:r>
            <a:r>
              <a:rPr lang="zh-CN" altLang="en-US" sz="3200" b="1" dirty="0">
                <a:solidFill>
                  <a:srgbClr val="FF0000"/>
                </a:solidFill>
                <a:latin typeface="黑体" panose="02010609060101010101" charset="-122"/>
                <a:ea typeface="黑体" panose="02010609060101010101"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sym typeface="宋体" panose="02010600030101010101" pitchFamily="2" charset="-122"/>
              </a:rPr>
              <a:t>guān miǎn</a:t>
            </a:r>
            <a:r>
              <a:rPr lang="zh-CN" altLang="en-US" sz="3200" b="1" dirty="0">
                <a:solidFill>
                  <a:srgbClr val="FF0000"/>
                </a:solidFill>
                <a:latin typeface="黑体" panose="02010609060101010101" charset="-122"/>
                <a:ea typeface="黑体" panose="02010609060101010101" charset="-122"/>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rPr>
              <a:t>】</a:t>
            </a:r>
            <a:r>
              <a:rPr lang="zh-CN" altLang="en-US" sz="3200" b="1" dirty="0">
                <a:latin typeface="楷体" panose="02010609060101010101" charset="-122"/>
                <a:ea typeface="楷体" panose="02010609060101010101" charset="-122"/>
              </a:rPr>
              <a:t>文中是王冠的意思。</a:t>
            </a:r>
            <a:endParaRPr lang="en-US" altLang="zh-CN" sz="3200" b="1" dirty="0">
              <a:latin typeface="楷体" panose="02010609060101010101" charset="-122"/>
              <a:ea typeface="楷体" panose="02010609060101010101" charset="-122"/>
            </a:endParaRPr>
          </a:p>
        </p:txBody>
      </p:sp>
      <p:sp>
        <p:nvSpPr>
          <p:cNvPr id="7" name="文本框 4"/>
          <p:cNvSpPr txBox="1"/>
          <p:nvPr/>
        </p:nvSpPr>
        <p:spPr>
          <a:xfrm>
            <a:off x="1889125" y="4626769"/>
            <a:ext cx="8066088" cy="560705"/>
          </a:xfrm>
          <a:prstGeom prst="rect">
            <a:avLst/>
          </a:prstGeom>
          <a:noFill/>
          <a:ln w="9525">
            <a:noFill/>
          </a:ln>
        </p:spPr>
        <p:txBody>
          <a:bodyPr lIns="68580" tIns="34290" rIns="68580" bIns="34290" anchor="ctr">
            <a:spAutoFit/>
          </a:bodyPr>
          <a:lstStyle/>
          <a:p>
            <a:r>
              <a:rPr lang="zh-CN" altLang="en-US" sz="3200" b="1" dirty="0">
                <a:solidFill>
                  <a:srgbClr val="FF0000"/>
                </a:solidFill>
                <a:latin typeface="黑体" panose="02010609060101010101" charset="-122"/>
                <a:ea typeface="黑体" panose="02010609060101010101" charset="-122"/>
              </a:rPr>
              <a:t>【呢喃</a:t>
            </a:r>
            <a:r>
              <a:rPr lang="zh-CN" altLang="en-US" sz="3200" b="1" dirty="0">
                <a:solidFill>
                  <a:srgbClr val="FF0000"/>
                </a:solidFill>
                <a:latin typeface="黑体" panose="02010609060101010101" charset="-122"/>
                <a:ea typeface="黑体" panose="02010609060101010101" charset="-122"/>
                <a:sym typeface="宋体" panose="02010600030101010101" pitchFamily="2" charset="-122"/>
              </a:rPr>
              <a:t>（</a:t>
            </a:r>
            <a:r>
              <a:rPr lang="zh-CN" altLang="en-US" sz="3200" b="1" dirty="0">
                <a:solidFill>
                  <a:srgbClr val="FF0000"/>
                </a:solidFill>
                <a:latin typeface="宋体" panose="02010600030101010101" pitchFamily="2" charset="-122"/>
                <a:ea typeface="宋体" panose="02010600030101010101" pitchFamily="2" charset="-122"/>
                <a:sym typeface="宋体" panose="02010600030101010101" pitchFamily="2" charset="-122"/>
              </a:rPr>
              <a:t>ní nán</a:t>
            </a:r>
            <a:r>
              <a:rPr lang="zh-CN" altLang="en-US" sz="3200" b="1" dirty="0">
                <a:solidFill>
                  <a:srgbClr val="FF0000"/>
                </a:solidFill>
                <a:latin typeface="黑体" panose="02010609060101010101" charset="-122"/>
                <a:ea typeface="黑体" panose="02010609060101010101" charset="-122"/>
                <a:sym typeface="宋体" panose="02010600030101010101" pitchFamily="2" charset="-122"/>
              </a:rPr>
              <a:t>）</a:t>
            </a:r>
            <a:r>
              <a:rPr lang="zh-CN" altLang="en-US" sz="3200" b="1" dirty="0">
                <a:solidFill>
                  <a:srgbClr val="FF0000"/>
                </a:solidFill>
                <a:latin typeface="黑体" panose="02010609060101010101" charset="-122"/>
                <a:ea typeface="黑体" panose="02010609060101010101" charset="-122"/>
              </a:rPr>
              <a:t>】</a:t>
            </a:r>
            <a:r>
              <a:rPr lang="zh-CN" altLang="en-US" sz="3200" b="1" dirty="0">
                <a:latin typeface="楷体" panose="02010609060101010101" charset="-122"/>
                <a:ea typeface="楷体" panose="02010609060101010101" charset="-122"/>
              </a:rPr>
              <a:t>形容燕子的叫声。</a:t>
            </a:r>
            <a:endParaRPr lang="en-US" altLang="zh-CN" sz="3200" b="1" dirty="0">
              <a:latin typeface="楷体" panose="02010609060101010101" charset="-122"/>
              <a:ea typeface="楷体" panose="0201060906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6625"/>
                                        </p:tgtEl>
                                        <p:attrNameLst>
                                          <p:attrName>style.visibility</p:attrName>
                                        </p:attrNameLst>
                                      </p:cBhvr>
                                      <p:to>
                                        <p:strVal val="visible"/>
                                      </p:to>
                                    </p:set>
                                    <p:animEffect transition="in" filter="fade">
                                      <p:cBhvr>
                                        <p:cTn id="7" dur="1000"/>
                                        <p:tgtEl>
                                          <p:spTgt spid="26625"/>
                                        </p:tgtEl>
                                      </p:cBhvr>
                                    </p:animEffect>
                                    <p:anim calcmode="lin" valueType="num">
                                      <p:cBhvr>
                                        <p:cTn id="8" dur="1000" fill="hold"/>
                                        <p:tgtEl>
                                          <p:spTgt spid="26625"/>
                                        </p:tgtEl>
                                        <p:attrNameLst>
                                          <p:attrName>ppt_x</p:attrName>
                                        </p:attrNameLst>
                                      </p:cBhvr>
                                      <p:tavLst>
                                        <p:tav tm="0">
                                          <p:val>
                                            <p:strVal val="#ppt_x"/>
                                          </p:val>
                                        </p:tav>
                                        <p:tav tm="100000">
                                          <p:val>
                                            <p:strVal val="#ppt_x"/>
                                          </p:val>
                                        </p:tav>
                                      </p:tavLst>
                                    </p:anim>
                                    <p:anim calcmode="lin" valueType="num">
                                      <p:cBhvr>
                                        <p:cTn id="9" dur="1000" fill="hold"/>
                                        <p:tgtEl>
                                          <p:spTgt spid="2662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1000"/>
                                        <p:tgtEl>
                                          <p:spTgt spid="7"/>
                                        </p:tgtEl>
                                      </p:cBhvr>
                                    </p:animEffect>
                                    <p:anim calcmode="lin" valueType="num">
                                      <p:cBhvr>
                                        <p:cTn id="29" dur="1000" fill="hold"/>
                                        <p:tgtEl>
                                          <p:spTgt spid="7"/>
                                        </p:tgtEl>
                                        <p:attrNameLst>
                                          <p:attrName>ppt_x</p:attrName>
                                        </p:attrNameLst>
                                      </p:cBhvr>
                                      <p:tavLst>
                                        <p:tav tm="0">
                                          <p:val>
                                            <p:strVal val="#ppt_x"/>
                                          </p:val>
                                        </p:tav>
                                        <p:tav tm="100000">
                                          <p:val>
                                            <p:strVal val="#ppt_x"/>
                                          </p:val>
                                        </p:tav>
                                      </p:tavLst>
                                    </p:anim>
                                    <p:anim calcmode="lin" valueType="num">
                                      <p:cBhvr>
                                        <p:cTn id="30"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p:bldP spid="3" grpId="0"/>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2" name="Rectangle 5"/>
          <p:cNvSpPr/>
          <p:nvPr/>
        </p:nvSpPr>
        <p:spPr>
          <a:xfrm>
            <a:off x="3482975" y="1818958"/>
            <a:ext cx="5226050" cy="3784600"/>
          </a:xfrm>
          <a:prstGeom prst="rect">
            <a:avLst/>
          </a:prstGeom>
          <a:noFill/>
          <a:ln w="9525">
            <a:noFill/>
          </a:ln>
        </p:spPr>
        <p:txBody>
          <a:bodyPr anchor="t">
            <a:spAutoFit/>
          </a:bodyPr>
          <a:lstStyle/>
          <a:p>
            <a:pPr marL="457200" indent="-457200">
              <a:lnSpc>
                <a:spcPct val="150000"/>
              </a:lnSpc>
              <a:buClr>
                <a:srgbClr val="00CCFF"/>
              </a:buClr>
              <a:buFont typeface="Wingdings" panose="05000000000000000000" pitchFamily="2" charset="2"/>
              <a:buChar char=""/>
            </a:pPr>
            <a:r>
              <a:rPr lang="zh-CN" altLang="en-US" sz="3200" b="1" dirty="0">
                <a:latin typeface="黑体" panose="02010609060101010101" charset="-122"/>
                <a:ea typeface="黑体" panose="02010609060101010101" charset="-122"/>
              </a:rPr>
              <a:t>长句的停顿要得当；</a:t>
            </a:r>
            <a:endParaRPr lang="zh-CN" altLang="en-US" sz="3200" b="1" dirty="0">
              <a:latin typeface="黑体" panose="02010609060101010101" charset="-122"/>
              <a:ea typeface="黑体" panose="02010609060101010101" charset="-122"/>
            </a:endParaRPr>
          </a:p>
          <a:p>
            <a:pPr marL="457200" indent="-457200">
              <a:lnSpc>
                <a:spcPct val="150000"/>
              </a:lnSpc>
              <a:buClr>
                <a:srgbClr val="00CCFF"/>
              </a:buClr>
              <a:buFont typeface="Wingdings" panose="05000000000000000000" pitchFamily="2" charset="2"/>
              <a:buChar char=""/>
            </a:pPr>
            <a:r>
              <a:rPr lang="zh-CN" altLang="en-US" sz="3200" b="1" dirty="0">
                <a:latin typeface="黑体" panose="02010609060101010101" charset="-122"/>
                <a:ea typeface="黑体" panose="02010609060101010101" charset="-122"/>
              </a:rPr>
              <a:t>朗读的节奏要缓急适当；</a:t>
            </a:r>
            <a:endParaRPr lang="zh-CN" altLang="en-US" sz="3200" b="1" dirty="0">
              <a:latin typeface="黑体" panose="02010609060101010101" charset="-122"/>
              <a:ea typeface="黑体" panose="02010609060101010101" charset="-122"/>
            </a:endParaRPr>
          </a:p>
          <a:p>
            <a:pPr marL="457200" indent="-457200">
              <a:lnSpc>
                <a:spcPct val="150000"/>
              </a:lnSpc>
              <a:buClr>
                <a:srgbClr val="00CCFF"/>
              </a:buClr>
              <a:buFont typeface="Wingdings" panose="05000000000000000000" pitchFamily="2" charset="2"/>
              <a:buChar char=""/>
            </a:pPr>
            <a:r>
              <a:rPr lang="zh-CN" altLang="en-US" sz="3200" b="1" dirty="0">
                <a:latin typeface="黑体" panose="02010609060101010101" charset="-122"/>
                <a:ea typeface="黑体" panose="02010609060101010101" charset="-122"/>
              </a:rPr>
              <a:t>注意朗读的语气、语调；</a:t>
            </a:r>
            <a:endParaRPr lang="zh-CN" altLang="en-US" sz="3200" b="1" dirty="0">
              <a:latin typeface="黑体" panose="02010609060101010101" charset="-122"/>
              <a:ea typeface="黑体" panose="02010609060101010101" charset="-122"/>
            </a:endParaRPr>
          </a:p>
          <a:p>
            <a:pPr marL="457200" indent="-457200">
              <a:lnSpc>
                <a:spcPct val="150000"/>
              </a:lnSpc>
              <a:buClr>
                <a:srgbClr val="00CCFF"/>
              </a:buClr>
              <a:buFont typeface="Wingdings" panose="05000000000000000000" pitchFamily="2" charset="2"/>
              <a:buChar char=""/>
            </a:pPr>
            <a:r>
              <a:rPr lang="zh-CN" altLang="en-US" sz="3200" b="1" dirty="0">
                <a:latin typeface="黑体" panose="02010609060101010101" charset="-122"/>
                <a:ea typeface="黑体" panose="02010609060101010101" charset="-122"/>
              </a:rPr>
              <a:t>注意重读的词语；</a:t>
            </a:r>
            <a:endParaRPr lang="zh-CN" altLang="en-US" sz="3200" b="1" dirty="0">
              <a:latin typeface="黑体" panose="02010609060101010101" charset="-122"/>
              <a:ea typeface="黑体" panose="02010609060101010101" charset="-122"/>
            </a:endParaRPr>
          </a:p>
          <a:p>
            <a:pPr marL="457200" indent="-457200">
              <a:lnSpc>
                <a:spcPct val="150000"/>
              </a:lnSpc>
              <a:buClr>
                <a:srgbClr val="00CCFF"/>
              </a:buClr>
              <a:buFont typeface="Wingdings" panose="05000000000000000000" pitchFamily="2" charset="2"/>
              <a:buChar char=""/>
            </a:pPr>
            <a:r>
              <a:rPr lang="zh-CN" altLang="en-US" sz="3200" b="1" dirty="0">
                <a:latin typeface="黑体" panose="02010609060101010101" charset="-122"/>
                <a:ea typeface="黑体" panose="02010609060101010101" charset="-122"/>
              </a:rPr>
              <a:t>读准字音，注意感情。</a:t>
            </a:r>
            <a:endParaRPr lang="zh-CN" altLang="en-US" sz="3200" b="1" dirty="0">
              <a:latin typeface="黑体" panose="02010609060101010101" charset="-122"/>
              <a:ea typeface="黑体" panose="02010609060101010101" charset="-122"/>
            </a:endParaRPr>
          </a:p>
        </p:txBody>
      </p:sp>
      <p:sp>
        <p:nvSpPr>
          <p:cNvPr id="219" name=" 219"/>
          <p:cNvSpPr/>
          <p:nvPr/>
        </p:nvSpPr>
        <p:spPr>
          <a:xfrm>
            <a:off x="5057775" y="1094740"/>
            <a:ext cx="2076450" cy="522288"/>
          </a:xfrm>
          <a:prstGeom prst="roundRect">
            <a:avLst>
              <a:gd name="adj" fmla="val 50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l"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1">
                <a:ln>
                  <a:noFill/>
                </a:ln>
                <a:solidFill>
                  <a:schemeClr val="lt1"/>
                </a:solidFill>
                <a:effectLst/>
                <a:uLnTx/>
                <a:uFillTx/>
                <a:latin typeface="黑体" panose="02010609060101010101" charset="-122"/>
                <a:ea typeface="黑体" panose="02010609060101010101" charset="-122"/>
                <a:cs typeface="+mn-cs"/>
                <a:sym typeface="+mn-ea"/>
              </a:rPr>
              <a:t>  </a:t>
            </a:r>
            <a:r>
              <a:rPr kumimoji="0" lang="zh-CN" altLang="en-US" sz="3200" b="1" i="0" u="none" strike="noStrike" kern="1200" cap="none" spc="0" normalizeH="0" baseline="0" noProof="1">
                <a:ln>
                  <a:noFill/>
                </a:ln>
                <a:solidFill>
                  <a:schemeClr val="lt1"/>
                </a:solidFill>
                <a:effectLst/>
                <a:uLnTx/>
                <a:uFillTx/>
                <a:latin typeface="黑体" panose="02010609060101010101" charset="-122"/>
                <a:ea typeface="黑体" panose="02010609060101010101" charset="-122"/>
                <a:cs typeface="+mn-cs"/>
                <a:sym typeface="+mn-ea"/>
              </a:rPr>
              <a:t>朗 诵</a:t>
            </a:r>
            <a:endParaRPr kumimoji="0" lang="zh-CN" altLang="en-US" sz="3200" b="0" i="0" u="none" strike="noStrike" kern="1200" cap="none" spc="0" normalizeH="0" baseline="0" noProof="1">
              <a:ln>
                <a:noFill/>
              </a:ln>
              <a:solidFill>
                <a:srgbClr val="FFFFFF"/>
              </a:solidFill>
              <a:effectLst/>
              <a:uLnTx/>
              <a:uFillTx/>
              <a:latin typeface="+mn-lt"/>
              <a:ea typeface="+mn-ea"/>
              <a:cs typeface="+mn-cs"/>
            </a:endParaRPr>
          </a:p>
        </p:txBody>
      </p:sp>
      <p:pic>
        <p:nvPicPr>
          <p:cNvPr id="4" name="图片 3"/>
          <p:cNvPicPr>
            <a:picLocks noChangeAspect="1"/>
          </p:cNvPicPr>
          <p:nvPr/>
        </p:nvPicPr>
        <p:blipFill>
          <a:blip r:embed="rId2" cstate="print"/>
          <a:stretch>
            <a:fillRect/>
          </a:stretch>
        </p:blipFill>
        <p:spPr>
          <a:xfrm>
            <a:off x="10437178" y="4059873"/>
            <a:ext cx="1282700" cy="2125662"/>
          </a:xfrm>
          <a:prstGeom prst="rect">
            <a:avLst/>
          </a:prstGeom>
          <a:noFill/>
          <a:ln w="9525">
            <a:noFill/>
          </a:ln>
        </p:spPr>
      </p:pic>
      <p:grpSp>
        <p:nvGrpSpPr>
          <p:cNvPr id="3" name="组合 2"/>
          <p:cNvGrpSpPr/>
          <p:nvPr/>
        </p:nvGrpSpPr>
        <p:grpSpPr>
          <a:xfrm>
            <a:off x="163830" y="137160"/>
            <a:ext cx="3263900" cy="673735"/>
            <a:chOff x="258" y="216"/>
            <a:chExt cx="5140" cy="1061"/>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整体感知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wipe(up)">
                                      <p:cBhvr>
                                        <p:cTn id="7" dur="500"/>
                                        <p:tgtEl>
                                          <p:spTgt spid="21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500"/>
                                        <p:tgtEl>
                                          <p:spTgt spid="2"/>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19"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050" name=" 2050"/>
          <p:cNvSpPr/>
          <p:nvPr/>
        </p:nvSpPr>
        <p:spPr bwMode="auto">
          <a:xfrm>
            <a:off x="7652068" y="2328228"/>
            <a:ext cx="695325" cy="922338"/>
          </a:xfrm>
          <a:custGeom>
            <a:avLst/>
            <a:gdLst/>
            <a:ahLst/>
            <a:cxnLst/>
            <a:rect l="0" t="0" r="r" b="b"/>
            <a:pathLst>
              <a:path w="1646238" h="2433638">
                <a:moveTo>
                  <a:pt x="577732" y="161925"/>
                </a:moveTo>
                <a:lnTo>
                  <a:pt x="586070" y="162719"/>
                </a:lnTo>
                <a:lnTo>
                  <a:pt x="593614" y="163910"/>
                </a:lnTo>
                <a:lnTo>
                  <a:pt x="597585" y="164703"/>
                </a:lnTo>
                <a:lnTo>
                  <a:pt x="601953" y="165894"/>
                </a:lnTo>
                <a:lnTo>
                  <a:pt x="605526" y="167482"/>
                </a:lnTo>
                <a:lnTo>
                  <a:pt x="609100" y="169069"/>
                </a:lnTo>
                <a:lnTo>
                  <a:pt x="612674" y="171053"/>
                </a:lnTo>
                <a:lnTo>
                  <a:pt x="616247" y="173435"/>
                </a:lnTo>
                <a:lnTo>
                  <a:pt x="619821" y="176610"/>
                </a:lnTo>
                <a:lnTo>
                  <a:pt x="623394" y="179388"/>
                </a:lnTo>
                <a:lnTo>
                  <a:pt x="626968" y="182563"/>
                </a:lnTo>
                <a:lnTo>
                  <a:pt x="630145" y="186135"/>
                </a:lnTo>
                <a:lnTo>
                  <a:pt x="633321" y="190103"/>
                </a:lnTo>
                <a:lnTo>
                  <a:pt x="636498" y="194469"/>
                </a:lnTo>
                <a:lnTo>
                  <a:pt x="639674" y="199232"/>
                </a:lnTo>
                <a:lnTo>
                  <a:pt x="642454" y="204788"/>
                </a:lnTo>
                <a:lnTo>
                  <a:pt x="645233" y="210344"/>
                </a:lnTo>
                <a:lnTo>
                  <a:pt x="648013" y="216297"/>
                </a:lnTo>
                <a:lnTo>
                  <a:pt x="650792" y="222647"/>
                </a:lnTo>
                <a:lnTo>
                  <a:pt x="653969" y="229394"/>
                </a:lnTo>
                <a:lnTo>
                  <a:pt x="656351" y="237332"/>
                </a:lnTo>
                <a:lnTo>
                  <a:pt x="658733" y="245269"/>
                </a:lnTo>
                <a:lnTo>
                  <a:pt x="838208" y="927100"/>
                </a:lnTo>
                <a:lnTo>
                  <a:pt x="840193" y="928291"/>
                </a:lnTo>
                <a:lnTo>
                  <a:pt x="841781" y="933450"/>
                </a:lnTo>
                <a:lnTo>
                  <a:pt x="899356" y="921941"/>
                </a:lnTo>
                <a:lnTo>
                  <a:pt x="911665" y="922338"/>
                </a:lnTo>
                <a:lnTo>
                  <a:pt x="923180" y="923529"/>
                </a:lnTo>
                <a:lnTo>
                  <a:pt x="935489" y="924719"/>
                </a:lnTo>
                <a:lnTo>
                  <a:pt x="946607" y="926704"/>
                </a:lnTo>
                <a:lnTo>
                  <a:pt x="957725" y="929482"/>
                </a:lnTo>
                <a:lnTo>
                  <a:pt x="969240" y="932657"/>
                </a:lnTo>
                <a:lnTo>
                  <a:pt x="979960" y="936229"/>
                </a:lnTo>
                <a:lnTo>
                  <a:pt x="991078" y="939800"/>
                </a:lnTo>
                <a:lnTo>
                  <a:pt x="1001402" y="944166"/>
                </a:lnTo>
                <a:lnTo>
                  <a:pt x="1011726" y="948929"/>
                </a:lnTo>
                <a:lnTo>
                  <a:pt x="1022049" y="954485"/>
                </a:lnTo>
                <a:lnTo>
                  <a:pt x="1031976" y="960438"/>
                </a:lnTo>
                <a:lnTo>
                  <a:pt x="1041506" y="966788"/>
                </a:lnTo>
                <a:lnTo>
                  <a:pt x="1051432" y="973535"/>
                </a:lnTo>
                <a:lnTo>
                  <a:pt x="1060565" y="980679"/>
                </a:lnTo>
                <a:lnTo>
                  <a:pt x="1069697" y="988616"/>
                </a:lnTo>
                <a:lnTo>
                  <a:pt x="1076050" y="994172"/>
                </a:lnTo>
                <a:lnTo>
                  <a:pt x="1081212" y="999729"/>
                </a:lnTo>
                <a:lnTo>
                  <a:pt x="1086374" y="1005682"/>
                </a:lnTo>
                <a:lnTo>
                  <a:pt x="1090345" y="1012032"/>
                </a:lnTo>
                <a:lnTo>
                  <a:pt x="1126478" y="1071960"/>
                </a:lnTo>
                <a:lnTo>
                  <a:pt x="1183258" y="1074341"/>
                </a:lnTo>
                <a:lnTo>
                  <a:pt x="1184847" y="1075532"/>
                </a:lnTo>
                <a:lnTo>
                  <a:pt x="1199538" y="1077913"/>
                </a:lnTo>
                <a:lnTo>
                  <a:pt x="1214230" y="1081088"/>
                </a:lnTo>
                <a:lnTo>
                  <a:pt x="1228524" y="1085057"/>
                </a:lnTo>
                <a:lnTo>
                  <a:pt x="1242818" y="1089422"/>
                </a:lnTo>
                <a:lnTo>
                  <a:pt x="1256716" y="1094582"/>
                </a:lnTo>
                <a:lnTo>
                  <a:pt x="1271010" y="1100932"/>
                </a:lnTo>
                <a:lnTo>
                  <a:pt x="1284510" y="1106885"/>
                </a:lnTo>
                <a:lnTo>
                  <a:pt x="1298011" y="1114029"/>
                </a:lnTo>
                <a:lnTo>
                  <a:pt x="1310717" y="1121172"/>
                </a:lnTo>
                <a:lnTo>
                  <a:pt x="1323820" y="1129507"/>
                </a:lnTo>
                <a:lnTo>
                  <a:pt x="1336129" y="1137444"/>
                </a:lnTo>
                <a:lnTo>
                  <a:pt x="1348041" y="1146175"/>
                </a:lnTo>
                <a:lnTo>
                  <a:pt x="1359953" y="1155700"/>
                </a:lnTo>
                <a:lnTo>
                  <a:pt x="1371071" y="1165225"/>
                </a:lnTo>
                <a:lnTo>
                  <a:pt x="1381792" y="1175147"/>
                </a:lnTo>
                <a:lnTo>
                  <a:pt x="1392115" y="1185863"/>
                </a:lnTo>
                <a:lnTo>
                  <a:pt x="1408792" y="1204119"/>
                </a:lnTo>
                <a:lnTo>
                  <a:pt x="1424278" y="1223566"/>
                </a:lnTo>
                <a:lnTo>
                  <a:pt x="1439763" y="1243410"/>
                </a:lnTo>
                <a:lnTo>
                  <a:pt x="1454058" y="1263254"/>
                </a:lnTo>
                <a:lnTo>
                  <a:pt x="1467955" y="1283891"/>
                </a:lnTo>
                <a:lnTo>
                  <a:pt x="1480264" y="1305322"/>
                </a:lnTo>
                <a:lnTo>
                  <a:pt x="1492970" y="1327150"/>
                </a:lnTo>
                <a:lnTo>
                  <a:pt x="1504088" y="1348582"/>
                </a:lnTo>
                <a:lnTo>
                  <a:pt x="1505279" y="1351360"/>
                </a:lnTo>
                <a:lnTo>
                  <a:pt x="1506471" y="1352154"/>
                </a:lnTo>
                <a:lnTo>
                  <a:pt x="1508059" y="1352550"/>
                </a:lnTo>
                <a:lnTo>
                  <a:pt x="1518780" y="1353344"/>
                </a:lnTo>
                <a:lnTo>
                  <a:pt x="1528309" y="1355329"/>
                </a:lnTo>
                <a:lnTo>
                  <a:pt x="1537839" y="1357710"/>
                </a:lnTo>
                <a:lnTo>
                  <a:pt x="1546971" y="1360885"/>
                </a:lnTo>
                <a:lnTo>
                  <a:pt x="1555707" y="1364457"/>
                </a:lnTo>
                <a:lnTo>
                  <a:pt x="1563648" y="1368822"/>
                </a:lnTo>
                <a:lnTo>
                  <a:pt x="1571590" y="1373982"/>
                </a:lnTo>
                <a:lnTo>
                  <a:pt x="1578737" y="1379935"/>
                </a:lnTo>
                <a:lnTo>
                  <a:pt x="1585487" y="1385888"/>
                </a:lnTo>
                <a:lnTo>
                  <a:pt x="1591840" y="1392238"/>
                </a:lnTo>
                <a:lnTo>
                  <a:pt x="1597796" y="1398985"/>
                </a:lnTo>
                <a:lnTo>
                  <a:pt x="1603752" y="1406525"/>
                </a:lnTo>
                <a:lnTo>
                  <a:pt x="1608914" y="1413669"/>
                </a:lnTo>
                <a:lnTo>
                  <a:pt x="1613678" y="1421607"/>
                </a:lnTo>
                <a:lnTo>
                  <a:pt x="1618046" y="1429544"/>
                </a:lnTo>
                <a:lnTo>
                  <a:pt x="1622017" y="1437879"/>
                </a:lnTo>
                <a:lnTo>
                  <a:pt x="1625988" y="1446213"/>
                </a:lnTo>
                <a:lnTo>
                  <a:pt x="1629561" y="1454547"/>
                </a:lnTo>
                <a:lnTo>
                  <a:pt x="1632738" y="1463279"/>
                </a:lnTo>
                <a:lnTo>
                  <a:pt x="1635517" y="1471613"/>
                </a:lnTo>
                <a:lnTo>
                  <a:pt x="1637900" y="1479947"/>
                </a:lnTo>
                <a:lnTo>
                  <a:pt x="1639885" y="1488282"/>
                </a:lnTo>
                <a:lnTo>
                  <a:pt x="1641473" y="1497013"/>
                </a:lnTo>
                <a:lnTo>
                  <a:pt x="1643062" y="1504950"/>
                </a:lnTo>
                <a:lnTo>
                  <a:pt x="1644253" y="1512491"/>
                </a:lnTo>
                <a:lnTo>
                  <a:pt x="1645047" y="1520429"/>
                </a:lnTo>
                <a:lnTo>
                  <a:pt x="1645841" y="1527969"/>
                </a:lnTo>
                <a:lnTo>
                  <a:pt x="1646238" y="1534716"/>
                </a:lnTo>
                <a:lnTo>
                  <a:pt x="1646238" y="1541463"/>
                </a:lnTo>
                <a:lnTo>
                  <a:pt x="1646238" y="1548210"/>
                </a:lnTo>
                <a:lnTo>
                  <a:pt x="1645841" y="1553766"/>
                </a:lnTo>
                <a:lnTo>
                  <a:pt x="1645444" y="1558925"/>
                </a:lnTo>
                <a:lnTo>
                  <a:pt x="1643458" y="1570832"/>
                </a:lnTo>
                <a:lnTo>
                  <a:pt x="1642267" y="1583532"/>
                </a:lnTo>
                <a:lnTo>
                  <a:pt x="1641473" y="1595835"/>
                </a:lnTo>
                <a:lnTo>
                  <a:pt x="1640679" y="1608535"/>
                </a:lnTo>
                <a:lnTo>
                  <a:pt x="1634723" y="1749029"/>
                </a:lnTo>
                <a:lnTo>
                  <a:pt x="1628370" y="1889126"/>
                </a:lnTo>
                <a:lnTo>
                  <a:pt x="1627973" y="1902222"/>
                </a:lnTo>
                <a:lnTo>
                  <a:pt x="1626385" y="1915716"/>
                </a:lnTo>
                <a:lnTo>
                  <a:pt x="1625194" y="1928416"/>
                </a:lnTo>
                <a:lnTo>
                  <a:pt x="1623208" y="1941910"/>
                </a:lnTo>
                <a:lnTo>
                  <a:pt x="1621223" y="1954610"/>
                </a:lnTo>
                <a:lnTo>
                  <a:pt x="1618840" y="1968104"/>
                </a:lnTo>
                <a:lnTo>
                  <a:pt x="1616061" y="1980804"/>
                </a:lnTo>
                <a:lnTo>
                  <a:pt x="1612884" y="1993504"/>
                </a:lnTo>
                <a:lnTo>
                  <a:pt x="1604546" y="2026444"/>
                </a:lnTo>
                <a:lnTo>
                  <a:pt x="1595414" y="2058988"/>
                </a:lnTo>
                <a:lnTo>
                  <a:pt x="1586281" y="2091532"/>
                </a:lnTo>
                <a:lnTo>
                  <a:pt x="1577148" y="2123679"/>
                </a:lnTo>
                <a:lnTo>
                  <a:pt x="1579134" y="2125663"/>
                </a:lnTo>
                <a:lnTo>
                  <a:pt x="1617252" y="2294732"/>
                </a:lnTo>
                <a:lnTo>
                  <a:pt x="1571590" y="2303463"/>
                </a:lnTo>
                <a:lnTo>
                  <a:pt x="1487411" y="2318147"/>
                </a:lnTo>
                <a:lnTo>
                  <a:pt x="1251951" y="2359026"/>
                </a:lnTo>
                <a:lnTo>
                  <a:pt x="1000608" y="2402285"/>
                </a:lnTo>
                <a:lnTo>
                  <a:pt x="897370" y="2420541"/>
                </a:lnTo>
                <a:lnTo>
                  <a:pt x="824310" y="2433638"/>
                </a:lnTo>
                <a:lnTo>
                  <a:pt x="785398" y="2236391"/>
                </a:lnTo>
                <a:lnTo>
                  <a:pt x="781030" y="2228851"/>
                </a:lnTo>
                <a:lnTo>
                  <a:pt x="776662" y="2221707"/>
                </a:lnTo>
                <a:lnTo>
                  <a:pt x="771897" y="2214563"/>
                </a:lnTo>
                <a:lnTo>
                  <a:pt x="767133" y="2207816"/>
                </a:lnTo>
                <a:lnTo>
                  <a:pt x="761574" y="2201069"/>
                </a:lnTo>
                <a:lnTo>
                  <a:pt x="756015" y="2194719"/>
                </a:lnTo>
                <a:lnTo>
                  <a:pt x="750456" y="2188369"/>
                </a:lnTo>
                <a:lnTo>
                  <a:pt x="744897" y="2182416"/>
                </a:lnTo>
                <a:lnTo>
                  <a:pt x="738544" y="2176463"/>
                </a:lnTo>
                <a:lnTo>
                  <a:pt x="732191" y="2170907"/>
                </a:lnTo>
                <a:lnTo>
                  <a:pt x="725441" y="2165351"/>
                </a:lnTo>
                <a:lnTo>
                  <a:pt x="719088" y="2159794"/>
                </a:lnTo>
                <a:lnTo>
                  <a:pt x="711940" y="2155032"/>
                </a:lnTo>
                <a:lnTo>
                  <a:pt x="704396" y="2149873"/>
                </a:lnTo>
                <a:lnTo>
                  <a:pt x="697249" y="2145507"/>
                </a:lnTo>
                <a:lnTo>
                  <a:pt x="689705" y="2141141"/>
                </a:lnTo>
                <a:lnTo>
                  <a:pt x="678984" y="2135585"/>
                </a:lnTo>
                <a:lnTo>
                  <a:pt x="668660" y="2130029"/>
                </a:lnTo>
                <a:lnTo>
                  <a:pt x="648807" y="2118519"/>
                </a:lnTo>
                <a:lnTo>
                  <a:pt x="630145" y="2106216"/>
                </a:lnTo>
                <a:lnTo>
                  <a:pt x="611482" y="2093119"/>
                </a:lnTo>
                <a:lnTo>
                  <a:pt x="593217" y="2080022"/>
                </a:lnTo>
                <a:lnTo>
                  <a:pt x="576144" y="2065735"/>
                </a:lnTo>
                <a:lnTo>
                  <a:pt x="559070" y="2051447"/>
                </a:lnTo>
                <a:lnTo>
                  <a:pt x="543187" y="2035969"/>
                </a:lnTo>
                <a:lnTo>
                  <a:pt x="526907" y="2020491"/>
                </a:lnTo>
                <a:lnTo>
                  <a:pt x="511422" y="2004616"/>
                </a:lnTo>
                <a:lnTo>
                  <a:pt x="496333" y="1988344"/>
                </a:lnTo>
                <a:lnTo>
                  <a:pt x="481245" y="1971676"/>
                </a:lnTo>
                <a:lnTo>
                  <a:pt x="466951" y="1954610"/>
                </a:lnTo>
                <a:lnTo>
                  <a:pt x="452259" y="1937147"/>
                </a:lnTo>
                <a:lnTo>
                  <a:pt x="424067" y="1902222"/>
                </a:lnTo>
                <a:lnTo>
                  <a:pt x="418111" y="1894285"/>
                </a:lnTo>
                <a:lnTo>
                  <a:pt x="412552" y="1886744"/>
                </a:lnTo>
                <a:lnTo>
                  <a:pt x="401435" y="1870472"/>
                </a:lnTo>
                <a:lnTo>
                  <a:pt x="391508" y="1853804"/>
                </a:lnTo>
                <a:lnTo>
                  <a:pt x="381978" y="1837532"/>
                </a:lnTo>
                <a:lnTo>
                  <a:pt x="372846" y="1820069"/>
                </a:lnTo>
                <a:lnTo>
                  <a:pt x="364110" y="1803401"/>
                </a:lnTo>
                <a:lnTo>
                  <a:pt x="356169" y="1785541"/>
                </a:lnTo>
                <a:lnTo>
                  <a:pt x="348228" y="1768079"/>
                </a:lnTo>
                <a:lnTo>
                  <a:pt x="332345" y="1733551"/>
                </a:lnTo>
                <a:lnTo>
                  <a:pt x="324404" y="1716485"/>
                </a:lnTo>
                <a:lnTo>
                  <a:pt x="316065" y="1699022"/>
                </a:lnTo>
                <a:lnTo>
                  <a:pt x="307727" y="1682354"/>
                </a:lnTo>
                <a:lnTo>
                  <a:pt x="298991" y="1666082"/>
                </a:lnTo>
                <a:lnTo>
                  <a:pt x="289462" y="1649413"/>
                </a:lnTo>
                <a:lnTo>
                  <a:pt x="279535" y="1633935"/>
                </a:lnTo>
                <a:lnTo>
                  <a:pt x="275962" y="1624410"/>
                </a:lnTo>
                <a:lnTo>
                  <a:pt x="271594" y="1614885"/>
                </a:lnTo>
                <a:lnTo>
                  <a:pt x="266829" y="1605360"/>
                </a:lnTo>
                <a:lnTo>
                  <a:pt x="261667" y="1595835"/>
                </a:lnTo>
                <a:lnTo>
                  <a:pt x="256505" y="1586310"/>
                </a:lnTo>
                <a:lnTo>
                  <a:pt x="250946" y="1577182"/>
                </a:lnTo>
                <a:lnTo>
                  <a:pt x="239431" y="1558132"/>
                </a:lnTo>
                <a:lnTo>
                  <a:pt x="227122" y="1539479"/>
                </a:lnTo>
                <a:lnTo>
                  <a:pt x="214813" y="1521619"/>
                </a:lnTo>
                <a:lnTo>
                  <a:pt x="190592" y="1486694"/>
                </a:lnTo>
                <a:lnTo>
                  <a:pt x="185827" y="1479154"/>
                </a:lnTo>
                <a:lnTo>
                  <a:pt x="181063" y="1470422"/>
                </a:lnTo>
                <a:lnTo>
                  <a:pt x="170342" y="1450579"/>
                </a:lnTo>
                <a:lnTo>
                  <a:pt x="164783" y="1441054"/>
                </a:lnTo>
                <a:lnTo>
                  <a:pt x="159224" y="1431132"/>
                </a:lnTo>
                <a:lnTo>
                  <a:pt x="156444" y="1427163"/>
                </a:lnTo>
                <a:lnTo>
                  <a:pt x="153268" y="1423194"/>
                </a:lnTo>
                <a:lnTo>
                  <a:pt x="149694" y="1419622"/>
                </a:lnTo>
                <a:lnTo>
                  <a:pt x="146518" y="1416447"/>
                </a:lnTo>
                <a:lnTo>
                  <a:pt x="143738" y="1413272"/>
                </a:lnTo>
                <a:lnTo>
                  <a:pt x="140959" y="1409304"/>
                </a:lnTo>
                <a:lnTo>
                  <a:pt x="138576" y="1404541"/>
                </a:lnTo>
                <a:lnTo>
                  <a:pt x="136591" y="1398985"/>
                </a:lnTo>
                <a:lnTo>
                  <a:pt x="134209" y="1393429"/>
                </a:lnTo>
                <a:lnTo>
                  <a:pt x="132620" y="1387475"/>
                </a:lnTo>
                <a:lnTo>
                  <a:pt x="129047" y="1373982"/>
                </a:lnTo>
                <a:lnTo>
                  <a:pt x="125870" y="1360488"/>
                </a:lnTo>
                <a:lnTo>
                  <a:pt x="122694" y="1346994"/>
                </a:lnTo>
                <a:lnTo>
                  <a:pt x="120311" y="1335485"/>
                </a:lnTo>
                <a:lnTo>
                  <a:pt x="117532" y="1325563"/>
                </a:lnTo>
                <a:lnTo>
                  <a:pt x="109194" y="1300560"/>
                </a:lnTo>
                <a:lnTo>
                  <a:pt x="100458" y="1276350"/>
                </a:lnTo>
                <a:lnTo>
                  <a:pt x="95296" y="1264047"/>
                </a:lnTo>
                <a:lnTo>
                  <a:pt x="90531" y="1252538"/>
                </a:lnTo>
                <a:lnTo>
                  <a:pt x="85767" y="1241425"/>
                </a:lnTo>
                <a:lnTo>
                  <a:pt x="80208" y="1229916"/>
                </a:lnTo>
                <a:lnTo>
                  <a:pt x="77031" y="1223566"/>
                </a:lnTo>
                <a:lnTo>
                  <a:pt x="73458" y="1217216"/>
                </a:lnTo>
                <a:lnTo>
                  <a:pt x="65119" y="1203722"/>
                </a:lnTo>
                <a:lnTo>
                  <a:pt x="55987" y="1190625"/>
                </a:lnTo>
                <a:lnTo>
                  <a:pt x="46457" y="1177132"/>
                </a:lnTo>
                <a:lnTo>
                  <a:pt x="26207" y="1150938"/>
                </a:lnTo>
                <a:lnTo>
                  <a:pt x="6353" y="1125538"/>
                </a:lnTo>
                <a:lnTo>
                  <a:pt x="3574" y="1121172"/>
                </a:lnTo>
                <a:lnTo>
                  <a:pt x="1589" y="1116410"/>
                </a:lnTo>
                <a:lnTo>
                  <a:pt x="397" y="1111250"/>
                </a:lnTo>
                <a:lnTo>
                  <a:pt x="0" y="1106091"/>
                </a:lnTo>
                <a:lnTo>
                  <a:pt x="0" y="1100535"/>
                </a:lnTo>
                <a:lnTo>
                  <a:pt x="794" y="1094582"/>
                </a:lnTo>
                <a:lnTo>
                  <a:pt x="1986" y="1088629"/>
                </a:lnTo>
                <a:lnTo>
                  <a:pt x="3574" y="1083072"/>
                </a:lnTo>
                <a:lnTo>
                  <a:pt x="5559" y="1077516"/>
                </a:lnTo>
                <a:lnTo>
                  <a:pt x="8339" y="1071960"/>
                </a:lnTo>
                <a:lnTo>
                  <a:pt x="11118" y="1066404"/>
                </a:lnTo>
                <a:lnTo>
                  <a:pt x="14295" y="1061641"/>
                </a:lnTo>
                <a:lnTo>
                  <a:pt x="17868" y="1056879"/>
                </a:lnTo>
                <a:lnTo>
                  <a:pt x="21045" y="1052910"/>
                </a:lnTo>
                <a:lnTo>
                  <a:pt x="24618" y="1048941"/>
                </a:lnTo>
                <a:lnTo>
                  <a:pt x="28192" y="1045766"/>
                </a:lnTo>
                <a:lnTo>
                  <a:pt x="33751" y="1041400"/>
                </a:lnTo>
                <a:lnTo>
                  <a:pt x="39310" y="1037432"/>
                </a:lnTo>
                <a:lnTo>
                  <a:pt x="45663" y="1034257"/>
                </a:lnTo>
                <a:lnTo>
                  <a:pt x="52016" y="1031479"/>
                </a:lnTo>
                <a:lnTo>
                  <a:pt x="58369" y="1029097"/>
                </a:lnTo>
                <a:lnTo>
                  <a:pt x="64722" y="1027113"/>
                </a:lnTo>
                <a:lnTo>
                  <a:pt x="71869" y="1025922"/>
                </a:lnTo>
                <a:lnTo>
                  <a:pt x="78619" y="1024732"/>
                </a:lnTo>
                <a:lnTo>
                  <a:pt x="85767" y="1023938"/>
                </a:lnTo>
                <a:lnTo>
                  <a:pt x="92517" y="1023541"/>
                </a:lnTo>
                <a:lnTo>
                  <a:pt x="100061" y="1023938"/>
                </a:lnTo>
                <a:lnTo>
                  <a:pt x="107208" y="1024335"/>
                </a:lnTo>
                <a:lnTo>
                  <a:pt x="114355" y="1024732"/>
                </a:lnTo>
                <a:lnTo>
                  <a:pt x="121503" y="1025922"/>
                </a:lnTo>
                <a:lnTo>
                  <a:pt x="129047" y="1027510"/>
                </a:lnTo>
                <a:lnTo>
                  <a:pt x="136194" y="1029097"/>
                </a:lnTo>
                <a:lnTo>
                  <a:pt x="143341" y="1031082"/>
                </a:lnTo>
                <a:lnTo>
                  <a:pt x="150488" y="1033066"/>
                </a:lnTo>
                <a:lnTo>
                  <a:pt x="157636" y="1035844"/>
                </a:lnTo>
                <a:lnTo>
                  <a:pt x="164783" y="1038622"/>
                </a:lnTo>
                <a:lnTo>
                  <a:pt x="171533" y="1041400"/>
                </a:lnTo>
                <a:lnTo>
                  <a:pt x="177886" y="1044972"/>
                </a:lnTo>
                <a:lnTo>
                  <a:pt x="185033" y="1048544"/>
                </a:lnTo>
                <a:lnTo>
                  <a:pt x="191386" y="1052116"/>
                </a:lnTo>
                <a:lnTo>
                  <a:pt x="197739" y="1055688"/>
                </a:lnTo>
                <a:lnTo>
                  <a:pt x="203695" y="1059657"/>
                </a:lnTo>
                <a:lnTo>
                  <a:pt x="209651" y="1064022"/>
                </a:lnTo>
                <a:lnTo>
                  <a:pt x="215210" y="1067991"/>
                </a:lnTo>
                <a:lnTo>
                  <a:pt x="220769" y="1072754"/>
                </a:lnTo>
                <a:lnTo>
                  <a:pt x="225534" y="1077516"/>
                </a:lnTo>
                <a:lnTo>
                  <a:pt x="230299" y="1081882"/>
                </a:lnTo>
                <a:lnTo>
                  <a:pt x="235064" y="1086644"/>
                </a:lnTo>
                <a:lnTo>
                  <a:pt x="239828" y="1092200"/>
                </a:lnTo>
                <a:lnTo>
                  <a:pt x="244593" y="1097757"/>
                </a:lnTo>
                <a:lnTo>
                  <a:pt x="252932" y="1109663"/>
                </a:lnTo>
                <a:lnTo>
                  <a:pt x="260873" y="1121966"/>
                </a:lnTo>
                <a:lnTo>
                  <a:pt x="268814" y="1135063"/>
                </a:lnTo>
                <a:lnTo>
                  <a:pt x="283903" y="1160463"/>
                </a:lnTo>
                <a:lnTo>
                  <a:pt x="291447" y="1173163"/>
                </a:lnTo>
                <a:lnTo>
                  <a:pt x="299388" y="1185069"/>
                </a:lnTo>
                <a:lnTo>
                  <a:pt x="306139" y="1195785"/>
                </a:lnTo>
                <a:lnTo>
                  <a:pt x="312889" y="1206897"/>
                </a:lnTo>
                <a:lnTo>
                  <a:pt x="327580" y="1230710"/>
                </a:lnTo>
                <a:lnTo>
                  <a:pt x="342272" y="1255713"/>
                </a:lnTo>
                <a:lnTo>
                  <a:pt x="357757" y="1281113"/>
                </a:lnTo>
                <a:lnTo>
                  <a:pt x="365699" y="1293416"/>
                </a:lnTo>
                <a:lnTo>
                  <a:pt x="373640" y="1305719"/>
                </a:lnTo>
                <a:lnTo>
                  <a:pt x="382375" y="1317229"/>
                </a:lnTo>
                <a:lnTo>
                  <a:pt x="390714" y="1328738"/>
                </a:lnTo>
                <a:lnTo>
                  <a:pt x="399846" y="1339454"/>
                </a:lnTo>
                <a:lnTo>
                  <a:pt x="409376" y="1348979"/>
                </a:lnTo>
                <a:lnTo>
                  <a:pt x="418905" y="1358504"/>
                </a:lnTo>
                <a:lnTo>
                  <a:pt x="423670" y="1362472"/>
                </a:lnTo>
                <a:lnTo>
                  <a:pt x="428832" y="1366441"/>
                </a:lnTo>
                <a:lnTo>
                  <a:pt x="437171" y="1372791"/>
                </a:lnTo>
                <a:lnTo>
                  <a:pt x="445112" y="1378744"/>
                </a:lnTo>
                <a:lnTo>
                  <a:pt x="453450" y="1383904"/>
                </a:lnTo>
                <a:lnTo>
                  <a:pt x="462186" y="1388666"/>
                </a:lnTo>
                <a:lnTo>
                  <a:pt x="470921" y="1392635"/>
                </a:lnTo>
                <a:lnTo>
                  <a:pt x="479260" y="1396207"/>
                </a:lnTo>
                <a:lnTo>
                  <a:pt x="488789" y="1399382"/>
                </a:lnTo>
                <a:lnTo>
                  <a:pt x="497525" y="1402160"/>
                </a:lnTo>
                <a:lnTo>
                  <a:pt x="506657" y="1404144"/>
                </a:lnTo>
                <a:lnTo>
                  <a:pt x="516187" y="1405732"/>
                </a:lnTo>
                <a:lnTo>
                  <a:pt x="525716" y="1407319"/>
                </a:lnTo>
                <a:lnTo>
                  <a:pt x="535246" y="1408113"/>
                </a:lnTo>
                <a:lnTo>
                  <a:pt x="545172" y="1408113"/>
                </a:lnTo>
                <a:lnTo>
                  <a:pt x="555099" y="1407716"/>
                </a:lnTo>
                <a:lnTo>
                  <a:pt x="565423" y="1406922"/>
                </a:lnTo>
                <a:lnTo>
                  <a:pt x="575746" y="1404938"/>
                </a:lnTo>
                <a:lnTo>
                  <a:pt x="578923" y="1404541"/>
                </a:lnTo>
                <a:lnTo>
                  <a:pt x="582497" y="1402954"/>
                </a:lnTo>
                <a:lnTo>
                  <a:pt x="586467" y="1401366"/>
                </a:lnTo>
                <a:lnTo>
                  <a:pt x="590041" y="1398985"/>
                </a:lnTo>
                <a:lnTo>
                  <a:pt x="594012" y="1395810"/>
                </a:lnTo>
                <a:lnTo>
                  <a:pt x="597585" y="1392635"/>
                </a:lnTo>
                <a:lnTo>
                  <a:pt x="601556" y="1389460"/>
                </a:lnTo>
                <a:lnTo>
                  <a:pt x="604335" y="1385491"/>
                </a:lnTo>
                <a:lnTo>
                  <a:pt x="609894" y="1379141"/>
                </a:lnTo>
                <a:lnTo>
                  <a:pt x="614659" y="1372394"/>
                </a:lnTo>
                <a:lnTo>
                  <a:pt x="619424" y="1365647"/>
                </a:lnTo>
                <a:lnTo>
                  <a:pt x="623394" y="1358900"/>
                </a:lnTo>
                <a:lnTo>
                  <a:pt x="627762" y="1352154"/>
                </a:lnTo>
                <a:lnTo>
                  <a:pt x="631336" y="1344613"/>
                </a:lnTo>
                <a:lnTo>
                  <a:pt x="634512" y="1337469"/>
                </a:lnTo>
                <a:lnTo>
                  <a:pt x="637292" y="1330325"/>
                </a:lnTo>
                <a:lnTo>
                  <a:pt x="640071" y="1323182"/>
                </a:lnTo>
                <a:lnTo>
                  <a:pt x="642057" y="1315244"/>
                </a:lnTo>
                <a:lnTo>
                  <a:pt x="644042" y="1307704"/>
                </a:lnTo>
                <a:lnTo>
                  <a:pt x="645233" y="1299766"/>
                </a:lnTo>
                <a:lnTo>
                  <a:pt x="646424" y="1291829"/>
                </a:lnTo>
                <a:lnTo>
                  <a:pt x="647218" y="1283891"/>
                </a:lnTo>
                <a:lnTo>
                  <a:pt x="647616" y="1275557"/>
                </a:lnTo>
                <a:lnTo>
                  <a:pt x="648013" y="1267619"/>
                </a:lnTo>
                <a:lnTo>
                  <a:pt x="647616" y="1259682"/>
                </a:lnTo>
                <a:lnTo>
                  <a:pt x="647218" y="1252538"/>
                </a:lnTo>
                <a:lnTo>
                  <a:pt x="646424" y="1245394"/>
                </a:lnTo>
                <a:lnTo>
                  <a:pt x="645233" y="1237457"/>
                </a:lnTo>
                <a:lnTo>
                  <a:pt x="466951" y="280988"/>
                </a:lnTo>
                <a:lnTo>
                  <a:pt x="465362" y="271463"/>
                </a:lnTo>
                <a:lnTo>
                  <a:pt x="464568" y="263128"/>
                </a:lnTo>
                <a:lnTo>
                  <a:pt x="464568" y="254397"/>
                </a:lnTo>
                <a:lnTo>
                  <a:pt x="464965" y="246857"/>
                </a:lnTo>
                <a:lnTo>
                  <a:pt x="465759" y="239316"/>
                </a:lnTo>
                <a:lnTo>
                  <a:pt x="467348" y="232569"/>
                </a:lnTo>
                <a:lnTo>
                  <a:pt x="468936" y="225822"/>
                </a:lnTo>
                <a:lnTo>
                  <a:pt x="471318" y="219869"/>
                </a:lnTo>
                <a:lnTo>
                  <a:pt x="473701" y="214313"/>
                </a:lnTo>
                <a:lnTo>
                  <a:pt x="476480" y="209153"/>
                </a:lnTo>
                <a:lnTo>
                  <a:pt x="479657" y="204391"/>
                </a:lnTo>
                <a:lnTo>
                  <a:pt x="482833" y="199628"/>
                </a:lnTo>
                <a:lnTo>
                  <a:pt x="486407" y="195263"/>
                </a:lnTo>
                <a:lnTo>
                  <a:pt x="490775" y="191691"/>
                </a:lnTo>
                <a:lnTo>
                  <a:pt x="494348" y="188119"/>
                </a:lnTo>
                <a:lnTo>
                  <a:pt x="498319" y="184944"/>
                </a:lnTo>
                <a:lnTo>
                  <a:pt x="502289" y="182166"/>
                </a:lnTo>
                <a:lnTo>
                  <a:pt x="506657" y="179785"/>
                </a:lnTo>
                <a:lnTo>
                  <a:pt x="514201" y="175419"/>
                </a:lnTo>
                <a:lnTo>
                  <a:pt x="522143" y="171450"/>
                </a:lnTo>
                <a:lnTo>
                  <a:pt x="528893" y="169069"/>
                </a:lnTo>
                <a:lnTo>
                  <a:pt x="534849" y="167482"/>
                </a:lnTo>
                <a:lnTo>
                  <a:pt x="539614" y="166291"/>
                </a:lnTo>
                <a:lnTo>
                  <a:pt x="543981" y="165497"/>
                </a:lnTo>
                <a:lnTo>
                  <a:pt x="552320" y="163910"/>
                </a:lnTo>
                <a:lnTo>
                  <a:pt x="561055" y="162719"/>
                </a:lnTo>
                <a:lnTo>
                  <a:pt x="569393" y="162322"/>
                </a:lnTo>
                <a:lnTo>
                  <a:pt x="577732" y="161925"/>
                </a:lnTo>
                <a:close/>
                <a:moveTo>
                  <a:pt x="576263" y="0"/>
                </a:moveTo>
                <a:lnTo>
                  <a:pt x="594539" y="397"/>
                </a:lnTo>
                <a:lnTo>
                  <a:pt x="612419" y="1589"/>
                </a:lnTo>
                <a:lnTo>
                  <a:pt x="630298" y="3973"/>
                </a:lnTo>
                <a:lnTo>
                  <a:pt x="647780" y="7151"/>
                </a:lnTo>
                <a:lnTo>
                  <a:pt x="664864" y="10727"/>
                </a:lnTo>
                <a:lnTo>
                  <a:pt x="681551" y="15098"/>
                </a:lnTo>
                <a:lnTo>
                  <a:pt x="697841" y="20263"/>
                </a:lnTo>
                <a:lnTo>
                  <a:pt x="714131" y="26620"/>
                </a:lnTo>
                <a:lnTo>
                  <a:pt x="729626" y="33374"/>
                </a:lnTo>
                <a:lnTo>
                  <a:pt x="745122" y="41321"/>
                </a:lnTo>
                <a:lnTo>
                  <a:pt x="759822" y="50062"/>
                </a:lnTo>
                <a:lnTo>
                  <a:pt x="774920" y="59200"/>
                </a:lnTo>
                <a:lnTo>
                  <a:pt x="788826" y="69530"/>
                </a:lnTo>
                <a:lnTo>
                  <a:pt x="803130" y="80655"/>
                </a:lnTo>
                <a:lnTo>
                  <a:pt x="816638" y="92575"/>
                </a:lnTo>
                <a:lnTo>
                  <a:pt x="830147" y="105289"/>
                </a:lnTo>
                <a:lnTo>
                  <a:pt x="842464" y="118798"/>
                </a:lnTo>
                <a:lnTo>
                  <a:pt x="854780" y="132307"/>
                </a:lnTo>
                <a:lnTo>
                  <a:pt x="865508" y="146610"/>
                </a:lnTo>
                <a:lnTo>
                  <a:pt x="876235" y="160516"/>
                </a:lnTo>
                <a:lnTo>
                  <a:pt x="885374" y="175615"/>
                </a:lnTo>
                <a:lnTo>
                  <a:pt x="894115" y="190315"/>
                </a:lnTo>
                <a:lnTo>
                  <a:pt x="901664" y="205811"/>
                </a:lnTo>
                <a:lnTo>
                  <a:pt x="908815" y="221306"/>
                </a:lnTo>
                <a:lnTo>
                  <a:pt x="915172" y="237596"/>
                </a:lnTo>
                <a:lnTo>
                  <a:pt x="920337" y="253886"/>
                </a:lnTo>
                <a:lnTo>
                  <a:pt x="924708" y="270574"/>
                </a:lnTo>
                <a:lnTo>
                  <a:pt x="928284" y="287658"/>
                </a:lnTo>
                <a:lnTo>
                  <a:pt x="931462" y="304743"/>
                </a:lnTo>
                <a:lnTo>
                  <a:pt x="933449" y="322622"/>
                </a:lnTo>
                <a:lnTo>
                  <a:pt x="934641" y="340502"/>
                </a:lnTo>
                <a:lnTo>
                  <a:pt x="935038" y="359175"/>
                </a:lnTo>
                <a:lnTo>
                  <a:pt x="934641" y="377452"/>
                </a:lnTo>
                <a:lnTo>
                  <a:pt x="933449" y="395331"/>
                </a:lnTo>
                <a:lnTo>
                  <a:pt x="931462" y="413211"/>
                </a:lnTo>
                <a:lnTo>
                  <a:pt x="928284" y="430693"/>
                </a:lnTo>
                <a:lnTo>
                  <a:pt x="924708" y="447777"/>
                </a:lnTo>
                <a:lnTo>
                  <a:pt x="920337" y="464465"/>
                </a:lnTo>
                <a:lnTo>
                  <a:pt x="915172" y="480755"/>
                </a:lnTo>
                <a:lnTo>
                  <a:pt x="908815" y="496647"/>
                </a:lnTo>
                <a:lnTo>
                  <a:pt x="901664" y="512540"/>
                </a:lnTo>
                <a:lnTo>
                  <a:pt x="894115" y="527638"/>
                </a:lnTo>
                <a:lnTo>
                  <a:pt x="885374" y="543134"/>
                </a:lnTo>
                <a:lnTo>
                  <a:pt x="876235" y="557437"/>
                </a:lnTo>
                <a:lnTo>
                  <a:pt x="865508" y="572138"/>
                </a:lnTo>
                <a:lnTo>
                  <a:pt x="854780" y="585647"/>
                </a:lnTo>
                <a:lnTo>
                  <a:pt x="842464" y="599553"/>
                </a:lnTo>
                <a:lnTo>
                  <a:pt x="830147" y="612664"/>
                </a:lnTo>
                <a:lnTo>
                  <a:pt x="830147" y="613061"/>
                </a:lnTo>
                <a:lnTo>
                  <a:pt x="822201" y="620611"/>
                </a:lnTo>
                <a:lnTo>
                  <a:pt x="813857" y="628160"/>
                </a:lnTo>
                <a:lnTo>
                  <a:pt x="805911" y="634914"/>
                </a:lnTo>
                <a:lnTo>
                  <a:pt x="797964" y="641668"/>
                </a:lnTo>
                <a:lnTo>
                  <a:pt x="791607" y="619419"/>
                </a:lnTo>
                <a:lnTo>
                  <a:pt x="785250" y="597963"/>
                </a:lnTo>
                <a:lnTo>
                  <a:pt x="778496" y="576111"/>
                </a:lnTo>
                <a:lnTo>
                  <a:pt x="771344" y="553861"/>
                </a:lnTo>
                <a:lnTo>
                  <a:pt x="780880" y="543928"/>
                </a:lnTo>
                <a:lnTo>
                  <a:pt x="790018" y="533201"/>
                </a:lnTo>
                <a:lnTo>
                  <a:pt x="798759" y="522473"/>
                </a:lnTo>
                <a:lnTo>
                  <a:pt x="806705" y="511745"/>
                </a:lnTo>
                <a:lnTo>
                  <a:pt x="813857" y="500223"/>
                </a:lnTo>
                <a:lnTo>
                  <a:pt x="820611" y="488701"/>
                </a:lnTo>
                <a:lnTo>
                  <a:pt x="826571" y="476782"/>
                </a:lnTo>
                <a:lnTo>
                  <a:pt x="831736" y="464862"/>
                </a:lnTo>
                <a:lnTo>
                  <a:pt x="836504" y="452545"/>
                </a:lnTo>
                <a:lnTo>
                  <a:pt x="840477" y="439831"/>
                </a:lnTo>
                <a:lnTo>
                  <a:pt x="844053" y="427117"/>
                </a:lnTo>
                <a:lnTo>
                  <a:pt x="846834" y="414005"/>
                </a:lnTo>
                <a:lnTo>
                  <a:pt x="849218" y="400894"/>
                </a:lnTo>
                <a:lnTo>
                  <a:pt x="850807" y="386988"/>
                </a:lnTo>
                <a:lnTo>
                  <a:pt x="851602" y="373479"/>
                </a:lnTo>
                <a:lnTo>
                  <a:pt x="851999" y="359175"/>
                </a:lnTo>
                <a:lnTo>
                  <a:pt x="851602" y="344872"/>
                </a:lnTo>
                <a:lnTo>
                  <a:pt x="850807" y="330966"/>
                </a:lnTo>
                <a:lnTo>
                  <a:pt x="849218" y="317457"/>
                </a:lnTo>
                <a:lnTo>
                  <a:pt x="846834" y="303948"/>
                </a:lnTo>
                <a:lnTo>
                  <a:pt x="844053" y="291234"/>
                </a:lnTo>
                <a:lnTo>
                  <a:pt x="840477" y="278123"/>
                </a:lnTo>
                <a:lnTo>
                  <a:pt x="836504" y="265806"/>
                </a:lnTo>
                <a:lnTo>
                  <a:pt x="831736" y="253092"/>
                </a:lnTo>
                <a:lnTo>
                  <a:pt x="826571" y="241172"/>
                </a:lnTo>
                <a:lnTo>
                  <a:pt x="820611" y="229253"/>
                </a:lnTo>
                <a:lnTo>
                  <a:pt x="813460" y="217730"/>
                </a:lnTo>
                <a:lnTo>
                  <a:pt x="806308" y="206605"/>
                </a:lnTo>
                <a:lnTo>
                  <a:pt x="798759" y="195481"/>
                </a:lnTo>
                <a:lnTo>
                  <a:pt x="789621" y="185150"/>
                </a:lnTo>
                <a:lnTo>
                  <a:pt x="780880" y="174820"/>
                </a:lnTo>
                <a:lnTo>
                  <a:pt x="770947" y="164092"/>
                </a:lnTo>
                <a:lnTo>
                  <a:pt x="760617" y="154556"/>
                </a:lnTo>
                <a:lnTo>
                  <a:pt x="750287" y="145021"/>
                </a:lnTo>
                <a:lnTo>
                  <a:pt x="739559" y="136677"/>
                </a:lnTo>
                <a:lnTo>
                  <a:pt x="728434" y="129128"/>
                </a:lnTo>
                <a:lnTo>
                  <a:pt x="717310" y="121976"/>
                </a:lnTo>
                <a:lnTo>
                  <a:pt x="705788" y="114825"/>
                </a:lnTo>
                <a:lnTo>
                  <a:pt x="693868" y="108865"/>
                </a:lnTo>
                <a:lnTo>
                  <a:pt x="682346" y="103700"/>
                </a:lnTo>
                <a:lnTo>
                  <a:pt x="669632" y="98932"/>
                </a:lnTo>
                <a:lnTo>
                  <a:pt x="657315" y="94959"/>
                </a:lnTo>
                <a:lnTo>
                  <a:pt x="644204" y="91383"/>
                </a:lnTo>
                <a:lnTo>
                  <a:pt x="631490" y="88204"/>
                </a:lnTo>
                <a:lnTo>
                  <a:pt x="617584" y="86218"/>
                </a:lnTo>
                <a:lnTo>
                  <a:pt x="604472" y="84628"/>
                </a:lnTo>
                <a:lnTo>
                  <a:pt x="590169" y="83436"/>
                </a:lnTo>
                <a:lnTo>
                  <a:pt x="576263" y="83436"/>
                </a:lnTo>
                <a:lnTo>
                  <a:pt x="561960" y="83436"/>
                </a:lnTo>
                <a:lnTo>
                  <a:pt x="548451" y="84628"/>
                </a:lnTo>
                <a:lnTo>
                  <a:pt x="534545" y="86218"/>
                </a:lnTo>
                <a:lnTo>
                  <a:pt x="521434" y="88204"/>
                </a:lnTo>
                <a:lnTo>
                  <a:pt x="507925" y="91383"/>
                </a:lnTo>
                <a:lnTo>
                  <a:pt x="495211" y="94959"/>
                </a:lnTo>
                <a:lnTo>
                  <a:pt x="482497" y="98932"/>
                </a:lnTo>
                <a:lnTo>
                  <a:pt x="470578" y="103700"/>
                </a:lnTo>
                <a:lnTo>
                  <a:pt x="458658" y="108865"/>
                </a:lnTo>
                <a:lnTo>
                  <a:pt x="446341" y="114825"/>
                </a:lnTo>
                <a:lnTo>
                  <a:pt x="435217" y="121976"/>
                </a:lnTo>
                <a:lnTo>
                  <a:pt x="423694" y="129128"/>
                </a:lnTo>
                <a:lnTo>
                  <a:pt x="412967" y="136677"/>
                </a:lnTo>
                <a:lnTo>
                  <a:pt x="401842" y="145021"/>
                </a:lnTo>
                <a:lnTo>
                  <a:pt x="391512" y="154556"/>
                </a:lnTo>
                <a:lnTo>
                  <a:pt x="381579" y="164092"/>
                </a:lnTo>
                <a:lnTo>
                  <a:pt x="381182" y="164092"/>
                </a:lnTo>
                <a:lnTo>
                  <a:pt x="371249" y="174820"/>
                </a:lnTo>
                <a:lnTo>
                  <a:pt x="362111" y="185150"/>
                </a:lnTo>
                <a:lnTo>
                  <a:pt x="353767" y="195481"/>
                </a:lnTo>
                <a:lnTo>
                  <a:pt x="345821" y="207003"/>
                </a:lnTo>
                <a:lnTo>
                  <a:pt x="338669" y="218128"/>
                </a:lnTo>
                <a:lnTo>
                  <a:pt x="331915" y="229253"/>
                </a:lnTo>
                <a:lnTo>
                  <a:pt x="325955" y="241172"/>
                </a:lnTo>
                <a:lnTo>
                  <a:pt x="320790" y="253092"/>
                </a:lnTo>
                <a:lnTo>
                  <a:pt x="315625" y="265806"/>
                </a:lnTo>
                <a:lnTo>
                  <a:pt x="311652" y="278123"/>
                </a:lnTo>
                <a:lnTo>
                  <a:pt x="308473" y="291234"/>
                </a:lnTo>
                <a:lnTo>
                  <a:pt x="305692" y="303948"/>
                </a:lnTo>
                <a:lnTo>
                  <a:pt x="303308" y="317457"/>
                </a:lnTo>
                <a:lnTo>
                  <a:pt x="301719" y="330966"/>
                </a:lnTo>
                <a:lnTo>
                  <a:pt x="300924" y="345269"/>
                </a:lnTo>
                <a:lnTo>
                  <a:pt x="300527" y="359175"/>
                </a:lnTo>
                <a:lnTo>
                  <a:pt x="300924" y="373479"/>
                </a:lnTo>
                <a:lnTo>
                  <a:pt x="301719" y="386988"/>
                </a:lnTo>
                <a:lnTo>
                  <a:pt x="303308" y="400894"/>
                </a:lnTo>
                <a:lnTo>
                  <a:pt x="305692" y="414005"/>
                </a:lnTo>
                <a:lnTo>
                  <a:pt x="308473" y="427514"/>
                </a:lnTo>
                <a:lnTo>
                  <a:pt x="311652" y="440228"/>
                </a:lnTo>
                <a:lnTo>
                  <a:pt x="315625" y="452545"/>
                </a:lnTo>
                <a:lnTo>
                  <a:pt x="320790" y="464862"/>
                </a:lnTo>
                <a:lnTo>
                  <a:pt x="325955" y="476782"/>
                </a:lnTo>
                <a:lnTo>
                  <a:pt x="331915" y="489098"/>
                </a:lnTo>
                <a:lnTo>
                  <a:pt x="338669" y="500223"/>
                </a:lnTo>
                <a:lnTo>
                  <a:pt x="345821" y="511745"/>
                </a:lnTo>
                <a:lnTo>
                  <a:pt x="353767" y="522870"/>
                </a:lnTo>
                <a:lnTo>
                  <a:pt x="362111" y="533201"/>
                </a:lnTo>
                <a:lnTo>
                  <a:pt x="371249" y="543928"/>
                </a:lnTo>
                <a:lnTo>
                  <a:pt x="381182" y="554258"/>
                </a:lnTo>
                <a:lnTo>
                  <a:pt x="387539" y="560218"/>
                </a:lnTo>
                <a:lnTo>
                  <a:pt x="393896" y="566575"/>
                </a:lnTo>
                <a:lnTo>
                  <a:pt x="400650" y="572138"/>
                </a:lnTo>
                <a:lnTo>
                  <a:pt x="407405" y="577700"/>
                </a:lnTo>
                <a:lnTo>
                  <a:pt x="414159" y="582468"/>
                </a:lnTo>
                <a:lnTo>
                  <a:pt x="420913" y="587633"/>
                </a:lnTo>
                <a:lnTo>
                  <a:pt x="428065" y="592401"/>
                </a:lnTo>
                <a:lnTo>
                  <a:pt x="435614" y="597169"/>
                </a:lnTo>
                <a:lnTo>
                  <a:pt x="442368" y="601142"/>
                </a:lnTo>
                <a:lnTo>
                  <a:pt x="449917" y="605115"/>
                </a:lnTo>
                <a:lnTo>
                  <a:pt x="457069" y="608691"/>
                </a:lnTo>
                <a:lnTo>
                  <a:pt x="465015" y="612267"/>
                </a:lnTo>
                <a:lnTo>
                  <a:pt x="472564" y="615445"/>
                </a:lnTo>
                <a:lnTo>
                  <a:pt x="480113" y="618227"/>
                </a:lnTo>
                <a:lnTo>
                  <a:pt x="488457" y="621008"/>
                </a:lnTo>
                <a:lnTo>
                  <a:pt x="496403" y="623789"/>
                </a:lnTo>
                <a:lnTo>
                  <a:pt x="498787" y="634914"/>
                </a:lnTo>
                <a:lnTo>
                  <a:pt x="501171" y="645642"/>
                </a:lnTo>
                <a:lnTo>
                  <a:pt x="505541" y="667891"/>
                </a:lnTo>
                <a:lnTo>
                  <a:pt x="508720" y="690141"/>
                </a:lnTo>
                <a:lnTo>
                  <a:pt x="511501" y="712788"/>
                </a:lnTo>
                <a:lnTo>
                  <a:pt x="498390" y="710404"/>
                </a:lnTo>
                <a:lnTo>
                  <a:pt x="484881" y="707226"/>
                </a:lnTo>
                <a:lnTo>
                  <a:pt x="472167" y="703253"/>
                </a:lnTo>
                <a:lnTo>
                  <a:pt x="459453" y="699279"/>
                </a:lnTo>
                <a:lnTo>
                  <a:pt x="446739" y="694909"/>
                </a:lnTo>
                <a:lnTo>
                  <a:pt x="434819" y="690141"/>
                </a:lnTo>
                <a:lnTo>
                  <a:pt x="422503" y="684579"/>
                </a:lnTo>
                <a:lnTo>
                  <a:pt x="410583" y="678619"/>
                </a:lnTo>
                <a:lnTo>
                  <a:pt x="398664" y="671864"/>
                </a:lnTo>
                <a:lnTo>
                  <a:pt x="387142" y="665110"/>
                </a:lnTo>
                <a:lnTo>
                  <a:pt x="376017" y="657561"/>
                </a:lnTo>
                <a:lnTo>
                  <a:pt x="364892" y="649615"/>
                </a:lnTo>
                <a:lnTo>
                  <a:pt x="354164" y="641271"/>
                </a:lnTo>
                <a:lnTo>
                  <a:pt x="343040" y="632133"/>
                </a:lnTo>
                <a:lnTo>
                  <a:pt x="332709" y="622994"/>
                </a:lnTo>
                <a:lnTo>
                  <a:pt x="322379" y="612664"/>
                </a:lnTo>
                <a:lnTo>
                  <a:pt x="309665" y="599553"/>
                </a:lnTo>
                <a:lnTo>
                  <a:pt x="297746" y="585647"/>
                </a:lnTo>
                <a:lnTo>
                  <a:pt x="286621" y="572138"/>
                </a:lnTo>
                <a:lnTo>
                  <a:pt x="276291" y="557437"/>
                </a:lnTo>
                <a:lnTo>
                  <a:pt x="267153" y="543134"/>
                </a:lnTo>
                <a:lnTo>
                  <a:pt x="258412" y="527638"/>
                </a:lnTo>
                <a:lnTo>
                  <a:pt x="250465" y="512540"/>
                </a:lnTo>
                <a:lnTo>
                  <a:pt x="243711" y="496647"/>
                </a:lnTo>
                <a:lnTo>
                  <a:pt x="237751" y="480755"/>
                </a:lnTo>
                <a:lnTo>
                  <a:pt x="231792" y="464465"/>
                </a:lnTo>
                <a:lnTo>
                  <a:pt x="227421" y="447777"/>
                </a:lnTo>
                <a:lnTo>
                  <a:pt x="223845" y="430693"/>
                </a:lnTo>
                <a:lnTo>
                  <a:pt x="221064" y="413211"/>
                </a:lnTo>
                <a:lnTo>
                  <a:pt x="219078" y="395331"/>
                </a:lnTo>
                <a:lnTo>
                  <a:pt x="217886" y="377452"/>
                </a:lnTo>
                <a:lnTo>
                  <a:pt x="217488" y="359175"/>
                </a:lnTo>
                <a:lnTo>
                  <a:pt x="217886" y="340502"/>
                </a:lnTo>
                <a:lnTo>
                  <a:pt x="219078" y="322622"/>
                </a:lnTo>
                <a:lnTo>
                  <a:pt x="221064" y="304743"/>
                </a:lnTo>
                <a:lnTo>
                  <a:pt x="223845" y="287658"/>
                </a:lnTo>
                <a:lnTo>
                  <a:pt x="227421" y="270574"/>
                </a:lnTo>
                <a:lnTo>
                  <a:pt x="231792" y="253886"/>
                </a:lnTo>
                <a:lnTo>
                  <a:pt x="237751" y="237596"/>
                </a:lnTo>
                <a:lnTo>
                  <a:pt x="243711" y="221306"/>
                </a:lnTo>
                <a:lnTo>
                  <a:pt x="250465" y="205811"/>
                </a:lnTo>
                <a:lnTo>
                  <a:pt x="258412" y="190315"/>
                </a:lnTo>
                <a:lnTo>
                  <a:pt x="267153" y="175615"/>
                </a:lnTo>
                <a:lnTo>
                  <a:pt x="276291" y="160516"/>
                </a:lnTo>
                <a:lnTo>
                  <a:pt x="286621" y="146610"/>
                </a:lnTo>
                <a:lnTo>
                  <a:pt x="297746" y="132307"/>
                </a:lnTo>
                <a:lnTo>
                  <a:pt x="309665" y="118798"/>
                </a:lnTo>
                <a:lnTo>
                  <a:pt x="322379" y="105289"/>
                </a:lnTo>
                <a:lnTo>
                  <a:pt x="335491" y="92575"/>
                </a:lnTo>
                <a:lnTo>
                  <a:pt x="349397" y="80655"/>
                </a:lnTo>
                <a:lnTo>
                  <a:pt x="363303" y="69530"/>
                </a:lnTo>
                <a:lnTo>
                  <a:pt x="378003" y="59200"/>
                </a:lnTo>
                <a:lnTo>
                  <a:pt x="392307" y="50062"/>
                </a:lnTo>
                <a:lnTo>
                  <a:pt x="407405" y="41321"/>
                </a:lnTo>
                <a:lnTo>
                  <a:pt x="422900" y="33374"/>
                </a:lnTo>
                <a:lnTo>
                  <a:pt x="438395" y="26620"/>
                </a:lnTo>
                <a:lnTo>
                  <a:pt x="454288" y="20263"/>
                </a:lnTo>
                <a:lnTo>
                  <a:pt x="470975" y="15098"/>
                </a:lnTo>
                <a:lnTo>
                  <a:pt x="487662" y="10727"/>
                </a:lnTo>
                <a:lnTo>
                  <a:pt x="504747" y="7151"/>
                </a:lnTo>
                <a:lnTo>
                  <a:pt x="522228" y="3973"/>
                </a:lnTo>
                <a:lnTo>
                  <a:pt x="539710" y="1589"/>
                </a:lnTo>
                <a:lnTo>
                  <a:pt x="557589" y="397"/>
                </a:lnTo>
                <a:lnTo>
                  <a:pt x="576263" y="0"/>
                </a:lnTo>
                <a:close/>
              </a:path>
            </a:pathLst>
          </a:custGeom>
          <a:solidFill>
            <a:srgbClr val="FF66CC"/>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rgbClr val="FFFFFF"/>
              </a:solidFill>
              <a:effectLst/>
              <a:uLnTx/>
              <a:uFillTx/>
              <a:latin typeface="Calibri" panose="020F0502020204030204" charset="0"/>
              <a:ea typeface="宋体" panose="02010600030101010101" pitchFamily="2" charset="-122"/>
              <a:cs typeface="+mn-cs"/>
            </a:endParaRPr>
          </a:p>
        </p:txBody>
      </p:sp>
      <p:sp>
        <p:nvSpPr>
          <p:cNvPr id="3" name="文本框 2"/>
          <p:cNvSpPr txBox="1"/>
          <p:nvPr/>
        </p:nvSpPr>
        <p:spPr>
          <a:xfrm>
            <a:off x="3140710" y="1889760"/>
            <a:ext cx="5911215" cy="583565"/>
          </a:xfrm>
          <a:prstGeom prst="rect">
            <a:avLst/>
          </a:prstGeom>
          <a:noFill/>
        </p:spPr>
        <p:txBody>
          <a:bodyPr wrap="square" rtlCol="0">
            <a:spAutoFit/>
          </a:bodyPr>
          <a:lstStyle/>
          <a:p>
            <a:r>
              <a:rPr lang="zh-CN" altLang="en-US" sz="3200" b="1" dirty="0">
                <a:latin typeface="楷体" panose="02010609060101010101" charset="-122"/>
                <a:ea typeface="楷体" panose="02010609060101010101" charset="-122"/>
                <a:cs typeface="楷体" panose="02010609060101010101" charset="-122"/>
                <a:hlinkClick r:id="rId2" action="ppaction://hlinkfile"/>
              </a:rPr>
              <a:t>《你是人间的四月天》朗读.mp4</a:t>
            </a:r>
            <a:endParaRPr lang="zh-CN" altLang="en-US" sz="3200" b="1" dirty="0">
              <a:latin typeface="楷体" panose="02010609060101010101" charset="-122"/>
              <a:ea typeface="楷体" panose="02010609060101010101" charset="-122"/>
              <a:cs typeface="楷体" panose="02010609060101010101" charset="-122"/>
              <a:hlinkClick r:id="rId2" action="ppaction://hlinkfile"/>
            </a:endParaRPr>
          </a:p>
        </p:txBody>
      </p:sp>
    </p:spTree>
  </p:cSld>
  <p:clrMapOvr>
    <a:masterClrMapping/>
  </p:clrMapOvr>
  <p:transition>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4754" name="文本框 1"/>
          <p:cNvSpPr txBox="1"/>
          <p:nvPr/>
        </p:nvSpPr>
        <p:spPr>
          <a:xfrm>
            <a:off x="2462724" y="822325"/>
            <a:ext cx="6832600" cy="4572000"/>
          </a:xfrm>
          <a:prstGeom prst="rect">
            <a:avLst/>
          </a:prstGeom>
          <a:noFill/>
        </p:spPr>
        <p:style>
          <a:lnRef idx="1">
            <a:schemeClr val="accent6"/>
          </a:lnRef>
          <a:fillRef idx="2">
            <a:schemeClr val="accent6"/>
          </a:fillRef>
          <a:effectRef idx="1">
            <a:schemeClr val="accent6"/>
          </a:effectRef>
          <a:fontRef idx="minor">
            <a:schemeClr val="dk1"/>
          </a:fontRef>
        </p:style>
        <p:txBody>
          <a:bodyPr anchor="t">
            <a:spAutoFit/>
          </a:bodyPr>
          <a:lstStyle/>
          <a:p>
            <a:pPr>
              <a:lnSpc>
                <a:spcPct val="130000"/>
              </a:lnSpc>
            </a:pPr>
            <a:r>
              <a:rPr lang="zh-CN" altLang="zh-CN" sz="3200" b="1" dirty="0">
                <a:latin typeface="楷体" panose="02010609060101010101" charset="-122"/>
                <a:ea typeface="楷体" panose="02010609060101010101" charset="-122"/>
              </a:rPr>
              <a:t>我说</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你是人间的</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四月天；</a:t>
            </a:r>
            <a:endParaRPr lang="zh-CN" altLang="zh-CN" sz="3200" b="1" dirty="0">
              <a:latin typeface="楷体" panose="02010609060101010101" charset="-122"/>
              <a:ea typeface="楷体" panose="02010609060101010101" charset="-122"/>
            </a:endParaRPr>
          </a:p>
          <a:p>
            <a:pPr>
              <a:lnSpc>
                <a:spcPct val="130000"/>
              </a:lnSpc>
            </a:pPr>
            <a:r>
              <a:rPr lang="zh-CN" altLang="zh-CN" sz="3200" b="1" dirty="0">
                <a:latin typeface="楷体" panose="02010609060101010101" charset="-122"/>
                <a:ea typeface="楷体" panose="02010609060101010101" charset="-122"/>
              </a:rPr>
              <a:t>笑响</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点亮了</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四面风；轻灵</a:t>
            </a:r>
            <a:endParaRPr lang="zh-CN" altLang="zh-CN" sz="3200" b="1" dirty="0">
              <a:latin typeface="楷体" panose="02010609060101010101" charset="-122"/>
              <a:ea typeface="楷体" panose="02010609060101010101" charset="-122"/>
            </a:endParaRPr>
          </a:p>
          <a:p>
            <a:pPr>
              <a:lnSpc>
                <a:spcPct val="130000"/>
              </a:lnSpc>
            </a:pPr>
            <a:r>
              <a:rPr lang="zh-CN" altLang="zh-CN" sz="3200" b="1" dirty="0">
                <a:latin typeface="楷体" panose="02010609060101010101" charset="-122"/>
                <a:ea typeface="楷体" panose="02010609060101010101" charset="-122"/>
              </a:rPr>
              <a:t>在春的光艳中</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交舞着</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变。</a:t>
            </a:r>
            <a:endParaRPr lang="zh-CN" altLang="zh-CN" sz="3200" b="1" dirty="0">
              <a:latin typeface="楷体" panose="02010609060101010101" charset="-122"/>
              <a:ea typeface="楷体" panose="02010609060101010101" charset="-122"/>
            </a:endParaRPr>
          </a:p>
          <a:p>
            <a:pPr>
              <a:lnSpc>
                <a:spcPct val="130000"/>
              </a:lnSpc>
            </a:pPr>
            <a:endParaRPr lang="zh-CN" altLang="zh-CN" sz="3200" b="1" dirty="0">
              <a:latin typeface="楷体" panose="02010609060101010101" charset="-122"/>
              <a:ea typeface="楷体" panose="02010609060101010101" charset="-122"/>
            </a:endParaRPr>
          </a:p>
          <a:p>
            <a:pPr>
              <a:lnSpc>
                <a:spcPct val="130000"/>
              </a:lnSpc>
            </a:pPr>
            <a:r>
              <a:rPr lang="zh-CN" altLang="zh-CN" sz="3200" b="1" dirty="0">
                <a:latin typeface="楷体" panose="02010609060101010101" charset="-122"/>
                <a:ea typeface="楷体" panose="02010609060101010101" charset="-122"/>
              </a:rPr>
              <a:t>你是</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四月早天里的</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云烟， 　</a:t>
            </a:r>
            <a:endParaRPr lang="zh-CN" altLang="zh-CN" sz="3200" b="1" dirty="0">
              <a:latin typeface="楷体" panose="02010609060101010101" charset="-122"/>
              <a:ea typeface="楷体" panose="02010609060101010101" charset="-122"/>
            </a:endParaRPr>
          </a:p>
          <a:p>
            <a:pPr>
              <a:lnSpc>
                <a:spcPct val="130000"/>
              </a:lnSpc>
            </a:pPr>
            <a:r>
              <a:rPr lang="zh-CN" altLang="zh-CN" sz="3200" b="1" dirty="0">
                <a:latin typeface="楷体" panose="02010609060101010101" charset="-122"/>
                <a:ea typeface="楷体" panose="02010609060101010101" charset="-122"/>
              </a:rPr>
              <a:t>黄昏</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吹着风的软，星子</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在</a:t>
            </a:r>
            <a:endParaRPr lang="zh-CN" altLang="zh-CN" sz="3200" b="1" dirty="0">
              <a:latin typeface="楷体" panose="02010609060101010101" charset="-122"/>
              <a:ea typeface="楷体" panose="02010609060101010101" charset="-122"/>
            </a:endParaRPr>
          </a:p>
          <a:p>
            <a:pPr>
              <a:lnSpc>
                <a:spcPct val="130000"/>
              </a:lnSpc>
            </a:pPr>
            <a:r>
              <a:rPr lang="zh-CN" altLang="zh-CN" sz="3200" b="1" dirty="0">
                <a:latin typeface="楷体" panose="02010609060101010101" charset="-122"/>
                <a:ea typeface="楷体" panose="02010609060101010101" charset="-122"/>
              </a:rPr>
              <a:t>无意中闪，细雨</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点洒在</a:t>
            </a:r>
            <a:r>
              <a:rPr lang="zh-CN" altLang="zh-CN" sz="3200" b="1" dirty="0">
                <a:solidFill>
                  <a:srgbClr val="FF0000"/>
                </a:solidFill>
                <a:latin typeface="楷体" panose="02010609060101010101" charset="-122"/>
                <a:ea typeface="楷体" panose="02010609060101010101" charset="-122"/>
              </a:rPr>
              <a:t>∕</a:t>
            </a:r>
            <a:r>
              <a:rPr lang="zh-CN" altLang="zh-CN" sz="3200" b="1" dirty="0">
                <a:latin typeface="楷体" panose="02010609060101010101" charset="-122"/>
                <a:ea typeface="楷体" panose="02010609060101010101" charset="-122"/>
              </a:rPr>
              <a:t>花前。</a:t>
            </a:r>
            <a:endParaRPr lang="zh-CN" altLang="zh-CN" sz="32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5778" name="文本框 1"/>
          <p:cNvSpPr txBox="1"/>
          <p:nvPr/>
        </p:nvSpPr>
        <p:spPr>
          <a:xfrm>
            <a:off x="2436807" y="465950"/>
            <a:ext cx="6273800" cy="5676900"/>
          </a:xfrm>
          <a:prstGeom prst="rect">
            <a:avLst/>
          </a:prstGeom>
          <a:noFill/>
        </p:spPr>
        <p:style>
          <a:lnRef idx="1">
            <a:schemeClr val="accent6"/>
          </a:lnRef>
          <a:fillRef idx="2">
            <a:schemeClr val="accent6"/>
          </a:fillRef>
          <a:effectRef idx="1">
            <a:schemeClr val="accent6"/>
          </a:effectRef>
          <a:fontRef idx="minor">
            <a:schemeClr val="dk1"/>
          </a:fontRef>
        </p:style>
        <p:txBody>
          <a:bodyPr anchor="t">
            <a:spAutoFit/>
          </a:bodyPr>
          <a:lstStyle/>
          <a:p>
            <a:pPr>
              <a:lnSpc>
                <a:spcPct val="110000"/>
              </a:lnSpc>
            </a:pPr>
            <a:r>
              <a:rPr lang="zh-CN" altLang="zh-CN" sz="3000" b="1" dirty="0">
                <a:latin typeface="楷体" panose="02010609060101010101" charset="-122"/>
                <a:ea typeface="楷体" panose="02010609060101010101" charset="-122"/>
                <a:sym typeface="宋体" panose="02010600030101010101" pitchFamily="2" charset="-122"/>
              </a:rPr>
              <a:t>那轻，那娉婷，你是，鲜妍</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r>
              <a:rPr lang="zh-CN" altLang="zh-CN" sz="3000" b="1" dirty="0">
                <a:latin typeface="楷体" panose="02010609060101010101" charset="-122"/>
                <a:ea typeface="楷体" panose="02010609060101010101" charset="-122"/>
                <a:sym typeface="宋体" panose="02010600030101010101" pitchFamily="2" charset="-122"/>
              </a:rPr>
              <a:t>百花的冠冕</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你戴着，你是</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r>
              <a:rPr lang="zh-CN" altLang="zh-CN" sz="3000" b="1" dirty="0">
                <a:latin typeface="楷体" panose="02010609060101010101" charset="-122"/>
                <a:ea typeface="楷体" panose="02010609060101010101" charset="-122"/>
                <a:sym typeface="宋体" panose="02010600030101010101" pitchFamily="2" charset="-122"/>
              </a:rPr>
              <a:t>天真，庄严，你是夜夜的</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月圆。</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r>
              <a:rPr lang="zh-CN" altLang="zh-CN" sz="3000" b="1" dirty="0">
                <a:latin typeface="楷体" panose="02010609060101010101" charset="-122"/>
                <a:ea typeface="楷体" panose="02010609060101010101" charset="-122"/>
                <a:sym typeface="宋体" panose="02010600030101010101" pitchFamily="2" charset="-122"/>
              </a:rPr>
              <a:t>雪化后</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那片鹅黄，你像；新鲜</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r>
              <a:rPr lang="zh-CN" altLang="zh-CN" sz="3000" b="1" dirty="0">
                <a:latin typeface="楷体" panose="02010609060101010101" charset="-122"/>
                <a:ea typeface="楷体" panose="02010609060101010101" charset="-122"/>
                <a:sym typeface="宋体" panose="02010600030101010101" pitchFamily="2" charset="-122"/>
              </a:rPr>
              <a:t>初放芽的</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绿，你是；柔嫩</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喜悦， 　</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r>
              <a:rPr lang="zh-CN" altLang="zh-CN" sz="3000" b="1" dirty="0">
                <a:latin typeface="楷体" panose="02010609060101010101" charset="-122"/>
                <a:ea typeface="楷体" panose="02010609060101010101" charset="-122"/>
                <a:sym typeface="宋体" panose="02010600030101010101" pitchFamily="2" charset="-122"/>
              </a:rPr>
              <a:t>水光浮动着你</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梦期待中</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白莲。</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r>
              <a:rPr lang="zh-CN" altLang="zh-CN" sz="3000" b="1" dirty="0">
                <a:latin typeface="楷体" panose="02010609060101010101" charset="-122"/>
                <a:ea typeface="楷体" panose="02010609060101010101" charset="-122"/>
                <a:sym typeface="宋体" panose="02010600030101010101" pitchFamily="2" charset="-122"/>
              </a:rPr>
              <a:t>你是一树一树的</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花开，是燕</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r>
              <a:rPr lang="zh-CN" altLang="zh-CN" sz="3000" b="1" dirty="0">
                <a:latin typeface="楷体" panose="02010609060101010101" charset="-122"/>
                <a:ea typeface="楷体" panose="02010609060101010101" charset="-122"/>
                <a:sym typeface="宋体" panose="02010600030101010101" pitchFamily="2" charset="-122"/>
              </a:rPr>
              <a:t>在梁间</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呢喃，</a:t>
            </a:r>
            <a:r>
              <a:rPr lang="en-US" altLang="zh-CN" sz="3000" b="1" dirty="0">
                <a:latin typeface="楷体" panose="02010609060101010101" charset="-122"/>
                <a:ea typeface="楷体" panose="02010609060101010101" charset="-122"/>
              </a:rPr>
              <a:t>——</a:t>
            </a:r>
            <a:r>
              <a:rPr lang="zh-CN" altLang="zh-CN" sz="3000" b="1" dirty="0">
                <a:latin typeface="楷体" panose="02010609060101010101" charset="-122"/>
                <a:ea typeface="楷体" panose="02010609060101010101" charset="-122"/>
                <a:sym typeface="宋体" panose="02010600030101010101" pitchFamily="2" charset="-122"/>
              </a:rPr>
              <a:t>你是爱，是暖，</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10000"/>
              </a:lnSpc>
            </a:pPr>
            <a:r>
              <a:rPr lang="zh-CN" altLang="zh-CN" sz="3000" b="1" dirty="0">
                <a:latin typeface="楷体" panose="02010609060101010101" charset="-122"/>
                <a:ea typeface="楷体" panose="02010609060101010101" charset="-122"/>
                <a:sym typeface="宋体" panose="02010600030101010101" pitchFamily="2" charset="-122"/>
              </a:rPr>
              <a:t>是希望，你是</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人间的</a:t>
            </a:r>
            <a:r>
              <a:rPr lang="zh-CN" altLang="zh-CN" sz="3000" b="1" dirty="0">
                <a:solidFill>
                  <a:srgbClr val="FF0000"/>
                </a:solidFill>
                <a:latin typeface="楷体" panose="02010609060101010101" charset="-122"/>
                <a:ea typeface="楷体" panose="02010609060101010101" charset="-122"/>
                <a:sym typeface="宋体" panose="02010600030101010101" pitchFamily="2" charset="-122"/>
              </a:rPr>
              <a:t>∕</a:t>
            </a:r>
            <a:r>
              <a:rPr lang="zh-CN" altLang="zh-CN" sz="3000" b="1" dirty="0">
                <a:latin typeface="楷体" panose="02010609060101010101" charset="-122"/>
                <a:ea typeface="楷体" panose="02010609060101010101" charset="-122"/>
                <a:sym typeface="宋体" panose="02010600030101010101" pitchFamily="2" charset="-122"/>
              </a:rPr>
              <a:t>四月天！</a:t>
            </a:r>
            <a:endParaRPr lang="zh-CN" altLang="zh-CN" sz="3000" b="1" dirty="0">
              <a:latin typeface="楷体" panose="02010609060101010101" charset="-122"/>
              <a:ea typeface="楷体" panose="02010609060101010101" charset="-122"/>
              <a:sym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6801" name="TextBox 1"/>
          <p:cNvSpPr txBox="1"/>
          <p:nvPr/>
        </p:nvSpPr>
        <p:spPr>
          <a:xfrm>
            <a:off x="1828800" y="809625"/>
            <a:ext cx="8307388" cy="1014413"/>
          </a:xfrm>
          <a:prstGeom prst="rect">
            <a:avLst/>
          </a:prstGeom>
          <a:noFill/>
          <a:ln w="9525">
            <a:noFill/>
          </a:ln>
        </p:spPr>
        <p:txBody>
          <a:bodyPr anchor="t">
            <a:spAutoFit/>
          </a:bodyPr>
          <a:lstStyle/>
          <a:p>
            <a:pPr indent="719455"/>
            <a:r>
              <a:rPr lang="zh-CN" altLang="en-US" sz="3000" b="1" dirty="0">
                <a:latin typeface="黑体" panose="02010609060101010101" charset="-122"/>
                <a:ea typeface="黑体" panose="02010609060101010101" charset="-122"/>
              </a:rPr>
              <a:t>你从本诗标题“你是人间的四月天</a:t>
            </a:r>
            <a:r>
              <a:rPr lang="en-US" altLang="zh-CN" sz="3000" b="1" dirty="0">
                <a:latin typeface="黑体" panose="02010609060101010101" charset="-122"/>
                <a:ea typeface="黑体" panose="02010609060101010101" charset="-122"/>
              </a:rPr>
              <a:t>——</a:t>
            </a:r>
            <a:r>
              <a:rPr lang="zh-CN" altLang="en-US" sz="3000" b="1" dirty="0">
                <a:latin typeface="黑体" panose="02010609060101010101" charset="-122"/>
                <a:ea typeface="黑体" panose="02010609060101010101" charset="-122"/>
              </a:rPr>
              <a:t>一句爱的赞颂”中感受到了什么？</a:t>
            </a:r>
            <a:endParaRPr lang="zh-CN" altLang="en-US" sz="3000" b="1" dirty="0">
              <a:latin typeface="黑体" panose="02010609060101010101" charset="-122"/>
              <a:ea typeface="黑体" panose="02010609060101010101" charset="-122"/>
            </a:endParaRPr>
          </a:p>
        </p:txBody>
      </p:sp>
      <p:sp>
        <p:nvSpPr>
          <p:cNvPr id="3" name="TextBox 2"/>
          <p:cNvSpPr txBox="1"/>
          <p:nvPr/>
        </p:nvSpPr>
        <p:spPr>
          <a:xfrm>
            <a:off x="1828800" y="2362200"/>
            <a:ext cx="8051800" cy="2453640"/>
          </a:xfrm>
          <a:prstGeom prst="rect">
            <a:avLst/>
          </a:prstGeom>
          <a:noFill/>
          <a:ln w="9525">
            <a:noFill/>
          </a:ln>
        </p:spPr>
        <p:txBody>
          <a:bodyPr anchor="t">
            <a:spAutoFit/>
          </a:bodyPr>
          <a:lstStyle/>
          <a:p>
            <a:pPr indent="719455">
              <a:lnSpc>
                <a:spcPct val="120000"/>
              </a:lnSpc>
            </a:pPr>
            <a:r>
              <a:rPr lang="zh-CN" altLang="en-US" sz="3200" b="1" dirty="0">
                <a:latin typeface="楷体" panose="02010609060101010101" charset="-122"/>
                <a:ea typeface="楷体" panose="02010609060101010101" charset="-122"/>
                <a:cs typeface="楷体" panose="02010609060101010101" charset="-122"/>
              </a:rPr>
              <a:t>诗题用</a:t>
            </a:r>
            <a:r>
              <a:rPr lang="zh-CN" altLang="en-US" sz="3200" b="1" dirty="0">
                <a:solidFill>
                  <a:srgbClr val="FF0000"/>
                </a:solidFill>
                <a:latin typeface="楷体" panose="02010609060101010101" charset="-122"/>
                <a:ea typeface="楷体" panose="02010609060101010101" charset="-122"/>
                <a:cs typeface="楷体" panose="02010609060101010101" charset="-122"/>
              </a:rPr>
              <a:t>比喻</a:t>
            </a:r>
            <a:r>
              <a:rPr lang="zh-CN" altLang="en-US" sz="3200" b="1" dirty="0">
                <a:latin typeface="楷体" panose="02010609060101010101" charset="-122"/>
                <a:ea typeface="楷体" panose="02010609060101010101" charset="-122"/>
                <a:cs typeface="楷体" panose="02010609060101010101" charset="-122"/>
              </a:rPr>
              <a:t>的修辞手法，将“你”比作人间的“四月天”，突出“你”的</a:t>
            </a:r>
            <a:r>
              <a:rPr lang="zh-CN" altLang="en-US" sz="3200" b="1" dirty="0">
                <a:solidFill>
                  <a:srgbClr val="FF0000"/>
                </a:solidFill>
                <a:latin typeface="楷体" panose="02010609060101010101" charset="-122"/>
                <a:ea typeface="楷体" panose="02010609060101010101" charset="-122"/>
                <a:cs typeface="楷体" panose="02010609060101010101" charset="-122"/>
              </a:rPr>
              <a:t>美好</a:t>
            </a:r>
            <a:r>
              <a:rPr lang="zh-CN" altLang="en-US" sz="3200" b="1" dirty="0">
                <a:latin typeface="楷体" panose="02010609060101010101" charset="-122"/>
                <a:ea typeface="楷体" panose="02010609060101010101" charset="-122"/>
                <a:cs typeface="楷体" panose="02010609060101010101" charset="-122"/>
              </a:rPr>
              <a:t>，表达了作者对“你”的</a:t>
            </a:r>
            <a:r>
              <a:rPr lang="zh-CN" altLang="en-US" sz="3200" b="1" dirty="0">
                <a:solidFill>
                  <a:srgbClr val="FF0000"/>
                </a:solidFill>
                <a:latin typeface="楷体" panose="02010609060101010101" charset="-122"/>
                <a:ea typeface="楷体" panose="02010609060101010101" charset="-122"/>
                <a:cs typeface="楷体" panose="02010609060101010101" charset="-122"/>
              </a:rPr>
              <a:t>热爱和赞美</a:t>
            </a:r>
            <a:r>
              <a:rPr lang="zh-CN" altLang="en-US" sz="3200" b="1" dirty="0">
                <a:latin typeface="楷体" panose="02010609060101010101" charset="-122"/>
                <a:ea typeface="楷体" panose="02010609060101010101" charset="-122"/>
                <a:cs typeface="楷体" panose="02010609060101010101" charset="-122"/>
              </a:rPr>
              <a:t>之情，副标题则对这种情感进行了更加鲜明的强调。</a:t>
            </a:r>
            <a:endParaRPr lang="zh-CN" altLang="en-US"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68580" y="227965"/>
            <a:ext cx="3359785" cy="583565"/>
            <a:chOff x="108" y="359"/>
            <a:chExt cx="5291" cy="919"/>
          </a:xfrm>
        </p:grpSpPr>
        <p:sp>
          <p:nvSpPr>
            <p:cNvPr id="38" name="Freeform 127"/>
            <p:cNvSpPr>
              <a:spLocks noEditPoints="1"/>
            </p:cNvSpPr>
            <p:nvPr/>
          </p:nvSpPr>
          <p:spPr bwMode="auto">
            <a:xfrm>
              <a:off x="108" y="359"/>
              <a:ext cx="1236" cy="852"/>
            </a:xfrm>
            <a:custGeom>
              <a:avLst/>
              <a:gdLst/>
              <a:ahLst/>
              <a:cxnLst>
                <a:cxn ang="0">
                  <a:pos x="4" y="455"/>
                </a:cxn>
                <a:cxn ang="0">
                  <a:pos x="782" y="3"/>
                </a:cxn>
                <a:cxn ang="0">
                  <a:pos x="1721" y="189"/>
                </a:cxn>
                <a:cxn ang="0">
                  <a:pos x="1600" y="407"/>
                </a:cxn>
                <a:cxn ang="0">
                  <a:pos x="1620" y="823"/>
                </a:cxn>
                <a:cxn ang="0">
                  <a:pos x="2082" y="841"/>
                </a:cxn>
                <a:cxn ang="0">
                  <a:pos x="1746" y="1082"/>
                </a:cxn>
                <a:cxn ang="0">
                  <a:pos x="1260" y="1259"/>
                </a:cxn>
                <a:cxn ang="0">
                  <a:pos x="880" y="1195"/>
                </a:cxn>
                <a:cxn ang="0">
                  <a:pos x="207" y="1096"/>
                </a:cxn>
                <a:cxn ang="0">
                  <a:pos x="127" y="750"/>
                </a:cxn>
                <a:cxn ang="0">
                  <a:pos x="1976" y="722"/>
                </a:cxn>
                <a:cxn ang="0">
                  <a:pos x="1611" y="941"/>
                </a:cxn>
                <a:cxn ang="0">
                  <a:pos x="499" y="441"/>
                </a:cxn>
                <a:cxn ang="0">
                  <a:pos x="893" y="782"/>
                </a:cxn>
                <a:cxn ang="0">
                  <a:pos x="1849" y="241"/>
                </a:cxn>
                <a:cxn ang="0">
                  <a:pos x="820" y="20"/>
                </a:cxn>
                <a:cxn ang="0">
                  <a:pos x="28" y="477"/>
                </a:cxn>
                <a:cxn ang="0">
                  <a:pos x="480" y="386"/>
                </a:cxn>
                <a:cxn ang="0">
                  <a:pos x="946" y="295"/>
                </a:cxn>
                <a:cxn ang="0">
                  <a:pos x="1533" y="1064"/>
                </a:cxn>
                <a:cxn ang="0">
                  <a:pos x="1604" y="1117"/>
                </a:cxn>
                <a:cxn ang="0">
                  <a:pos x="1630" y="995"/>
                </a:cxn>
                <a:cxn ang="0">
                  <a:pos x="1526" y="750"/>
                </a:cxn>
                <a:cxn ang="0">
                  <a:pos x="1551" y="835"/>
                </a:cxn>
                <a:cxn ang="0">
                  <a:pos x="1535" y="848"/>
                </a:cxn>
                <a:cxn ang="0">
                  <a:pos x="1485" y="978"/>
                </a:cxn>
                <a:cxn ang="0">
                  <a:pos x="1281" y="1082"/>
                </a:cxn>
                <a:cxn ang="0">
                  <a:pos x="1071" y="1165"/>
                </a:cxn>
                <a:cxn ang="0">
                  <a:pos x="1526" y="1018"/>
                </a:cxn>
                <a:cxn ang="0">
                  <a:pos x="1517" y="1059"/>
                </a:cxn>
                <a:cxn ang="0">
                  <a:pos x="887" y="792"/>
                </a:cxn>
                <a:cxn ang="0">
                  <a:pos x="339" y="865"/>
                </a:cxn>
                <a:cxn ang="0">
                  <a:pos x="855" y="1160"/>
                </a:cxn>
                <a:cxn ang="0">
                  <a:pos x="1017" y="1042"/>
                </a:cxn>
                <a:cxn ang="0">
                  <a:pos x="1265" y="793"/>
                </a:cxn>
                <a:cxn ang="0">
                  <a:pos x="1467" y="827"/>
                </a:cxn>
                <a:cxn ang="0">
                  <a:pos x="1462" y="901"/>
                </a:cxn>
                <a:cxn ang="0">
                  <a:pos x="1423" y="790"/>
                </a:cxn>
                <a:cxn ang="0">
                  <a:pos x="1402" y="752"/>
                </a:cxn>
                <a:cxn ang="0">
                  <a:pos x="1304" y="883"/>
                </a:cxn>
                <a:cxn ang="0">
                  <a:pos x="1371" y="1001"/>
                </a:cxn>
                <a:cxn ang="0">
                  <a:pos x="1307" y="1101"/>
                </a:cxn>
                <a:cxn ang="0">
                  <a:pos x="1079" y="1254"/>
                </a:cxn>
                <a:cxn ang="0">
                  <a:pos x="992" y="1129"/>
                </a:cxn>
                <a:cxn ang="0">
                  <a:pos x="1039" y="1190"/>
                </a:cxn>
                <a:cxn ang="0">
                  <a:pos x="1001" y="1202"/>
                </a:cxn>
                <a:cxn ang="0">
                  <a:pos x="852" y="326"/>
                </a:cxn>
                <a:cxn ang="0">
                  <a:pos x="835" y="223"/>
                </a:cxn>
                <a:cxn ang="0">
                  <a:pos x="738" y="289"/>
                </a:cxn>
                <a:cxn ang="0">
                  <a:pos x="240" y="556"/>
                </a:cxn>
                <a:cxn ang="0">
                  <a:pos x="377" y="500"/>
                </a:cxn>
                <a:cxn ang="0">
                  <a:pos x="255" y="585"/>
                </a:cxn>
                <a:cxn ang="0">
                  <a:pos x="389" y="731"/>
                </a:cxn>
                <a:cxn ang="0">
                  <a:pos x="193" y="755"/>
                </a:cxn>
                <a:cxn ang="0">
                  <a:pos x="115" y="796"/>
                </a:cxn>
                <a:cxn ang="0">
                  <a:pos x="126" y="983"/>
                </a:cxn>
                <a:cxn ang="0">
                  <a:pos x="168" y="1040"/>
                </a:cxn>
                <a:cxn ang="0">
                  <a:pos x="282" y="1009"/>
                </a:cxn>
                <a:cxn ang="0">
                  <a:pos x="226" y="729"/>
                </a:cxn>
                <a:cxn ang="0">
                  <a:pos x="193" y="733"/>
                </a:cxn>
                <a:cxn ang="0">
                  <a:pos x="168" y="705"/>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39" y="658"/>
                  </a:lnTo>
                  <a:lnTo>
                    <a:pt x="143" y="650"/>
                  </a:lnTo>
                  <a:lnTo>
                    <a:pt x="147" y="643"/>
                  </a:lnTo>
                  <a:lnTo>
                    <a:pt x="153" y="639"/>
                  </a:lnTo>
                  <a:lnTo>
                    <a:pt x="160" y="633"/>
                  </a:lnTo>
                  <a:lnTo>
                    <a:pt x="167" y="630"/>
                  </a:lnTo>
                  <a:lnTo>
                    <a:pt x="175" y="626"/>
                  </a:lnTo>
                  <a:lnTo>
                    <a:pt x="193" y="622"/>
                  </a:lnTo>
                  <a:lnTo>
                    <a:pt x="193" y="622"/>
                  </a:lnTo>
                  <a:lnTo>
                    <a:pt x="193" y="616"/>
                  </a:lnTo>
                  <a:lnTo>
                    <a:pt x="193" y="609"/>
                  </a:lnTo>
                  <a:lnTo>
                    <a:pt x="193" y="594"/>
                  </a:lnTo>
                  <a:lnTo>
                    <a:pt x="192" y="578"/>
                  </a:lnTo>
                  <a:lnTo>
                    <a:pt x="192" y="570"/>
                  </a:lnTo>
                  <a:lnTo>
                    <a:pt x="193" y="563"/>
                  </a:lnTo>
                  <a:lnTo>
                    <a:pt x="193" y="563"/>
                  </a:lnTo>
                  <a:lnTo>
                    <a:pt x="171" y="553"/>
                  </a:lnTo>
                  <a:lnTo>
                    <a:pt x="147" y="543"/>
                  </a:lnTo>
                  <a:lnTo>
                    <a:pt x="99" y="524"/>
                  </a:lnTo>
                  <a:lnTo>
                    <a:pt x="52" y="505"/>
                  </a:lnTo>
                  <a:lnTo>
                    <a:pt x="4" y="484"/>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29" y="417"/>
                  </a:lnTo>
                  <a:lnTo>
                    <a:pt x="36" y="410"/>
                  </a:lnTo>
                  <a:lnTo>
                    <a:pt x="43" y="404"/>
                  </a:lnTo>
                  <a:lnTo>
                    <a:pt x="52" y="399"/>
                  </a:lnTo>
                  <a:lnTo>
                    <a:pt x="59" y="392"/>
                  </a:lnTo>
                  <a:lnTo>
                    <a:pt x="59" y="392"/>
                  </a:lnTo>
                  <a:lnTo>
                    <a:pt x="68" y="389"/>
                  </a:lnTo>
                  <a:lnTo>
                    <a:pt x="78" y="385"/>
                  </a:lnTo>
                  <a:lnTo>
                    <a:pt x="87" y="380"/>
                  </a:lnTo>
                  <a:lnTo>
                    <a:pt x="95" y="375"/>
                  </a:lnTo>
                  <a:lnTo>
                    <a:pt x="95" y="375"/>
                  </a:lnTo>
                  <a:lnTo>
                    <a:pt x="150" y="352"/>
                  </a:lnTo>
                  <a:lnTo>
                    <a:pt x="203" y="328"/>
                  </a:lnTo>
                  <a:lnTo>
                    <a:pt x="257" y="300"/>
                  </a:lnTo>
                  <a:lnTo>
                    <a:pt x="310" y="272"/>
                  </a:lnTo>
                  <a:lnTo>
                    <a:pt x="360" y="243"/>
                  </a:lnTo>
                  <a:lnTo>
                    <a:pt x="412" y="212"/>
                  </a:lnTo>
                  <a:lnTo>
                    <a:pt x="514" y="153"/>
                  </a:lnTo>
                  <a:lnTo>
                    <a:pt x="514" y="153"/>
                  </a:lnTo>
                  <a:lnTo>
                    <a:pt x="581" y="114"/>
                  </a:lnTo>
                  <a:lnTo>
                    <a:pt x="581" y="114"/>
                  </a:lnTo>
                  <a:lnTo>
                    <a:pt x="615" y="94"/>
                  </a:lnTo>
                  <a:lnTo>
                    <a:pt x="645" y="74"/>
                  </a:lnTo>
                  <a:lnTo>
                    <a:pt x="678" y="53"/>
                  </a:lnTo>
                  <a:lnTo>
                    <a:pt x="713" y="34"/>
                  </a:lnTo>
                  <a:lnTo>
                    <a:pt x="713" y="34"/>
                  </a:lnTo>
                  <a:lnTo>
                    <a:pt x="734" y="22"/>
                  </a:lnTo>
                  <a:lnTo>
                    <a:pt x="758" y="11"/>
                  </a:lnTo>
                  <a:lnTo>
                    <a:pt x="769" y="7"/>
                  </a:lnTo>
                  <a:lnTo>
                    <a:pt x="782" y="3"/>
                  </a:lnTo>
                  <a:lnTo>
                    <a:pt x="794" y="1"/>
                  </a:lnTo>
                  <a:lnTo>
                    <a:pt x="807" y="0"/>
                  </a:lnTo>
                  <a:lnTo>
                    <a:pt x="807" y="0"/>
                  </a:lnTo>
                  <a:lnTo>
                    <a:pt x="825" y="3"/>
                  </a:lnTo>
                  <a:lnTo>
                    <a:pt x="843" y="5"/>
                  </a:lnTo>
                  <a:lnTo>
                    <a:pt x="862" y="10"/>
                  </a:lnTo>
                  <a:lnTo>
                    <a:pt x="878" y="13"/>
                  </a:lnTo>
                  <a:lnTo>
                    <a:pt x="878" y="13"/>
                  </a:lnTo>
                  <a:lnTo>
                    <a:pt x="919" y="27"/>
                  </a:lnTo>
                  <a:lnTo>
                    <a:pt x="960" y="39"/>
                  </a:lnTo>
                  <a:lnTo>
                    <a:pt x="1003" y="50"/>
                  </a:lnTo>
                  <a:lnTo>
                    <a:pt x="1046" y="62"/>
                  </a:lnTo>
                  <a:lnTo>
                    <a:pt x="1090" y="71"/>
                  </a:lnTo>
                  <a:lnTo>
                    <a:pt x="1134" y="81"/>
                  </a:lnTo>
                  <a:lnTo>
                    <a:pt x="1179" y="88"/>
                  </a:lnTo>
                  <a:lnTo>
                    <a:pt x="1224" y="95"/>
                  </a:lnTo>
                  <a:lnTo>
                    <a:pt x="1224" y="95"/>
                  </a:lnTo>
                  <a:lnTo>
                    <a:pt x="1263" y="101"/>
                  </a:lnTo>
                  <a:lnTo>
                    <a:pt x="1281" y="101"/>
                  </a:lnTo>
                  <a:lnTo>
                    <a:pt x="1300" y="100"/>
                  </a:lnTo>
                  <a:lnTo>
                    <a:pt x="1300" y="100"/>
                  </a:lnTo>
                  <a:lnTo>
                    <a:pt x="1302" y="102"/>
                  </a:lnTo>
                  <a:lnTo>
                    <a:pt x="1308" y="104"/>
                  </a:lnTo>
                  <a:lnTo>
                    <a:pt x="1312" y="105"/>
                  </a:lnTo>
                  <a:lnTo>
                    <a:pt x="1315" y="107"/>
                  </a:lnTo>
                  <a:lnTo>
                    <a:pt x="1315" y="107"/>
                  </a:lnTo>
                  <a:lnTo>
                    <a:pt x="1406" y="119"/>
                  </a:lnTo>
                  <a:lnTo>
                    <a:pt x="1496" y="133"/>
                  </a:lnTo>
                  <a:lnTo>
                    <a:pt x="1583" y="149"/>
                  </a:lnTo>
                  <a:lnTo>
                    <a:pt x="1624" y="159"/>
                  </a:lnTo>
                  <a:lnTo>
                    <a:pt x="1665" y="168"/>
                  </a:lnTo>
                  <a:lnTo>
                    <a:pt x="1665" y="168"/>
                  </a:lnTo>
                  <a:lnTo>
                    <a:pt x="1684" y="174"/>
                  </a:lnTo>
                  <a:lnTo>
                    <a:pt x="1703" y="182"/>
                  </a:lnTo>
                  <a:lnTo>
                    <a:pt x="1721" y="189"/>
                  </a:lnTo>
                  <a:lnTo>
                    <a:pt x="1740" y="195"/>
                  </a:lnTo>
                  <a:lnTo>
                    <a:pt x="1740" y="195"/>
                  </a:lnTo>
                  <a:lnTo>
                    <a:pt x="1754" y="198"/>
                  </a:lnTo>
                  <a:lnTo>
                    <a:pt x="1770" y="199"/>
                  </a:lnTo>
                  <a:lnTo>
                    <a:pt x="1787" y="201"/>
                  </a:lnTo>
                  <a:lnTo>
                    <a:pt x="1804" y="203"/>
                  </a:lnTo>
                  <a:lnTo>
                    <a:pt x="1804" y="203"/>
                  </a:lnTo>
                  <a:lnTo>
                    <a:pt x="1819" y="208"/>
                  </a:lnTo>
                  <a:lnTo>
                    <a:pt x="1834" y="212"/>
                  </a:lnTo>
                  <a:lnTo>
                    <a:pt x="1864" y="223"/>
                  </a:lnTo>
                  <a:lnTo>
                    <a:pt x="1864" y="223"/>
                  </a:lnTo>
                  <a:lnTo>
                    <a:pt x="1871" y="233"/>
                  </a:lnTo>
                  <a:lnTo>
                    <a:pt x="1872" y="239"/>
                  </a:lnTo>
                  <a:lnTo>
                    <a:pt x="1872" y="243"/>
                  </a:lnTo>
                  <a:lnTo>
                    <a:pt x="1871" y="253"/>
                  </a:lnTo>
                  <a:lnTo>
                    <a:pt x="1868" y="260"/>
                  </a:lnTo>
                  <a:lnTo>
                    <a:pt x="1863" y="267"/>
                  </a:lnTo>
                  <a:lnTo>
                    <a:pt x="1856" y="274"/>
                  </a:lnTo>
                  <a:lnTo>
                    <a:pt x="1842" y="285"/>
                  </a:lnTo>
                  <a:lnTo>
                    <a:pt x="1842" y="285"/>
                  </a:lnTo>
                  <a:lnTo>
                    <a:pt x="1832" y="289"/>
                  </a:lnTo>
                  <a:lnTo>
                    <a:pt x="1822" y="293"/>
                  </a:lnTo>
                  <a:lnTo>
                    <a:pt x="1804" y="306"/>
                  </a:lnTo>
                  <a:lnTo>
                    <a:pt x="1785" y="319"/>
                  </a:lnTo>
                  <a:lnTo>
                    <a:pt x="1767" y="330"/>
                  </a:lnTo>
                  <a:lnTo>
                    <a:pt x="1767" y="330"/>
                  </a:lnTo>
                  <a:lnTo>
                    <a:pt x="1756" y="334"/>
                  </a:lnTo>
                  <a:lnTo>
                    <a:pt x="1746" y="337"/>
                  </a:lnTo>
                  <a:lnTo>
                    <a:pt x="1735" y="341"/>
                  </a:lnTo>
                  <a:lnTo>
                    <a:pt x="1725" y="345"/>
                  </a:lnTo>
                  <a:lnTo>
                    <a:pt x="1725" y="345"/>
                  </a:lnTo>
                  <a:lnTo>
                    <a:pt x="1680" y="369"/>
                  </a:lnTo>
                  <a:lnTo>
                    <a:pt x="1634" y="390"/>
                  </a:lnTo>
                  <a:lnTo>
                    <a:pt x="1634" y="390"/>
                  </a:lnTo>
                  <a:lnTo>
                    <a:pt x="1600" y="407"/>
                  </a:lnTo>
                  <a:lnTo>
                    <a:pt x="1568" y="424"/>
                  </a:lnTo>
                  <a:lnTo>
                    <a:pt x="1503" y="462"/>
                  </a:lnTo>
                  <a:lnTo>
                    <a:pt x="1439" y="500"/>
                  </a:lnTo>
                  <a:lnTo>
                    <a:pt x="1375" y="538"/>
                  </a:lnTo>
                  <a:lnTo>
                    <a:pt x="1375" y="538"/>
                  </a:lnTo>
                  <a:lnTo>
                    <a:pt x="1415" y="584"/>
                  </a:lnTo>
                  <a:lnTo>
                    <a:pt x="1434" y="609"/>
                  </a:lnTo>
                  <a:lnTo>
                    <a:pt x="1453" y="634"/>
                  </a:lnTo>
                  <a:lnTo>
                    <a:pt x="1469" y="661"/>
                  </a:lnTo>
                  <a:lnTo>
                    <a:pt x="1484" y="688"/>
                  </a:lnTo>
                  <a:lnTo>
                    <a:pt x="1498" y="717"/>
                  </a:lnTo>
                  <a:lnTo>
                    <a:pt x="1507" y="748"/>
                  </a:lnTo>
                  <a:lnTo>
                    <a:pt x="1507" y="748"/>
                  </a:lnTo>
                  <a:lnTo>
                    <a:pt x="1521" y="738"/>
                  </a:lnTo>
                  <a:lnTo>
                    <a:pt x="1535" y="729"/>
                  </a:lnTo>
                  <a:lnTo>
                    <a:pt x="1542" y="724"/>
                  </a:lnTo>
                  <a:lnTo>
                    <a:pt x="1551" y="722"/>
                  </a:lnTo>
                  <a:lnTo>
                    <a:pt x="1559" y="720"/>
                  </a:lnTo>
                  <a:lnTo>
                    <a:pt x="1569" y="722"/>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42" y="858"/>
                  </a:lnTo>
                  <a:lnTo>
                    <a:pt x="1660" y="851"/>
                  </a:lnTo>
                  <a:lnTo>
                    <a:pt x="1679" y="842"/>
                  </a:lnTo>
                  <a:lnTo>
                    <a:pt x="1696" y="834"/>
                  </a:lnTo>
                  <a:lnTo>
                    <a:pt x="1712" y="825"/>
                  </a:lnTo>
                  <a:lnTo>
                    <a:pt x="1743" y="804"/>
                  </a:lnTo>
                  <a:lnTo>
                    <a:pt x="1773" y="782"/>
                  </a:lnTo>
                  <a:lnTo>
                    <a:pt x="1773" y="782"/>
                  </a:lnTo>
                  <a:lnTo>
                    <a:pt x="1804" y="761"/>
                  </a:lnTo>
                  <a:lnTo>
                    <a:pt x="1836" y="740"/>
                  </a:lnTo>
                  <a:lnTo>
                    <a:pt x="1851" y="729"/>
                  </a:lnTo>
                  <a:lnTo>
                    <a:pt x="1867" y="716"/>
                  </a:lnTo>
                  <a:lnTo>
                    <a:pt x="1881" y="705"/>
                  </a:lnTo>
                  <a:lnTo>
                    <a:pt x="1893" y="691"/>
                  </a:lnTo>
                  <a:lnTo>
                    <a:pt x="1893" y="691"/>
                  </a:lnTo>
                  <a:lnTo>
                    <a:pt x="1910" y="691"/>
                  </a:lnTo>
                  <a:lnTo>
                    <a:pt x="1927" y="692"/>
                  </a:lnTo>
                  <a:lnTo>
                    <a:pt x="1944" y="695"/>
                  </a:lnTo>
                  <a:lnTo>
                    <a:pt x="1961" y="700"/>
                  </a:lnTo>
                  <a:lnTo>
                    <a:pt x="1976" y="706"/>
                  </a:lnTo>
                  <a:lnTo>
                    <a:pt x="1992" y="715"/>
                  </a:lnTo>
                  <a:lnTo>
                    <a:pt x="2007" y="723"/>
                  </a:lnTo>
                  <a:lnTo>
                    <a:pt x="2020" y="733"/>
                  </a:lnTo>
                  <a:lnTo>
                    <a:pt x="2020" y="733"/>
                  </a:lnTo>
                  <a:lnTo>
                    <a:pt x="2034" y="751"/>
                  </a:lnTo>
                  <a:lnTo>
                    <a:pt x="2048" y="772"/>
                  </a:lnTo>
                  <a:lnTo>
                    <a:pt x="2061" y="793"/>
                  </a:lnTo>
                  <a:lnTo>
                    <a:pt x="2072" y="817"/>
                  </a:lnTo>
                  <a:lnTo>
                    <a:pt x="2082" y="841"/>
                  </a:lnTo>
                  <a:lnTo>
                    <a:pt x="2089" y="868"/>
                  </a:lnTo>
                  <a:lnTo>
                    <a:pt x="2094" y="893"/>
                  </a:lnTo>
                  <a:lnTo>
                    <a:pt x="2098" y="921"/>
                  </a:lnTo>
                  <a:lnTo>
                    <a:pt x="2098" y="921"/>
                  </a:lnTo>
                  <a:lnTo>
                    <a:pt x="2100" y="935"/>
                  </a:lnTo>
                  <a:lnTo>
                    <a:pt x="2100" y="946"/>
                  </a:lnTo>
                  <a:lnTo>
                    <a:pt x="2098" y="956"/>
                  </a:lnTo>
                  <a:lnTo>
                    <a:pt x="2096" y="964"/>
                  </a:lnTo>
                  <a:lnTo>
                    <a:pt x="2096" y="964"/>
                  </a:lnTo>
                  <a:lnTo>
                    <a:pt x="2097" y="971"/>
                  </a:lnTo>
                  <a:lnTo>
                    <a:pt x="2098" y="978"/>
                  </a:lnTo>
                  <a:lnTo>
                    <a:pt x="2097" y="983"/>
                  </a:lnTo>
                  <a:lnTo>
                    <a:pt x="2094" y="987"/>
                  </a:lnTo>
                  <a:lnTo>
                    <a:pt x="2090" y="990"/>
                  </a:lnTo>
                  <a:lnTo>
                    <a:pt x="2086" y="993"/>
                  </a:lnTo>
                  <a:lnTo>
                    <a:pt x="2076" y="995"/>
                  </a:lnTo>
                  <a:lnTo>
                    <a:pt x="2076" y="995"/>
                  </a:lnTo>
                  <a:lnTo>
                    <a:pt x="2051" y="998"/>
                  </a:lnTo>
                  <a:lnTo>
                    <a:pt x="2028" y="1002"/>
                  </a:lnTo>
                  <a:lnTo>
                    <a:pt x="1983" y="1012"/>
                  </a:lnTo>
                  <a:lnTo>
                    <a:pt x="1940" y="1023"/>
                  </a:lnTo>
                  <a:lnTo>
                    <a:pt x="1893" y="1036"/>
                  </a:lnTo>
                  <a:lnTo>
                    <a:pt x="1893" y="1036"/>
                  </a:lnTo>
                  <a:lnTo>
                    <a:pt x="1849" y="1047"/>
                  </a:lnTo>
                  <a:lnTo>
                    <a:pt x="1849" y="1047"/>
                  </a:lnTo>
                  <a:lnTo>
                    <a:pt x="1833" y="1053"/>
                  </a:lnTo>
                  <a:lnTo>
                    <a:pt x="1818" y="1059"/>
                  </a:lnTo>
                  <a:lnTo>
                    <a:pt x="1802" y="1064"/>
                  </a:lnTo>
                  <a:lnTo>
                    <a:pt x="1784" y="1068"/>
                  </a:lnTo>
                  <a:lnTo>
                    <a:pt x="1784" y="1068"/>
                  </a:lnTo>
                  <a:lnTo>
                    <a:pt x="1776" y="1071"/>
                  </a:lnTo>
                  <a:lnTo>
                    <a:pt x="1767" y="1075"/>
                  </a:lnTo>
                  <a:lnTo>
                    <a:pt x="1756" y="1080"/>
                  </a:lnTo>
                  <a:lnTo>
                    <a:pt x="1746" y="1082"/>
                  </a:lnTo>
                  <a:lnTo>
                    <a:pt x="1746" y="1082"/>
                  </a:lnTo>
                  <a:lnTo>
                    <a:pt x="1724" y="1088"/>
                  </a:lnTo>
                  <a:lnTo>
                    <a:pt x="1703" y="1092"/>
                  </a:lnTo>
                  <a:lnTo>
                    <a:pt x="1683" y="1098"/>
                  </a:lnTo>
                  <a:lnTo>
                    <a:pt x="1674" y="1101"/>
                  </a:lnTo>
                  <a:lnTo>
                    <a:pt x="1667" y="1103"/>
                  </a:lnTo>
                  <a:lnTo>
                    <a:pt x="1667" y="1103"/>
                  </a:lnTo>
                  <a:lnTo>
                    <a:pt x="1656" y="1110"/>
                  </a:lnTo>
                  <a:lnTo>
                    <a:pt x="1646" y="1115"/>
                  </a:lnTo>
                  <a:lnTo>
                    <a:pt x="1642" y="1116"/>
                  </a:lnTo>
                  <a:lnTo>
                    <a:pt x="1638" y="1115"/>
                  </a:lnTo>
                  <a:lnTo>
                    <a:pt x="1632" y="1113"/>
                  </a:lnTo>
                  <a:lnTo>
                    <a:pt x="1627" y="1109"/>
                  </a:lnTo>
                  <a:lnTo>
                    <a:pt x="1627" y="1109"/>
                  </a:lnTo>
                  <a:lnTo>
                    <a:pt x="1623" y="1115"/>
                  </a:lnTo>
                  <a:lnTo>
                    <a:pt x="1620" y="1120"/>
                  </a:lnTo>
                  <a:lnTo>
                    <a:pt x="1617" y="1126"/>
                  </a:lnTo>
                  <a:lnTo>
                    <a:pt x="1613" y="1132"/>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528" y="1151"/>
                  </a:lnTo>
                  <a:lnTo>
                    <a:pt x="1472" y="1169"/>
                  </a:lnTo>
                  <a:lnTo>
                    <a:pt x="1416" y="1190"/>
                  </a:lnTo>
                  <a:lnTo>
                    <a:pt x="1359" y="1213"/>
                  </a:lnTo>
                  <a:lnTo>
                    <a:pt x="1331" y="1226"/>
                  </a:lnTo>
                  <a:lnTo>
                    <a:pt x="1302" y="1238"/>
                  </a:lnTo>
                  <a:lnTo>
                    <a:pt x="1302" y="1238"/>
                  </a:lnTo>
                  <a:lnTo>
                    <a:pt x="1260" y="1259"/>
                  </a:lnTo>
                  <a:lnTo>
                    <a:pt x="1220" y="1283"/>
                  </a:lnTo>
                  <a:lnTo>
                    <a:pt x="1179" y="1307"/>
                  </a:lnTo>
                  <a:lnTo>
                    <a:pt x="1138" y="1331"/>
                  </a:lnTo>
                  <a:lnTo>
                    <a:pt x="1138" y="1331"/>
                  </a:lnTo>
                  <a:lnTo>
                    <a:pt x="1112" y="1346"/>
                  </a:lnTo>
                  <a:lnTo>
                    <a:pt x="1097" y="1355"/>
                  </a:lnTo>
                  <a:lnTo>
                    <a:pt x="1085" y="1363"/>
                  </a:lnTo>
                  <a:lnTo>
                    <a:pt x="1085" y="1363"/>
                  </a:lnTo>
                  <a:lnTo>
                    <a:pt x="1078" y="1367"/>
                  </a:lnTo>
                  <a:lnTo>
                    <a:pt x="1072" y="1374"/>
                  </a:lnTo>
                  <a:lnTo>
                    <a:pt x="1067" y="1380"/>
                  </a:lnTo>
                  <a:lnTo>
                    <a:pt x="1060" y="1384"/>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35" y="1332"/>
                  </a:lnTo>
                  <a:lnTo>
                    <a:pt x="925" y="1324"/>
                  </a:lnTo>
                  <a:lnTo>
                    <a:pt x="918" y="1314"/>
                  </a:lnTo>
                  <a:lnTo>
                    <a:pt x="912" y="1304"/>
                  </a:lnTo>
                  <a:lnTo>
                    <a:pt x="907" y="1293"/>
                  </a:lnTo>
                  <a:lnTo>
                    <a:pt x="897" y="1268"/>
                  </a:lnTo>
                  <a:lnTo>
                    <a:pt x="888" y="1238"/>
                  </a:lnTo>
                  <a:lnTo>
                    <a:pt x="888" y="1238"/>
                  </a:lnTo>
                  <a:lnTo>
                    <a:pt x="886" y="1226"/>
                  </a:lnTo>
                  <a:lnTo>
                    <a:pt x="883" y="1210"/>
                  </a:lnTo>
                  <a:lnTo>
                    <a:pt x="880" y="1195"/>
                  </a:lnTo>
                  <a:lnTo>
                    <a:pt x="880" y="1178"/>
                  </a:lnTo>
                  <a:lnTo>
                    <a:pt x="880" y="1178"/>
                  </a:lnTo>
                  <a:lnTo>
                    <a:pt x="822" y="1169"/>
                  </a:lnTo>
                  <a:lnTo>
                    <a:pt x="765" y="1162"/>
                  </a:lnTo>
                  <a:lnTo>
                    <a:pt x="709" y="1153"/>
                  </a:lnTo>
                  <a:lnTo>
                    <a:pt x="651" y="1140"/>
                  </a:lnTo>
                  <a:lnTo>
                    <a:pt x="651" y="1140"/>
                  </a:lnTo>
                  <a:lnTo>
                    <a:pt x="606" y="1129"/>
                  </a:lnTo>
                  <a:lnTo>
                    <a:pt x="564" y="1113"/>
                  </a:lnTo>
                  <a:lnTo>
                    <a:pt x="522" y="1096"/>
                  </a:lnTo>
                  <a:lnTo>
                    <a:pt x="481" y="1077"/>
                  </a:lnTo>
                  <a:lnTo>
                    <a:pt x="442" y="1057"/>
                  </a:lnTo>
                  <a:lnTo>
                    <a:pt x="404" y="1035"/>
                  </a:lnTo>
                  <a:lnTo>
                    <a:pt x="368" y="1012"/>
                  </a:lnTo>
                  <a:lnTo>
                    <a:pt x="332" y="990"/>
                  </a:lnTo>
                  <a:lnTo>
                    <a:pt x="332" y="990"/>
                  </a:lnTo>
                  <a:lnTo>
                    <a:pt x="331" y="994"/>
                  </a:lnTo>
                  <a:lnTo>
                    <a:pt x="331" y="998"/>
                  </a:lnTo>
                  <a:lnTo>
                    <a:pt x="331" y="1002"/>
                  </a:lnTo>
                  <a:lnTo>
                    <a:pt x="330" y="1007"/>
                  </a:lnTo>
                  <a:lnTo>
                    <a:pt x="330" y="1007"/>
                  </a:lnTo>
                  <a:lnTo>
                    <a:pt x="323" y="1009"/>
                  </a:lnTo>
                  <a:lnTo>
                    <a:pt x="316" y="1012"/>
                  </a:lnTo>
                  <a:lnTo>
                    <a:pt x="300" y="1018"/>
                  </a:lnTo>
                  <a:lnTo>
                    <a:pt x="300" y="1018"/>
                  </a:lnTo>
                  <a:lnTo>
                    <a:pt x="304" y="1035"/>
                  </a:lnTo>
                  <a:lnTo>
                    <a:pt x="307" y="1042"/>
                  </a:lnTo>
                  <a:lnTo>
                    <a:pt x="307" y="1047"/>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65" y="1092"/>
                  </a:lnTo>
                  <a:lnTo>
                    <a:pt x="157" y="1087"/>
                  </a:lnTo>
                  <a:lnTo>
                    <a:pt x="153" y="1084"/>
                  </a:lnTo>
                  <a:lnTo>
                    <a:pt x="147" y="1082"/>
                  </a:lnTo>
                  <a:lnTo>
                    <a:pt x="147" y="1082"/>
                  </a:lnTo>
                  <a:lnTo>
                    <a:pt x="144" y="1082"/>
                  </a:lnTo>
                  <a:lnTo>
                    <a:pt x="140" y="1085"/>
                  </a:lnTo>
                  <a:lnTo>
                    <a:pt x="137" y="1085"/>
                  </a:lnTo>
                  <a:lnTo>
                    <a:pt x="133" y="1085"/>
                  </a:lnTo>
                  <a:lnTo>
                    <a:pt x="133" y="1085"/>
                  </a:lnTo>
                  <a:lnTo>
                    <a:pt x="116" y="1077"/>
                  </a:lnTo>
                  <a:lnTo>
                    <a:pt x="101" y="1067"/>
                  </a:lnTo>
                  <a:lnTo>
                    <a:pt x="85" y="1056"/>
                  </a:lnTo>
                  <a:lnTo>
                    <a:pt x="73" y="1043"/>
                  </a:lnTo>
                  <a:lnTo>
                    <a:pt x="60" y="1030"/>
                  </a:lnTo>
                  <a:lnTo>
                    <a:pt x="49" y="1018"/>
                  </a:lnTo>
                  <a:lnTo>
                    <a:pt x="38" y="1004"/>
                  </a:lnTo>
                  <a:lnTo>
                    <a:pt x="29" y="988"/>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19" y="759"/>
                  </a:lnTo>
                  <a:lnTo>
                    <a:pt x="127" y="750"/>
                  </a:lnTo>
                  <a:lnTo>
                    <a:pt x="137" y="740"/>
                  </a:lnTo>
                  <a:lnTo>
                    <a:pt x="147" y="733"/>
                  </a:lnTo>
                  <a:lnTo>
                    <a:pt x="151" y="731"/>
                  </a:lnTo>
                  <a:lnTo>
                    <a:pt x="153" y="731"/>
                  </a:lnTo>
                  <a:lnTo>
                    <a:pt x="153" y="731"/>
                  </a:lnTo>
                  <a:close/>
                  <a:moveTo>
                    <a:pt x="1818" y="1044"/>
                  </a:moveTo>
                  <a:lnTo>
                    <a:pt x="1818" y="1044"/>
                  </a:lnTo>
                  <a:lnTo>
                    <a:pt x="1861" y="1030"/>
                  </a:lnTo>
                  <a:lnTo>
                    <a:pt x="1909" y="1016"/>
                  </a:lnTo>
                  <a:lnTo>
                    <a:pt x="1957" y="1004"/>
                  </a:lnTo>
                  <a:lnTo>
                    <a:pt x="2003" y="993"/>
                  </a:lnTo>
                  <a:lnTo>
                    <a:pt x="2003" y="993"/>
                  </a:lnTo>
                  <a:lnTo>
                    <a:pt x="2024" y="988"/>
                  </a:lnTo>
                  <a:lnTo>
                    <a:pt x="2046" y="984"/>
                  </a:lnTo>
                  <a:lnTo>
                    <a:pt x="2056" y="981"/>
                  </a:lnTo>
                  <a:lnTo>
                    <a:pt x="2065" y="977"/>
                  </a:lnTo>
                  <a:lnTo>
                    <a:pt x="2072" y="973"/>
                  </a:lnTo>
                  <a:lnTo>
                    <a:pt x="2077" y="966"/>
                  </a:lnTo>
                  <a:lnTo>
                    <a:pt x="2077" y="966"/>
                  </a:lnTo>
                  <a:lnTo>
                    <a:pt x="2082" y="948"/>
                  </a:lnTo>
                  <a:lnTo>
                    <a:pt x="2083" y="929"/>
                  </a:lnTo>
                  <a:lnTo>
                    <a:pt x="2082" y="910"/>
                  </a:lnTo>
                  <a:lnTo>
                    <a:pt x="2079" y="890"/>
                  </a:lnTo>
                  <a:lnTo>
                    <a:pt x="2075" y="870"/>
                  </a:lnTo>
                  <a:lnTo>
                    <a:pt x="2069" y="852"/>
                  </a:lnTo>
                  <a:lnTo>
                    <a:pt x="2062" y="835"/>
                  </a:lnTo>
                  <a:lnTo>
                    <a:pt x="2055" y="818"/>
                  </a:lnTo>
                  <a:lnTo>
                    <a:pt x="2055" y="818"/>
                  </a:lnTo>
                  <a:lnTo>
                    <a:pt x="2032" y="775"/>
                  </a:lnTo>
                  <a:lnTo>
                    <a:pt x="2020" y="755"/>
                  </a:lnTo>
                  <a:lnTo>
                    <a:pt x="2013" y="747"/>
                  </a:lnTo>
                  <a:lnTo>
                    <a:pt x="2007" y="741"/>
                  </a:lnTo>
                  <a:lnTo>
                    <a:pt x="2007" y="741"/>
                  </a:lnTo>
                  <a:lnTo>
                    <a:pt x="1986" y="727"/>
                  </a:lnTo>
                  <a:lnTo>
                    <a:pt x="1976" y="722"/>
                  </a:lnTo>
                  <a:lnTo>
                    <a:pt x="1965" y="717"/>
                  </a:lnTo>
                  <a:lnTo>
                    <a:pt x="1955" y="713"/>
                  </a:lnTo>
                  <a:lnTo>
                    <a:pt x="1944" y="710"/>
                  </a:lnTo>
                  <a:lnTo>
                    <a:pt x="1933" y="708"/>
                  </a:lnTo>
                  <a:lnTo>
                    <a:pt x="1920" y="708"/>
                  </a:lnTo>
                  <a:lnTo>
                    <a:pt x="1920" y="708"/>
                  </a:lnTo>
                  <a:lnTo>
                    <a:pt x="1893" y="720"/>
                  </a:lnTo>
                  <a:lnTo>
                    <a:pt x="1867" y="736"/>
                  </a:lnTo>
                  <a:lnTo>
                    <a:pt x="1842" y="751"/>
                  </a:lnTo>
                  <a:lnTo>
                    <a:pt x="1816" y="769"/>
                  </a:lnTo>
                  <a:lnTo>
                    <a:pt x="1766" y="806"/>
                  </a:lnTo>
                  <a:lnTo>
                    <a:pt x="1715" y="841"/>
                  </a:lnTo>
                  <a:lnTo>
                    <a:pt x="1715" y="841"/>
                  </a:lnTo>
                  <a:lnTo>
                    <a:pt x="1701" y="849"/>
                  </a:lnTo>
                  <a:lnTo>
                    <a:pt x="1687" y="856"/>
                  </a:lnTo>
                  <a:lnTo>
                    <a:pt x="1658" y="868"/>
                  </a:lnTo>
                  <a:lnTo>
                    <a:pt x="1658" y="868"/>
                  </a:lnTo>
                  <a:lnTo>
                    <a:pt x="1651" y="875"/>
                  </a:lnTo>
                  <a:lnTo>
                    <a:pt x="1648" y="879"/>
                  </a:lnTo>
                  <a:lnTo>
                    <a:pt x="1646" y="879"/>
                  </a:lnTo>
                  <a:lnTo>
                    <a:pt x="1644"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597" y="927"/>
                  </a:lnTo>
                  <a:lnTo>
                    <a:pt x="1611" y="941"/>
                  </a:lnTo>
                  <a:lnTo>
                    <a:pt x="1624" y="957"/>
                  </a:lnTo>
                  <a:lnTo>
                    <a:pt x="1637" y="976"/>
                  </a:lnTo>
                  <a:lnTo>
                    <a:pt x="1646" y="995"/>
                  </a:lnTo>
                  <a:lnTo>
                    <a:pt x="1655" y="1016"/>
                  </a:lnTo>
                  <a:lnTo>
                    <a:pt x="1662" y="1039"/>
                  </a:lnTo>
                  <a:lnTo>
                    <a:pt x="1666" y="1061"/>
                  </a:lnTo>
                  <a:lnTo>
                    <a:pt x="1667" y="1085"/>
                  </a:lnTo>
                  <a:lnTo>
                    <a:pt x="1667" y="1085"/>
                  </a:lnTo>
                  <a:lnTo>
                    <a:pt x="1704" y="1074"/>
                  </a:lnTo>
                  <a:lnTo>
                    <a:pt x="1742" y="1064"/>
                  </a:lnTo>
                  <a:lnTo>
                    <a:pt x="1780" y="1056"/>
                  </a:lnTo>
                  <a:lnTo>
                    <a:pt x="1818" y="1044"/>
                  </a:lnTo>
                  <a:lnTo>
                    <a:pt x="1818" y="1044"/>
                  </a:lnTo>
                  <a:close/>
                  <a:moveTo>
                    <a:pt x="821" y="334"/>
                  </a:moveTo>
                  <a:lnTo>
                    <a:pt x="821" y="334"/>
                  </a:lnTo>
                  <a:lnTo>
                    <a:pt x="801" y="331"/>
                  </a:lnTo>
                  <a:lnTo>
                    <a:pt x="786" y="328"/>
                  </a:lnTo>
                  <a:lnTo>
                    <a:pt x="772" y="326"/>
                  </a:lnTo>
                  <a:lnTo>
                    <a:pt x="765" y="323"/>
                  </a:lnTo>
                  <a:lnTo>
                    <a:pt x="759" y="319"/>
                  </a:lnTo>
                  <a:lnTo>
                    <a:pt x="759" y="319"/>
                  </a:lnTo>
                  <a:lnTo>
                    <a:pt x="755" y="316"/>
                  </a:lnTo>
                  <a:lnTo>
                    <a:pt x="751" y="314"/>
                  </a:lnTo>
                  <a:lnTo>
                    <a:pt x="747" y="314"/>
                  </a:lnTo>
                  <a:lnTo>
                    <a:pt x="742" y="314"/>
                  </a:lnTo>
                  <a:lnTo>
                    <a:pt x="732" y="319"/>
                  </a:lnTo>
                  <a:lnTo>
                    <a:pt x="720" y="324"/>
                  </a:lnTo>
                  <a:lnTo>
                    <a:pt x="720" y="324"/>
                  </a:lnTo>
                  <a:lnTo>
                    <a:pt x="695" y="335"/>
                  </a:lnTo>
                  <a:lnTo>
                    <a:pt x="669" y="348"/>
                  </a:lnTo>
                  <a:lnTo>
                    <a:pt x="624" y="371"/>
                  </a:lnTo>
                  <a:lnTo>
                    <a:pt x="624" y="371"/>
                  </a:lnTo>
                  <a:lnTo>
                    <a:pt x="582" y="392"/>
                  </a:lnTo>
                  <a:lnTo>
                    <a:pt x="542" y="415"/>
                  </a:lnTo>
                  <a:lnTo>
                    <a:pt x="499" y="441"/>
                  </a:lnTo>
                  <a:lnTo>
                    <a:pt x="457" y="466"/>
                  </a:lnTo>
                  <a:lnTo>
                    <a:pt x="375" y="518"/>
                  </a:lnTo>
                  <a:lnTo>
                    <a:pt x="332" y="542"/>
                  </a:lnTo>
                  <a:lnTo>
                    <a:pt x="290" y="566"/>
                  </a:lnTo>
                  <a:lnTo>
                    <a:pt x="290" y="566"/>
                  </a:lnTo>
                  <a:lnTo>
                    <a:pt x="289" y="567"/>
                  </a:lnTo>
                  <a:lnTo>
                    <a:pt x="289" y="569"/>
                  </a:lnTo>
                  <a:lnTo>
                    <a:pt x="289" y="569"/>
                  </a:lnTo>
                  <a:lnTo>
                    <a:pt x="289" y="569"/>
                  </a:lnTo>
                  <a:lnTo>
                    <a:pt x="289" y="567"/>
                  </a:lnTo>
                  <a:lnTo>
                    <a:pt x="290" y="567"/>
                  </a:lnTo>
                  <a:lnTo>
                    <a:pt x="290" y="567"/>
                  </a:lnTo>
                  <a:lnTo>
                    <a:pt x="338" y="577"/>
                  </a:lnTo>
                  <a:lnTo>
                    <a:pt x="380" y="590"/>
                  </a:lnTo>
                  <a:lnTo>
                    <a:pt x="421" y="605"/>
                  </a:lnTo>
                  <a:lnTo>
                    <a:pt x="463" y="623"/>
                  </a:lnTo>
                  <a:lnTo>
                    <a:pt x="463" y="623"/>
                  </a:lnTo>
                  <a:lnTo>
                    <a:pt x="490" y="634"/>
                  </a:lnTo>
                  <a:lnTo>
                    <a:pt x="519" y="646"/>
                  </a:lnTo>
                  <a:lnTo>
                    <a:pt x="549" y="654"/>
                  </a:lnTo>
                  <a:lnTo>
                    <a:pt x="578" y="663"/>
                  </a:lnTo>
                  <a:lnTo>
                    <a:pt x="578" y="663"/>
                  </a:lnTo>
                  <a:lnTo>
                    <a:pt x="623" y="677"/>
                  </a:lnTo>
                  <a:lnTo>
                    <a:pt x="667" y="691"/>
                  </a:lnTo>
                  <a:lnTo>
                    <a:pt x="710" y="705"/>
                  </a:lnTo>
                  <a:lnTo>
                    <a:pt x="749" y="719"/>
                  </a:lnTo>
                  <a:lnTo>
                    <a:pt x="749" y="719"/>
                  </a:lnTo>
                  <a:lnTo>
                    <a:pt x="777" y="729"/>
                  </a:lnTo>
                  <a:lnTo>
                    <a:pt x="805" y="738"/>
                  </a:lnTo>
                  <a:lnTo>
                    <a:pt x="805" y="738"/>
                  </a:lnTo>
                  <a:lnTo>
                    <a:pt x="818" y="744"/>
                  </a:lnTo>
                  <a:lnTo>
                    <a:pt x="831" y="751"/>
                  </a:lnTo>
                  <a:lnTo>
                    <a:pt x="862" y="768"/>
                  </a:lnTo>
                  <a:lnTo>
                    <a:pt x="877" y="775"/>
                  </a:lnTo>
                  <a:lnTo>
                    <a:pt x="893" y="782"/>
                  </a:lnTo>
                  <a:lnTo>
                    <a:pt x="908" y="786"/>
                  </a:lnTo>
                  <a:lnTo>
                    <a:pt x="922" y="788"/>
                  </a:lnTo>
                  <a:lnTo>
                    <a:pt x="922" y="788"/>
                  </a:lnTo>
                  <a:lnTo>
                    <a:pt x="932" y="786"/>
                  </a:lnTo>
                  <a:lnTo>
                    <a:pt x="939" y="783"/>
                  </a:lnTo>
                  <a:lnTo>
                    <a:pt x="947" y="781"/>
                  </a:lnTo>
                  <a:lnTo>
                    <a:pt x="953" y="781"/>
                  </a:lnTo>
                  <a:lnTo>
                    <a:pt x="957" y="782"/>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361" y="529"/>
                  </a:lnTo>
                  <a:lnTo>
                    <a:pt x="1422" y="494"/>
                  </a:lnTo>
                  <a:lnTo>
                    <a:pt x="1482" y="459"/>
                  </a:lnTo>
                  <a:lnTo>
                    <a:pt x="1542" y="422"/>
                  </a:lnTo>
                  <a:lnTo>
                    <a:pt x="1573" y="406"/>
                  </a:lnTo>
                  <a:lnTo>
                    <a:pt x="1606" y="389"/>
                  </a:lnTo>
                  <a:lnTo>
                    <a:pt x="1606" y="389"/>
                  </a:lnTo>
                  <a:lnTo>
                    <a:pt x="1638" y="373"/>
                  </a:lnTo>
                  <a:lnTo>
                    <a:pt x="1670" y="358"/>
                  </a:lnTo>
                  <a:lnTo>
                    <a:pt x="1735" y="327"/>
                  </a:lnTo>
                  <a:lnTo>
                    <a:pt x="1767" y="310"/>
                  </a:lnTo>
                  <a:lnTo>
                    <a:pt x="1798" y="292"/>
                  </a:lnTo>
                  <a:lnTo>
                    <a:pt x="1826" y="272"/>
                  </a:lnTo>
                  <a:lnTo>
                    <a:pt x="1840" y="262"/>
                  </a:lnTo>
                  <a:lnTo>
                    <a:pt x="1854" y="251"/>
                  </a:lnTo>
                  <a:lnTo>
                    <a:pt x="1854" y="251"/>
                  </a:lnTo>
                  <a:lnTo>
                    <a:pt x="1849" y="241"/>
                  </a:lnTo>
                  <a:lnTo>
                    <a:pt x="1842" y="234"/>
                  </a:lnTo>
                  <a:lnTo>
                    <a:pt x="1833" y="229"/>
                  </a:lnTo>
                  <a:lnTo>
                    <a:pt x="1825" y="225"/>
                  </a:lnTo>
                  <a:lnTo>
                    <a:pt x="1815" y="222"/>
                  </a:lnTo>
                  <a:lnTo>
                    <a:pt x="1805" y="219"/>
                  </a:lnTo>
                  <a:lnTo>
                    <a:pt x="1785" y="216"/>
                  </a:lnTo>
                  <a:lnTo>
                    <a:pt x="1785" y="216"/>
                  </a:lnTo>
                  <a:lnTo>
                    <a:pt x="1745" y="208"/>
                  </a:lnTo>
                  <a:lnTo>
                    <a:pt x="1724" y="203"/>
                  </a:lnTo>
                  <a:lnTo>
                    <a:pt x="1704" y="196"/>
                  </a:lnTo>
                  <a:lnTo>
                    <a:pt x="1704" y="196"/>
                  </a:lnTo>
                  <a:lnTo>
                    <a:pt x="1673" y="185"/>
                  </a:lnTo>
                  <a:lnTo>
                    <a:pt x="1642" y="177"/>
                  </a:lnTo>
                  <a:lnTo>
                    <a:pt x="1611" y="168"/>
                  </a:lnTo>
                  <a:lnTo>
                    <a:pt x="1580" y="161"/>
                  </a:lnTo>
                  <a:lnTo>
                    <a:pt x="1516" y="149"/>
                  </a:lnTo>
                  <a:lnTo>
                    <a:pt x="1450" y="139"/>
                  </a:lnTo>
                  <a:lnTo>
                    <a:pt x="1450" y="139"/>
                  </a:lnTo>
                  <a:lnTo>
                    <a:pt x="1378" y="128"/>
                  </a:lnTo>
                  <a:lnTo>
                    <a:pt x="1311" y="118"/>
                  </a:lnTo>
                  <a:lnTo>
                    <a:pt x="1243" y="111"/>
                  </a:lnTo>
                  <a:lnTo>
                    <a:pt x="1176" y="105"/>
                  </a:lnTo>
                  <a:lnTo>
                    <a:pt x="1176" y="105"/>
                  </a:lnTo>
                  <a:lnTo>
                    <a:pt x="1147" y="97"/>
                  </a:lnTo>
                  <a:lnTo>
                    <a:pt x="1119" y="91"/>
                  </a:lnTo>
                  <a:lnTo>
                    <a:pt x="1060" y="80"/>
                  </a:lnTo>
                  <a:lnTo>
                    <a:pt x="1060" y="80"/>
                  </a:lnTo>
                  <a:lnTo>
                    <a:pt x="1005" y="66"/>
                  </a:lnTo>
                  <a:lnTo>
                    <a:pt x="978" y="59"/>
                  </a:lnTo>
                  <a:lnTo>
                    <a:pt x="953" y="4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42" y="34"/>
                  </a:lnTo>
                  <a:lnTo>
                    <a:pt x="713" y="49"/>
                  </a:lnTo>
                  <a:lnTo>
                    <a:pt x="685" y="64"/>
                  </a:lnTo>
                  <a:lnTo>
                    <a:pt x="629" y="100"/>
                  </a:lnTo>
                  <a:lnTo>
                    <a:pt x="629" y="100"/>
                  </a:lnTo>
                  <a:lnTo>
                    <a:pt x="571" y="135"/>
                  </a:lnTo>
                  <a:lnTo>
                    <a:pt x="515" y="168"/>
                  </a:lnTo>
                  <a:lnTo>
                    <a:pt x="403" y="233"/>
                  </a:lnTo>
                  <a:lnTo>
                    <a:pt x="403" y="233"/>
                  </a:lnTo>
                  <a:lnTo>
                    <a:pt x="348" y="267"/>
                  </a:lnTo>
                  <a:lnTo>
                    <a:pt x="320" y="283"/>
                  </a:lnTo>
                  <a:lnTo>
                    <a:pt x="293" y="298"/>
                  </a:lnTo>
                  <a:lnTo>
                    <a:pt x="293" y="298"/>
                  </a:lnTo>
                  <a:lnTo>
                    <a:pt x="179" y="354"/>
                  </a:lnTo>
                  <a:lnTo>
                    <a:pt x="120" y="382"/>
                  </a:lnTo>
                  <a:lnTo>
                    <a:pt x="61" y="408"/>
                  </a:lnTo>
                  <a:lnTo>
                    <a:pt x="61" y="408"/>
                  </a:lnTo>
                  <a:lnTo>
                    <a:pt x="59" y="415"/>
                  </a:lnTo>
                  <a:lnTo>
                    <a:pt x="54" y="422"/>
                  </a:lnTo>
                  <a:lnTo>
                    <a:pt x="49" y="428"/>
                  </a:lnTo>
                  <a:lnTo>
                    <a:pt x="42" y="434"/>
                  </a:lnTo>
                  <a:lnTo>
                    <a:pt x="35" y="439"/>
                  </a:lnTo>
                  <a:lnTo>
                    <a:pt x="29" y="446"/>
                  </a:lnTo>
                  <a:lnTo>
                    <a:pt x="25" y="453"/>
                  </a:lnTo>
                  <a:lnTo>
                    <a:pt x="22" y="460"/>
                  </a:lnTo>
                  <a:lnTo>
                    <a:pt x="22" y="460"/>
                  </a:lnTo>
                  <a:lnTo>
                    <a:pt x="22" y="466"/>
                  </a:lnTo>
                  <a:lnTo>
                    <a:pt x="24" y="473"/>
                  </a:lnTo>
                  <a:lnTo>
                    <a:pt x="28" y="477"/>
                  </a:lnTo>
                  <a:lnTo>
                    <a:pt x="33" y="481"/>
                  </a:lnTo>
                  <a:lnTo>
                    <a:pt x="39" y="486"/>
                  </a:lnTo>
                  <a:lnTo>
                    <a:pt x="46" y="488"/>
                  </a:lnTo>
                  <a:lnTo>
                    <a:pt x="54" y="490"/>
                  </a:lnTo>
                  <a:lnTo>
                    <a:pt x="61" y="490"/>
                  </a:lnTo>
                  <a:lnTo>
                    <a:pt x="61" y="490"/>
                  </a:lnTo>
                  <a:lnTo>
                    <a:pt x="80" y="500"/>
                  </a:lnTo>
                  <a:lnTo>
                    <a:pt x="99" y="508"/>
                  </a:lnTo>
                  <a:lnTo>
                    <a:pt x="119" y="515"/>
                  </a:lnTo>
                  <a:lnTo>
                    <a:pt x="137" y="519"/>
                  </a:lnTo>
                  <a:lnTo>
                    <a:pt x="137" y="519"/>
                  </a:lnTo>
                  <a:lnTo>
                    <a:pt x="153" y="531"/>
                  </a:lnTo>
                  <a:lnTo>
                    <a:pt x="171" y="539"/>
                  </a:lnTo>
                  <a:lnTo>
                    <a:pt x="191" y="546"/>
                  </a:lnTo>
                  <a:lnTo>
                    <a:pt x="200" y="549"/>
                  </a:lnTo>
                  <a:lnTo>
                    <a:pt x="210" y="550"/>
                  </a:lnTo>
                  <a:lnTo>
                    <a:pt x="210" y="550"/>
                  </a:lnTo>
                  <a:lnTo>
                    <a:pt x="222" y="542"/>
                  </a:lnTo>
                  <a:lnTo>
                    <a:pt x="231" y="536"/>
                  </a:lnTo>
                  <a:lnTo>
                    <a:pt x="255" y="526"/>
                  </a:lnTo>
                  <a:lnTo>
                    <a:pt x="279" y="518"/>
                  </a:lnTo>
                  <a:lnTo>
                    <a:pt x="290" y="512"/>
                  </a:lnTo>
                  <a:lnTo>
                    <a:pt x="302" y="505"/>
                  </a:lnTo>
                  <a:lnTo>
                    <a:pt x="302" y="505"/>
                  </a:lnTo>
                  <a:lnTo>
                    <a:pt x="313" y="497"/>
                  </a:lnTo>
                  <a:lnTo>
                    <a:pt x="324" y="487"/>
                  </a:lnTo>
                  <a:lnTo>
                    <a:pt x="335" y="476"/>
                  </a:lnTo>
                  <a:lnTo>
                    <a:pt x="346" y="467"/>
                  </a:lnTo>
                  <a:lnTo>
                    <a:pt x="346" y="467"/>
                  </a:lnTo>
                  <a:lnTo>
                    <a:pt x="373" y="452"/>
                  </a:lnTo>
                  <a:lnTo>
                    <a:pt x="401" y="437"/>
                  </a:lnTo>
                  <a:lnTo>
                    <a:pt x="401" y="437"/>
                  </a:lnTo>
                  <a:lnTo>
                    <a:pt x="428" y="418"/>
                  </a:lnTo>
                  <a:lnTo>
                    <a:pt x="453" y="401"/>
                  </a:lnTo>
                  <a:lnTo>
                    <a:pt x="480" y="386"/>
                  </a:lnTo>
                  <a:lnTo>
                    <a:pt x="494" y="378"/>
                  </a:lnTo>
                  <a:lnTo>
                    <a:pt x="508" y="371"/>
                  </a:lnTo>
                  <a:lnTo>
                    <a:pt x="508" y="371"/>
                  </a:lnTo>
                  <a:lnTo>
                    <a:pt x="565" y="345"/>
                  </a:lnTo>
                  <a:lnTo>
                    <a:pt x="623" y="319"/>
                  </a:lnTo>
                  <a:lnTo>
                    <a:pt x="682" y="293"/>
                  </a:lnTo>
                  <a:lnTo>
                    <a:pt x="711" y="281"/>
                  </a:lnTo>
                  <a:lnTo>
                    <a:pt x="742" y="269"/>
                  </a:lnTo>
                  <a:lnTo>
                    <a:pt x="742" y="269"/>
                  </a:lnTo>
                  <a:lnTo>
                    <a:pt x="749" y="258"/>
                  </a:lnTo>
                  <a:lnTo>
                    <a:pt x="758" y="248"/>
                  </a:lnTo>
                  <a:lnTo>
                    <a:pt x="766" y="239"/>
                  </a:lnTo>
                  <a:lnTo>
                    <a:pt x="776" y="229"/>
                  </a:lnTo>
                  <a:lnTo>
                    <a:pt x="787" y="222"/>
                  </a:lnTo>
                  <a:lnTo>
                    <a:pt x="800" y="215"/>
                  </a:lnTo>
                  <a:lnTo>
                    <a:pt x="814" y="210"/>
                  </a:lnTo>
                  <a:lnTo>
                    <a:pt x="829" y="206"/>
                  </a:lnTo>
                  <a:lnTo>
                    <a:pt x="829" y="206"/>
                  </a:lnTo>
                  <a:lnTo>
                    <a:pt x="842" y="205"/>
                  </a:lnTo>
                  <a:lnTo>
                    <a:pt x="849" y="205"/>
                  </a:lnTo>
                  <a:lnTo>
                    <a:pt x="866" y="206"/>
                  </a:lnTo>
                  <a:lnTo>
                    <a:pt x="866" y="206"/>
                  </a:lnTo>
                  <a:lnTo>
                    <a:pt x="884" y="209"/>
                  </a:lnTo>
                  <a:lnTo>
                    <a:pt x="898" y="213"/>
                  </a:lnTo>
                  <a:lnTo>
                    <a:pt x="911" y="218"/>
                  </a:lnTo>
                  <a:lnTo>
                    <a:pt x="921" y="223"/>
                  </a:lnTo>
                  <a:lnTo>
                    <a:pt x="921" y="223"/>
                  </a:lnTo>
                  <a:lnTo>
                    <a:pt x="925" y="227"/>
                  </a:lnTo>
                  <a:lnTo>
                    <a:pt x="930" y="232"/>
                  </a:lnTo>
                  <a:lnTo>
                    <a:pt x="937" y="244"/>
                  </a:lnTo>
                  <a:lnTo>
                    <a:pt x="951" y="268"/>
                  </a:lnTo>
                  <a:lnTo>
                    <a:pt x="951" y="268"/>
                  </a:lnTo>
                  <a:lnTo>
                    <a:pt x="950" y="278"/>
                  </a:lnTo>
                  <a:lnTo>
                    <a:pt x="949" y="288"/>
                  </a:lnTo>
                  <a:lnTo>
                    <a:pt x="946" y="295"/>
                  </a:lnTo>
                  <a:lnTo>
                    <a:pt x="942" y="303"/>
                  </a:lnTo>
                  <a:lnTo>
                    <a:pt x="937" y="309"/>
                  </a:lnTo>
                  <a:lnTo>
                    <a:pt x="932" y="316"/>
                  </a:lnTo>
                  <a:lnTo>
                    <a:pt x="921" y="326"/>
                  </a:lnTo>
                  <a:lnTo>
                    <a:pt x="921" y="326"/>
                  </a:lnTo>
                  <a:lnTo>
                    <a:pt x="908" y="331"/>
                  </a:lnTo>
                  <a:lnTo>
                    <a:pt x="895" y="335"/>
                  </a:lnTo>
                  <a:lnTo>
                    <a:pt x="883" y="338"/>
                  </a:lnTo>
                  <a:lnTo>
                    <a:pt x="871" y="340"/>
                  </a:lnTo>
                  <a:lnTo>
                    <a:pt x="859" y="338"/>
                  </a:lnTo>
                  <a:lnTo>
                    <a:pt x="846" y="338"/>
                  </a:lnTo>
                  <a:lnTo>
                    <a:pt x="821" y="334"/>
                  </a:lnTo>
                  <a:lnTo>
                    <a:pt x="821" y="334"/>
                  </a:lnTo>
                  <a:close/>
                  <a:moveTo>
                    <a:pt x="1618" y="966"/>
                  </a:moveTo>
                  <a:lnTo>
                    <a:pt x="1618" y="966"/>
                  </a:lnTo>
                  <a:lnTo>
                    <a:pt x="1596" y="948"/>
                  </a:lnTo>
                  <a:lnTo>
                    <a:pt x="1576" y="927"/>
                  </a:lnTo>
                  <a:lnTo>
                    <a:pt x="1576" y="927"/>
                  </a:lnTo>
                  <a:lnTo>
                    <a:pt x="1545" y="931"/>
                  </a:lnTo>
                  <a:lnTo>
                    <a:pt x="1516" y="936"/>
                  </a:lnTo>
                  <a:lnTo>
                    <a:pt x="1516" y="936"/>
                  </a:lnTo>
                  <a:lnTo>
                    <a:pt x="1520" y="948"/>
                  </a:lnTo>
                  <a:lnTo>
                    <a:pt x="1526" y="957"/>
                  </a:lnTo>
                  <a:lnTo>
                    <a:pt x="1537" y="978"/>
                  </a:lnTo>
                  <a:lnTo>
                    <a:pt x="1537" y="978"/>
                  </a:lnTo>
                  <a:lnTo>
                    <a:pt x="1537" y="993"/>
                  </a:lnTo>
                  <a:lnTo>
                    <a:pt x="1538" y="1007"/>
                  </a:lnTo>
                  <a:lnTo>
                    <a:pt x="1538" y="1021"/>
                  </a:lnTo>
                  <a:lnTo>
                    <a:pt x="1537" y="1036"/>
                  </a:lnTo>
                  <a:lnTo>
                    <a:pt x="1537" y="1036"/>
                  </a:lnTo>
                  <a:lnTo>
                    <a:pt x="1535" y="1043"/>
                  </a:lnTo>
                  <a:lnTo>
                    <a:pt x="1534" y="1050"/>
                  </a:lnTo>
                  <a:lnTo>
                    <a:pt x="1533" y="1056"/>
                  </a:lnTo>
                  <a:lnTo>
                    <a:pt x="1533" y="1064"/>
                  </a:lnTo>
                  <a:lnTo>
                    <a:pt x="1533" y="1064"/>
                  </a:lnTo>
                  <a:lnTo>
                    <a:pt x="1534" y="1071"/>
                  </a:lnTo>
                  <a:lnTo>
                    <a:pt x="1538" y="1080"/>
                  </a:lnTo>
                  <a:lnTo>
                    <a:pt x="1544" y="1089"/>
                  </a:lnTo>
                  <a:lnTo>
                    <a:pt x="1547" y="1099"/>
                  </a:lnTo>
                  <a:lnTo>
                    <a:pt x="1547" y="1099"/>
                  </a:lnTo>
                  <a:lnTo>
                    <a:pt x="1547" y="1108"/>
                  </a:lnTo>
                  <a:lnTo>
                    <a:pt x="1547" y="1117"/>
                  </a:lnTo>
                  <a:lnTo>
                    <a:pt x="1547" y="1127"/>
                  </a:lnTo>
                  <a:lnTo>
                    <a:pt x="1548" y="1137"/>
                  </a:lnTo>
                  <a:lnTo>
                    <a:pt x="1548" y="1137"/>
                  </a:lnTo>
                  <a:lnTo>
                    <a:pt x="1552" y="1137"/>
                  </a:lnTo>
                  <a:lnTo>
                    <a:pt x="1557" y="1136"/>
                  </a:lnTo>
                  <a:lnTo>
                    <a:pt x="1562" y="1132"/>
                  </a:lnTo>
                  <a:lnTo>
                    <a:pt x="1568" y="1126"/>
                  </a:lnTo>
                  <a:lnTo>
                    <a:pt x="1571" y="1124"/>
                  </a:lnTo>
                  <a:lnTo>
                    <a:pt x="1575" y="1123"/>
                  </a:lnTo>
                  <a:lnTo>
                    <a:pt x="1575" y="1123"/>
                  </a:lnTo>
                  <a:lnTo>
                    <a:pt x="1576" y="1103"/>
                  </a:lnTo>
                  <a:lnTo>
                    <a:pt x="1576" y="1082"/>
                  </a:lnTo>
                  <a:lnTo>
                    <a:pt x="1576" y="1082"/>
                  </a:lnTo>
                  <a:lnTo>
                    <a:pt x="1573" y="1073"/>
                  </a:lnTo>
                  <a:lnTo>
                    <a:pt x="1571" y="1061"/>
                  </a:lnTo>
                  <a:lnTo>
                    <a:pt x="1571" y="1056"/>
                  </a:lnTo>
                  <a:lnTo>
                    <a:pt x="1571" y="1050"/>
                  </a:lnTo>
                  <a:lnTo>
                    <a:pt x="1572" y="1046"/>
                  </a:lnTo>
                  <a:lnTo>
                    <a:pt x="1575" y="1043"/>
                  </a:lnTo>
                  <a:lnTo>
                    <a:pt x="1575" y="1043"/>
                  </a:lnTo>
                  <a:lnTo>
                    <a:pt x="1578" y="1051"/>
                  </a:lnTo>
                  <a:lnTo>
                    <a:pt x="1580" y="1061"/>
                  </a:lnTo>
                  <a:lnTo>
                    <a:pt x="1583" y="1081"/>
                  </a:lnTo>
                  <a:lnTo>
                    <a:pt x="1587" y="1122"/>
                  </a:lnTo>
                  <a:lnTo>
                    <a:pt x="1587" y="1122"/>
                  </a:lnTo>
                  <a:lnTo>
                    <a:pt x="1596" y="1120"/>
                  </a:lnTo>
                  <a:lnTo>
                    <a:pt x="1604" y="1117"/>
                  </a:lnTo>
                  <a:lnTo>
                    <a:pt x="1604" y="1117"/>
                  </a:lnTo>
                  <a:lnTo>
                    <a:pt x="1606" y="1094"/>
                  </a:lnTo>
                  <a:lnTo>
                    <a:pt x="1607" y="1071"/>
                  </a:lnTo>
                  <a:lnTo>
                    <a:pt x="1607" y="1071"/>
                  </a:lnTo>
                  <a:lnTo>
                    <a:pt x="1603" y="1063"/>
                  </a:lnTo>
                  <a:lnTo>
                    <a:pt x="1601" y="1054"/>
                  </a:lnTo>
                  <a:lnTo>
                    <a:pt x="1600" y="1046"/>
                  </a:lnTo>
                  <a:lnTo>
                    <a:pt x="1599" y="1037"/>
                  </a:lnTo>
                  <a:lnTo>
                    <a:pt x="1599" y="1037"/>
                  </a:lnTo>
                  <a:lnTo>
                    <a:pt x="1593" y="1026"/>
                  </a:lnTo>
                  <a:lnTo>
                    <a:pt x="1587" y="1015"/>
                  </a:lnTo>
                  <a:lnTo>
                    <a:pt x="1585" y="1011"/>
                  </a:lnTo>
                  <a:lnTo>
                    <a:pt x="1583" y="1005"/>
                  </a:lnTo>
                  <a:lnTo>
                    <a:pt x="1583" y="1001"/>
                  </a:lnTo>
                  <a:lnTo>
                    <a:pt x="1585" y="995"/>
                  </a:lnTo>
                  <a:lnTo>
                    <a:pt x="1585" y="995"/>
                  </a:lnTo>
                  <a:lnTo>
                    <a:pt x="1592" y="1004"/>
                  </a:lnTo>
                  <a:lnTo>
                    <a:pt x="1597" y="1015"/>
                  </a:lnTo>
                  <a:lnTo>
                    <a:pt x="1601" y="1026"/>
                  </a:lnTo>
                  <a:lnTo>
                    <a:pt x="1607" y="1037"/>
                  </a:lnTo>
                  <a:lnTo>
                    <a:pt x="1613" y="1063"/>
                  </a:lnTo>
                  <a:lnTo>
                    <a:pt x="1618" y="1087"/>
                  </a:lnTo>
                  <a:lnTo>
                    <a:pt x="1618" y="1087"/>
                  </a:lnTo>
                  <a:lnTo>
                    <a:pt x="1627" y="1088"/>
                  </a:lnTo>
                  <a:lnTo>
                    <a:pt x="1634" y="1091"/>
                  </a:lnTo>
                  <a:lnTo>
                    <a:pt x="1641" y="1095"/>
                  </a:lnTo>
                  <a:lnTo>
                    <a:pt x="1648"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lnTo>
                    <a:pt x="1618" y="966"/>
                  </a:lnTo>
                  <a:close/>
                  <a:moveTo>
                    <a:pt x="1583" y="914"/>
                  </a:moveTo>
                  <a:lnTo>
                    <a:pt x="1583" y="914"/>
                  </a:lnTo>
                  <a:lnTo>
                    <a:pt x="1599" y="911"/>
                  </a:lnTo>
                  <a:lnTo>
                    <a:pt x="1614" y="908"/>
                  </a:lnTo>
                  <a:lnTo>
                    <a:pt x="1620" y="907"/>
                  </a:lnTo>
                  <a:lnTo>
                    <a:pt x="1625" y="903"/>
                  </a:lnTo>
                  <a:lnTo>
                    <a:pt x="1628" y="897"/>
                  </a:lnTo>
                  <a:lnTo>
                    <a:pt x="1630" y="890"/>
                  </a:lnTo>
                  <a:lnTo>
                    <a:pt x="1630" y="890"/>
                  </a:lnTo>
                  <a:lnTo>
                    <a:pt x="1630" y="875"/>
                  </a:lnTo>
                  <a:lnTo>
                    <a:pt x="1627" y="861"/>
                  </a:lnTo>
                  <a:lnTo>
                    <a:pt x="1623" y="849"/>
                  </a:lnTo>
                  <a:lnTo>
                    <a:pt x="1615" y="839"/>
                  </a:lnTo>
                  <a:lnTo>
                    <a:pt x="1607" y="830"/>
                  </a:lnTo>
                  <a:lnTo>
                    <a:pt x="1597" y="823"/>
                  </a:lnTo>
                  <a:lnTo>
                    <a:pt x="1579" y="809"/>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64" y="731"/>
                  </a:lnTo>
                  <a:lnTo>
                    <a:pt x="1552" y="734"/>
                  </a:lnTo>
                  <a:lnTo>
                    <a:pt x="1540" y="738"/>
                  </a:lnTo>
                  <a:lnTo>
                    <a:pt x="1540" y="738"/>
                  </a:lnTo>
                  <a:lnTo>
                    <a:pt x="1533" y="743"/>
                  </a:lnTo>
                  <a:lnTo>
                    <a:pt x="1526" y="750"/>
                  </a:lnTo>
                  <a:lnTo>
                    <a:pt x="1520" y="755"/>
                  </a:lnTo>
                  <a:lnTo>
                    <a:pt x="1513" y="759"/>
                  </a:lnTo>
                  <a:lnTo>
                    <a:pt x="1513" y="759"/>
                  </a:lnTo>
                  <a:lnTo>
                    <a:pt x="1513" y="765"/>
                  </a:lnTo>
                  <a:lnTo>
                    <a:pt x="1514" y="771"/>
                  </a:lnTo>
                  <a:lnTo>
                    <a:pt x="1516" y="781"/>
                  </a:lnTo>
                  <a:lnTo>
                    <a:pt x="1516" y="785"/>
                  </a:lnTo>
                  <a:lnTo>
                    <a:pt x="1514" y="789"/>
                  </a:lnTo>
                  <a:lnTo>
                    <a:pt x="1510" y="790"/>
                  </a:lnTo>
                  <a:lnTo>
                    <a:pt x="1505" y="790"/>
                  </a:lnTo>
                  <a:lnTo>
                    <a:pt x="1505" y="790"/>
                  </a:lnTo>
                  <a:lnTo>
                    <a:pt x="1503" y="782"/>
                  </a:lnTo>
                  <a:lnTo>
                    <a:pt x="1503" y="779"/>
                  </a:lnTo>
                  <a:lnTo>
                    <a:pt x="1500" y="776"/>
                  </a:lnTo>
                  <a:lnTo>
                    <a:pt x="1500" y="776"/>
                  </a:lnTo>
                  <a:lnTo>
                    <a:pt x="1489" y="799"/>
                  </a:lnTo>
                  <a:lnTo>
                    <a:pt x="1484" y="811"/>
                  </a:lnTo>
                  <a:lnTo>
                    <a:pt x="1479" y="824"/>
                  </a:lnTo>
                  <a:lnTo>
                    <a:pt x="1475" y="837"/>
                  </a:lnTo>
                  <a:lnTo>
                    <a:pt x="1474" y="849"/>
                  </a:lnTo>
                  <a:lnTo>
                    <a:pt x="1472" y="862"/>
                  </a:lnTo>
                  <a:lnTo>
                    <a:pt x="1475" y="873"/>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02" y="921"/>
                  </a:lnTo>
                  <a:lnTo>
                    <a:pt x="1527" y="918"/>
                  </a:lnTo>
                  <a:lnTo>
                    <a:pt x="1557" y="915"/>
                  </a:lnTo>
                  <a:lnTo>
                    <a:pt x="1557" y="915"/>
                  </a:lnTo>
                  <a:lnTo>
                    <a:pt x="1559" y="911"/>
                  </a:lnTo>
                  <a:lnTo>
                    <a:pt x="1564" y="908"/>
                  </a:lnTo>
                  <a:lnTo>
                    <a:pt x="1569" y="905"/>
                  </a:lnTo>
                  <a:lnTo>
                    <a:pt x="1575" y="904"/>
                  </a:lnTo>
                  <a:lnTo>
                    <a:pt x="1575" y="904"/>
                  </a:lnTo>
                  <a:lnTo>
                    <a:pt x="1575" y="908"/>
                  </a:lnTo>
                  <a:lnTo>
                    <a:pt x="1578" y="910"/>
                  </a:lnTo>
                  <a:lnTo>
                    <a:pt x="1583" y="914"/>
                  </a:lnTo>
                  <a:lnTo>
                    <a:pt x="1583" y="914"/>
                  </a:lnTo>
                  <a:close/>
                  <a:moveTo>
                    <a:pt x="1493" y="879"/>
                  </a:moveTo>
                  <a:lnTo>
                    <a:pt x="1493" y="879"/>
                  </a:lnTo>
                  <a:lnTo>
                    <a:pt x="1499" y="875"/>
                  </a:lnTo>
                  <a:lnTo>
                    <a:pt x="1505" y="870"/>
                  </a:lnTo>
                  <a:lnTo>
                    <a:pt x="1516" y="865"/>
                  </a:lnTo>
                  <a:lnTo>
                    <a:pt x="1527" y="858"/>
                  </a:lnTo>
                  <a:lnTo>
                    <a:pt x="1531" y="854"/>
                  </a:lnTo>
                  <a:lnTo>
                    <a:pt x="1535" y="848"/>
                  </a:lnTo>
                  <a:lnTo>
                    <a:pt x="1535" y="848"/>
                  </a:lnTo>
                  <a:lnTo>
                    <a:pt x="1531" y="845"/>
                  </a:lnTo>
                  <a:lnTo>
                    <a:pt x="1528" y="844"/>
                  </a:lnTo>
                  <a:lnTo>
                    <a:pt x="1527" y="841"/>
                  </a:lnTo>
                  <a:lnTo>
                    <a:pt x="1527" y="841"/>
                  </a:lnTo>
                  <a:lnTo>
                    <a:pt x="1521" y="844"/>
                  </a:lnTo>
                  <a:lnTo>
                    <a:pt x="1514" y="848"/>
                  </a:lnTo>
                  <a:lnTo>
                    <a:pt x="1509" y="854"/>
                  </a:lnTo>
                  <a:lnTo>
                    <a:pt x="1505" y="859"/>
                  </a:lnTo>
                  <a:lnTo>
                    <a:pt x="1498" y="870"/>
                  </a:lnTo>
                  <a:lnTo>
                    <a:pt x="1493" y="879"/>
                  </a:lnTo>
                  <a:lnTo>
                    <a:pt x="1493" y="879"/>
                  </a:lnTo>
                  <a:close/>
                  <a:moveTo>
                    <a:pt x="1526" y="1080"/>
                  </a:moveTo>
                  <a:lnTo>
                    <a:pt x="1526" y="1080"/>
                  </a:lnTo>
                  <a:lnTo>
                    <a:pt x="1524" y="1085"/>
                  </a:lnTo>
                  <a:lnTo>
                    <a:pt x="1523" y="1091"/>
                  </a:lnTo>
                  <a:lnTo>
                    <a:pt x="1520" y="1094"/>
                  </a:lnTo>
                  <a:lnTo>
                    <a:pt x="1514" y="1096"/>
                  </a:lnTo>
                  <a:lnTo>
                    <a:pt x="1514" y="1096"/>
                  </a:lnTo>
                  <a:lnTo>
                    <a:pt x="1506" y="1094"/>
                  </a:lnTo>
                  <a:lnTo>
                    <a:pt x="1498" y="1092"/>
                  </a:lnTo>
                  <a:lnTo>
                    <a:pt x="1488" y="1092"/>
                  </a:lnTo>
                  <a:lnTo>
                    <a:pt x="1479" y="1092"/>
                  </a:lnTo>
                  <a:lnTo>
                    <a:pt x="1461" y="1095"/>
                  </a:lnTo>
                  <a:lnTo>
                    <a:pt x="1447" y="1099"/>
                  </a:lnTo>
                  <a:lnTo>
                    <a:pt x="1447" y="1099"/>
                  </a:lnTo>
                  <a:lnTo>
                    <a:pt x="1447" y="1096"/>
                  </a:lnTo>
                  <a:lnTo>
                    <a:pt x="1446" y="1095"/>
                  </a:lnTo>
                  <a:lnTo>
                    <a:pt x="1444" y="1094"/>
                  </a:lnTo>
                  <a:lnTo>
                    <a:pt x="1443" y="1092"/>
                  </a:lnTo>
                  <a:lnTo>
                    <a:pt x="1443" y="1092"/>
                  </a:lnTo>
                  <a:lnTo>
                    <a:pt x="1457" y="1067"/>
                  </a:lnTo>
                  <a:lnTo>
                    <a:pt x="1468" y="1039"/>
                  </a:lnTo>
                  <a:lnTo>
                    <a:pt x="1478" y="1009"/>
                  </a:lnTo>
                  <a:lnTo>
                    <a:pt x="1485" y="978"/>
                  </a:lnTo>
                  <a:lnTo>
                    <a:pt x="1485" y="978"/>
                  </a:lnTo>
                  <a:lnTo>
                    <a:pt x="1479" y="973"/>
                  </a:lnTo>
                  <a:lnTo>
                    <a:pt x="1475" y="967"/>
                  </a:lnTo>
                  <a:lnTo>
                    <a:pt x="1471" y="963"/>
                  </a:lnTo>
                  <a:lnTo>
                    <a:pt x="1464" y="959"/>
                  </a:lnTo>
                  <a:lnTo>
                    <a:pt x="1464" y="959"/>
                  </a:lnTo>
                  <a:lnTo>
                    <a:pt x="1455" y="966"/>
                  </a:lnTo>
                  <a:lnTo>
                    <a:pt x="1447" y="973"/>
                  </a:lnTo>
                  <a:lnTo>
                    <a:pt x="1441" y="976"/>
                  </a:lnTo>
                  <a:lnTo>
                    <a:pt x="1436" y="977"/>
                  </a:lnTo>
                  <a:lnTo>
                    <a:pt x="1432" y="977"/>
                  </a:lnTo>
                  <a:lnTo>
                    <a:pt x="1426" y="976"/>
                  </a:lnTo>
                  <a:lnTo>
                    <a:pt x="1426" y="976"/>
                  </a:lnTo>
                  <a:lnTo>
                    <a:pt x="1409" y="987"/>
                  </a:lnTo>
                  <a:lnTo>
                    <a:pt x="1394" y="998"/>
                  </a:lnTo>
                  <a:lnTo>
                    <a:pt x="1380" y="1011"/>
                  </a:lnTo>
                  <a:lnTo>
                    <a:pt x="1367" y="1025"/>
                  </a:lnTo>
                  <a:lnTo>
                    <a:pt x="1354" y="1040"/>
                  </a:lnTo>
                  <a:lnTo>
                    <a:pt x="1343" y="1056"/>
                  </a:lnTo>
                  <a:lnTo>
                    <a:pt x="1333" y="1073"/>
                  </a:lnTo>
                  <a:lnTo>
                    <a:pt x="1324" y="1089"/>
                  </a:lnTo>
                  <a:lnTo>
                    <a:pt x="1324" y="1089"/>
                  </a:lnTo>
                  <a:lnTo>
                    <a:pt x="1322" y="1095"/>
                  </a:lnTo>
                  <a:lnTo>
                    <a:pt x="1322" y="1102"/>
                  </a:lnTo>
                  <a:lnTo>
                    <a:pt x="1322" y="1102"/>
                  </a:lnTo>
                  <a:lnTo>
                    <a:pt x="1319" y="1106"/>
                  </a:lnTo>
                  <a:lnTo>
                    <a:pt x="1316" y="1110"/>
                  </a:lnTo>
                  <a:lnTo>
                    <a:pt x="1309" y="1120"/>
                  </a:lnTo>
                  <a:lnTo>
                    <a:pt x="1307" y="1124"/>
                  </a:lnTo>
                  <a:lnTo>
                    <a:pt x="1302" y="1126"/>
                  </a:lnTo>
                  <a:lnTo>
                    <a:pt x="1298" y="1124"/>
                  </a:lnTo>
                  <a:lnTo>
                    <a:pt x="1293" y="1119"/>
                  </a:lnTo>
                  <a:lnTo>
                    <a:pt x="1293" y="1119"/>
                  </a:lnTo>
                  <a:lnTo>
                    <a:pt x="1291" y="1108"/>
                  </a:lnTo>
                  <a:lnTo>
                    <a:pt x="1287" y="1095"/>
                  </a:lnTo>
                  <a:lnTo>
                    <a:pt x="1281" y="1082"/>
                  </a:lnTo>
                  <a:lnTo>
                    <a:pt x="1277" y="1077"/>
                  </a:lnTo>
                  <a:lnTo>
                    <a:pt x="1273" y="1073"/>
                  </a:lnTo>
                  <a:lnTo>
                    <a:pt x="1273" y="1073"/>
                  </a:lnTo>
                  <a:lnTo>
                    <a:pt x="1265" y="1066"/>
                  </a:lnTo>
                  <a:lnTo>
                    <a:pt x="1256" y="1060"/>
                  </a:lnTo>
                  <a:lnTo>
                    <a:pt x="1248" y="1057"/>
                  </a:lnTo>
                  <a:lnTo>
                    <a:pt x="1239" y="1054"/>
                  </a:lnTo>
                  <a:lnTo>
                    <a:pt x="1222" y="1049"/>
                  </a:lnTo>
                  <a:lnTo>
                    <a:pt x="1214" y="1046"/>
                  </a:lnTo>
                  <a:lnTo>
                    <a:pt x="1207" y="1043"/>
                  </a:lnTo>
                  <a:lnTo>
                    <a:pt x="1207" y="1043"/>
                  </a:lnTo>
                  <a:lnTo>
                    <a:pt x="1206" y="1040"/>
                  </a:lnTo>
                  <a:lnTo>
                    <a:pt x="1206" y="1037"/>
                  </a:lnTo>
                  <a:lnTo>
                    <a:pt x="1208" y="1033"/>
                  </a:lnTo>
                  <a:lnTo>
                    <a:pt x="1211" y="1029"/>
                  </a:lnTo>
                  <a:lnTo>
                    <a:pt x="1211" y="1028"/>
                  </a:lnTo>
                  <a:lnTo>
                    <a:pt x="1210" y="1025"/>
                  </a:lnTo>
                  <a:lnTo>
                    <a:pt x="1210" y="1025"/>
                  </a:lnTo>
                  <a:lnTo>
                    <a:pt x="1186" y="1032"/>
                  </a:lnTo>
                  <a:lnTo>
                    <a:pt x="1159" y="1039"/>
                  </a:lnTo>
                  <a:lnTo>
                    <a:pt x="1131" y="1046"/>
                  </a:lnTo>
                  <a:lnTo>
                    <a:pt x="1102" y="1051"/>
                  </a:lnTo>
                  <a:lnTo>
                    <a:pt x="1074" y="1054"/>
                  </a:lnTo>
                  <a:lnTo>
                    <a:pt x="1044" y="1057"/>
                  </a:lnTo>
                  <a:lnTo>
                    <a:pt x="1015" y="1057"/>
                  </a:lnTo>
                  <a:lnTo>
                    <a:pt x="987" y="1054"/>
                  </a:lnTo>
                  <a:lnTo>
                    <a:pt x="987" y="1054"/>
                  </a:lnTo>
                  <a:lnTo>
                    <a:pt x="989" y="1060"/>
                  </a:lnTo>
                  <a:lnTo>
                    <a:pt x="992" y="1064"/>
                  </a:lnTo>
                  <a:lnTo>
                    <a:pt x="1002" y="1073"/>
                  </a:lnTo>
                  <a:lnTo>
                    <a:pt x="1022" y="1088"/>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090" y="1342"/>
                  </a:lnTo>
                  <a:lnTo>
                    <a:pt x="1168" y="1296"/>
                  </a:lnTo>
                  <a:lnTo>
                    <a:pt x="1207" y="1273"/>
                  </a:lnTo>
                  <a:lnTo>
                    <a:pt x="1246" y="1251"/>
                  </a:lnTo>
                  <a:lnTo>
                    <a:pt x="1288" y="1230"/>
                  </a:lnTo>
                  <a:lnTo>
                    <a:pt x="1329" y="1210"/>
                  </a:lnTo>
                  <a:lnTo>
                    <a:pt x="1371" y="1192"/>
                  </a:lnTo>
                  <a:lnTo>
                    <a:pt x="1415" y="1174"/>
                  </a:lnTo>
                  <a:lnTo>
                    <a:pt x="1415" y="1174"/>
                  </a:lnTo>
                  <a:lnTo>
                    <a:pt x="1446" y="1164"/>
                  </a:lnTo>
                  <a:lnTo>
                    <a:pt x="1475" y="1153"/>
                  </a:lnTo>
                  <a:lnTo>
                    <a:pt x="1506" y="1141"/>
                  </a:lnTo>
                  <a:lnTo>
                    <a:pt x="1520" y="1134"/>
                  </a:lnTo>
                  <a:lnTo>
                    <a:pt x="1534" y="1126"/>
                  </a:lnTo>
                  <a:lnTo>
                    <a:pt x="1534" y="1126"/>
                  </a:lnTo>
                  <a:lnTo>
                    <a:pt x="1534" y="1113"/>
                  </a:lnTo>
                  <a:lnTo>
                    <a:pt x="1534" y="1101"/>
                  </a:lnTo>
                  <a:lnTo>
                    <a:pt x="1531" y="1089"/>
                  </a:lnTo>
                  <a:lnTo>
                    <a:pt x="1528" y="1084"/>
                  </a:lnTo>
                  <a:lnTo>
                    <a:pt x="1526" y="1080"/>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0"/>
                  </a:lnTo>
                  <a:lnTo>
                    <a:pt x="1506" y="955"/>
                  </a:lnTo>
                  <a:lnTo>
                    <a:pt x="1505" y="959"/>
                  </a:lnTo>
                  <a:lnTo>
                    <a:pt x="1502" y="966"/>
                  </a:lnTo>
                  <a:lnTo>
                    <a:pt x="1498" y="971"/>
                  </a:lnTo>
                  <a:lnTo>
                    <a:pt x="1495" y="976"/>
                  </a:lnTo>
                  <a:lnTo>
                    <a:pt x="1495" y="976"/>
                  </a:lnTo>
                  <a:lnTo>
                    <a:pt x="1495" y="981"/>
                  </a:lnTo>
                  <a:lnTo>
                    <a:pt x="1496" y="987"/>
                  </a:lnTo>
                  <a:lnTo>
                    <a:pt x="1496" y="993"/>
                  </a:lnTo>
                  <a:lnTo>
                    <a:pt x="1495" y="1000"/>
                  </a:lnTo>
                  <a:lnTo>
                    <a:pt x="1495" y="1000"/>
                  </a:lnTo>
                  <a:lnTo>
                    <a:pt x="1493" y="1009"/>
                  </a:lnTo>
                  <a:lnTo>
                    <a:pt x="1489" y="1019"/>
                  </a:lnTo>
                  <a:lnTo>
                    <a:pt x="1481" y="1037"/>
                  </a:lnTo>
                  <a:lnTo>
                    <a:pt x="1477" y="1047"/>
                  </a:lnTo>
                  <a:lnTo>
                    <a:pt x="1472" y="1057"/>
                  </a:lnTo>
                  <a:lnTo>
                    <a:pt x="1469" y="1067"/>
                  </a:lnTo>
                  <a:lnTo>
                    <a:pt x="1469" y="1078"/>
                  </a:lnTo>
                  <a:lnTo>
                    <a:pt x="1469" y="1078"/>
                  </a:lnTo>
                  <a:lnTo>
                    <a:pt x="1481" y="1078"/>
                  </a:lnTo>
                  <a:lnTo>
                    <a:pt x="1496" y="1078"/>
                  </a:lnTo>
                  <a:lnTo>
                    <a:pt x="1505" y="1078"/>
                  </a:lnTo>
                  <a:lnTo>
                    <a:pt x="1510" y="1075"/>
                  </a:lnTo>
                  <a:lnTo>
                    <a:pt x="1516" y="1070"/>
                  </a:lnTo>
                  <a:lnTo>
                    <a:pt x="1517" y="1067"/>
                  </a:lnTo>
                  <a:lnTo>
                    <a:pt x="1519" y="1064"/>
                  </a:lnTo>
                  <a:lnTo>
                    <a:pt x="1519" y="1064"/>
                  </a:lnTo>
                  <a:lnTo>
                    <a:pt x="1517" y="1059"/>
                  </a:lnTo>
                  <a:lnTo>
                    <a:pt x="1516" y="1056"/>
                  </a:lnTo>
                  <a:lnTo>
                    <a:pt x="1514" y="1051"/>
                  </a:lnTo>
                  <a:lnTo>
                    <a:pt x="1514" y="1046"/>
                  </a:lnTo>
                  <a:lnTo>
                    <a:pt x="1514" y="1046"/>
                  </a:lnTo>
                  <a:lnTo>
                    <a:pt x="1516" y="1044"/>
                  </a:lnTo>
                  <a:lnTo>
                    <a:pt x="1517" y="1044"/>
                  </a:lnTo>
                  <a:lnTo>
                    <a:pt x="1520" y="1046"/>
                  </a:lnTo>
                  <a:lnTo>
                    <a:pt x="1521" y="1046"/>
                  </a:lnTo>
                  <a:lnTo>
                    <a:pt x="1521" y="1043"/>
                  </a:lnTo>
                  <a:lnTo>
                    <a:pt x="1521" y="1043"/>
                  </a:lnTo>
                  <a:close/>
                  <a:moveTo>
                    <a:pt x="1498" y="761"/>
                  </a:moveTo>
                  <a:lnTo>
                    <a:pt x="1498" y="761"/>
                  </a:lnTo>
                  <a:lnTo>
                    <a:pt x="1495" y="755"/>
                  </a:lnTo>
                  <a:lnTo>
                    <a:pt x="1495" y="755"/>
                  </a:lnTo>
                  <a:lnTo>
                    <a:pt x="1484" y="726"/>
                  </a:lnTo>
                  <a:lnTo>
                    <a:pt x="1469" y="695"/>
                  </a:lnTo>
                  <a:lnTo>
                    <a:pt x="1455" y="667"/>
                  </a:lnTo>
                  <a:lnTo>
                    <a:pt x="1440" y="640"/>
                  </a:lnTo>
                  <a:lnTo>
                    <a:pt x="1422" y="615"/>
                  </a:lnTo>
                  <a:lnTo>
                    <a:pt x="1404" y="591"/>
                  </a:lnTo>
                  <a:lnTo>
                    <a:pt x="1382" y="570"/>
                  </a:lnTo>
                  <a:lnTo>
                    <a:pt x="1359" y="550"/>
                  </a:lnTo>
                  <a:lnTo>
                    <a:pt x="1359" y="550"/>
                  </a:lnTo>
                  <a:lnTo>
                    <a:pt x="1308" y="583"/>
                  </a:lnTo>
                  <a:lnTo>
                    <a:pt x="1256" y="613"/>
                  </a:lnTo>
                  <a:lnTo>
                    <a:pt x="1152" y="675"/>
                  </a:lnTo>
                  <a:lnTo>
                    <a:pt x="1100" y="706"/>
                  </a:lnTo>
                  <a:lnTo>
                    <a:pt x="1048" y="737"/>
                  </a:lnTo>
                  <a:lnTo>
                    <a:pt x="998" y="771"/>
                  </a:lnTo>
                  <a:lnTo>
                    <a:pt x="949" y="804"/>
                  </a:lnTo>
                  <a:lnTo>
                    <a:pt x="949" y="804"/>
                  </a:lnTo>
                  <a:lnTo>
                    <a:pt x="930" y="804"/>
                  </a:lnTo>
                  <a:lnTo>
                    <a:pt x="915" y="802"/>
                  </a:lnTo>
                  <a:lnTo>
                    <a:pt x="901" y="797"/>
                  </a:lnTo>
                  <a:lnTo>
                    <a:pt x="887" y="792"/>
                  </a:lnTo>
                  <a:lnTo>
                    <a:pt x="862" y="779"/>
                  </a:lnTo>
                  <a:lnTo>
                    <a:pt x="835" y="766"/>
                  </a:lnTo>
                  <a:lnTo>
                    <a:pt x="835" y="766"/>
                  </a:lnTo>
                  <a:lnTo>
                    <a:pt x="831" y="765"/>
                  </a:lnTo>
                  <a:lnTo>
                    <a:pt x="827" y="765"/>
                  </a:lnTo>
                  <a:lnTo>
                    <a:pt x="821" y="764"/>
                  </a:lnTo>
                  <a:lnTo>
                    <a:pt x="817" y="762"/>
                  </a:lnTo>
                  <a:lnTo>
                    <a:pt x="817" y="762"/>
                  </a:lnTo>
                  <a:lnTo>
                    <a:pt x="800" y="755"/>
                  </a:lnTo>
                  <a:lnTo>
                    <a:pt x="783" y="747"/>
                  </a:lnTo>
                  <a:lnTo>
                    <a:pt x="766" y="738"/>
                  </a:lnTo>
                  <a:lnTo>
                    <a:pt x="749" y="731"/>
                  </a:lnTo>
                  <a:lnTo>
                    <a:pt x="749" y="731"/>
                  </a:lnTo>
                  <a:lnTo>
                    <a:pt x="730" y="724"/>
                  </a:lnTo>
                  <a:lnTo>
                    <a:pt x="711" y="719"/>
                  </a:lnTo>
                  <a:lnTo>
                    <a:pt x="672" y="709"/>
                  </a:lnTo>
                  <a:lnTo>
                    <a:pt x="672" y="709"/>
                  </a:lnTo>
                  <a:lnTo>
                    <a:pt x="648" y="700"/>
                  </a:lnTo>
                  <a:lnTo>
                    <a:pt x="626" y="692"/>
                  </a:lnTo>
                  <a:lnTo>
                    <a:pt x="579" y="675"/>
                  </a:lnTo>
                  <a:lnTo>
                    <a:pt x="579" y="675"/>
                  </a:lnTo>
                  <a:lnTo>
                    <a:pt x="528" y="660"/>
                  </a:lnTo>
                  <a:lnTo>
                    <a:pt x="476" y="644"/>
                  </a:lnTo>
                  <a:lnTo>
                    <a:pt x="476" y="644"/>
                  </a:lnTo>
                  <a:lnTo>
                    <a:pt x="469" y="649"/>
                  </a:lnTo>
                  <a:lnTo>
                    <a:pt x="463" y="656"/>
                  </a:lnTo>
                  <a:lnTo>
                    <a:pt x="456" y="661"/>
                  </a:lnTo>
                  <a:lnTo>
                    <a:pt x="449" y="667"/>
                  </a:lnTo>
                  <a:lnTo>
                    <a:pt x="449" y="667"/>
                  </a:lnTo>
                  <a:lnTo>
                    <a:pt x="426" y="696"/>
                  </a:lnTo>
                  <a:lnTo>
                    <a:pt x="407" y="727"/>
                  </a:lnTo>
                  <a:lnTo>
                    <a:pt x="389" y="759"/>
                  </a:lnTo>
                  <a:lnTo>
                    <a:pt x="370" y="793"/>
                  </a:lnTo>
                  <a:lnTo>
                    <a:pt x="355" y="828"/>
                  </a:lnTo>
                  <a:lnTo>
                    <a:pt x="339" y="865"/>
                  </a:lnTo>
                  <a:lnTo>
                    <a:pt x="325" y="901"/>
                  </a:lnTo>
                  <a:lnTo>
                    <a:pt x="311" y="939"/>
                  </a:lnTo>
                  <a:lnTo>
                    <a:pt x="311" y="939"/>
                  </a:lnTo>
                  <a:lnTo>
                    <a:pt x="314" y="939"/>
                  </a:lnTo>
                  <a:lnTo>
                    <a:pt x="316" y="941"/>
                  </a:lnTo>
                  <a:lnTo>
                    <a:pt x="317" y="945"/>
                  </a:lnTo>
                  <a:lnTo>
                    <a:pt x="317" y="949"/>
                  </a:lnTo>
                  <a:lnTo>
                    <a:pt x="316" y="952"/>
                  </a:lnTo>
                  <a:lnTo>
                    <a:pt x="316" y="952"/>
                  </a:lnTo>
                  <a:lnTo>
                    <a:pt x="324" y="962"/>
                  </a:lnTo>
                  <a:lnTo>
                    <a:pt x="328" y="966"/>
                  </a:lnTo>
                  <a:lnTo>
                    <a:pt x="331" y="973"/>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86" y="1146"/>
                  </a:lnTo>
                  <a:lnTo>
                    <a:pt x="791" y="1150"/>
                  </a:lnTo>
                  <a:lnTo>
                    <a:pt x="797" y="1151"/>
                  </a:lnTo>
                  <a:lnTo>
                    <a:pt x="810" y="1151"/>
                  </a:lnTo>
                  <a:lnTo>
                    <a:pt x="810" y="1151"/>
                  </a:lnTo>
                  <a:lnTo>
                    <a:pt x="827" y="1154"/>
                  </a:lnTo>
                  <a:lnTo>
                    <a:pt x="845" y="1158"/>
                  </a:lnTo>
                  <a:lnTo>
                    <a:pt x="855" y="1160"/>
                  </a:lnTo>
                  <a:lnTo>
                    <a:pt x="864" y="1160"/>
                  </a:lnTo>
                  <a:lnTo>
                    <a:pt x="873" y="1160"/>
                  </a:lnTo>
                  <a:lnTo>
                    <a:pt x="881" y="1158"/>
                  </a:lnTo>
                  <a:lnTo>
                    <a:pt x="881" y="1158"/>
                  </a:lnTo>
                  <a:lnTo>
                    <a:pt x="884" y="1147"/>
                  </a:lnTo>
                  <a:lnTo>
                    <a:pt x="888" y="1139"/>
                  </a:lnTo>
                  <a:lnTo>
                    <a:pt x="893" y="1130"/>
                  </a:lnTo>
                  <a:lnTo>
                    <a:pt x="898" y="1122"/>
                  </a:lnTo>
                  <a:lnTo>
                    <a:pt x="911" y="1108"/>
                  </a:lnTo>
                  <a:lnTo>
                    <a:pt x="923" y="1095"/>
                  </a:lnTo>
                  <a:lnTo>
                    <a:pt x="923" y="1095"/>
                  </a:lnTo>
                  <a:lnTo>
                    <a:pt x="933" y="1091"/>
                  </a:lnTo>
                  <a:lnTo>
                    <a:pt x="943" y="1089"/>
                  </a:lnTo>
                  <a:lnTo>
                    <a:pt x="951" y="1089"/>
                  </a:lnTo>
                  <a:lnTo>
                    <a:pt x="961" y="1089"/>
                  </a:lnTo>
                  <a:lnTo>
                    <a:pt x="980" y="1089"/>
                  </a:lnTo>
                  <a:lnTo>
                    <a:pt x="989" y="1089"/>
                  </a:lnTo>
                  <a:lnTo>
                    <a:pt x="999" y="1087"/>
                  </a:lnTo>
                  <a:lnTo>
                    <a:pt x="999" y="1087"/>
                  </a:lnTo>
                  <a:lnTo>
                    <a:pt x="994" y="1081"/>
                  </a:lnTo>
                  <a:lnTo>
                    <a:pt x="988" y="1075"/>
                  </a:lnTo>
                  <a:lnTo>
                    <a:pt x="975" y="1068"/>
                  </a:lnTo>
                  <a:lnTo>
                    <a:pt x="961" y="1061"/>
                  </a:lnTo>
                  <a:lnTo>
                    <a:pt x="946" y="1057"/>
                  </a:lnTo>
                  <a:lnTo>
                    <a:pt x="946" y="1057"/>
                  </a:lnTo>
                  <a:lnTo>
                    <a:pt x="946" y="1053"/>
                  </a:lnTo>
                  <a:lnTo>
                    <a:pt x="947" y="1049"/>
                  </a:lnTo>
                  <a:lnTo>
                    <a:pt x="949" y="1047"/>
                  </a:lnTo>
                  <a:lnTo>
                    <a:pt x="951" y="1044"/>
                  </a:lnTo>
                  <a:lnTo>
                    <a:pt x="957" y="1042"/>
                  </a:lnTo>
                  <a:lnTo>
                    <a:pt x="964" y="1040"/>
                  </a:lnTo>
                  <a:lnTo>
                    <a:pt x="964" y="1040"/>
                  </a:lnTo>
                  <a:lnTo>
                    <a:pt x="977" y="1040"/>
                  </a:lnTo>
                  <a:lnTo>
                    <a:pt x="989" y="1040"/>
                  </a:lnTo>
                  <a:lnTo>
                    <a:pt x="1017" y="1042"/>
                  </a:lnTo>
                  <a:lnTo>
                    <a:pt x="1044" y="1043"/>
                  </a:lnTo>
                  <a:lnTo>
                    <a:pt x="1058" y="1043"/>
                  </a:lnTo>
                  <a:lnTo>
                    <a:pt x="1072" y="1043"/>
                  </a:lnTo>
                  <a:lnTo>
                    <a:pt x="1072" y="1043"/>
                  </a:lnTo>
                  <a:lnTo>
                    <a:pt x="1093" y="1040"/>
                  </a:lnTo>
                  <a:lnTo>
                    <a:pt x="1113" y="1036"/>
                  </a:lnTo>
                  <a:lnTo>
                    <a:pt x="1151" y="1028"/>
                  </a:lnTo>
                  <a:lnTo>
                    <a:pt x="1189" y="1018"/>
                  </a:lnTo>
                  <a:lnTo>
                    <a:pt x="1228" y="1008"/>
                  </a:lnTo>
                  <a:lnTo>
                    <a:pt x="1228" y="1008"/>
                  </a:lnTo>
                  <a:lnTo>
                    <a:pt x="1243" y="997"/>
                  </a:lnTo>
                  <a:lnTo>
                    <a:pt x="1260" y="985"/>
                  </a:lnTo>
                  <a:lnTo>
                    <a:pt x="1277" y="977"/>
                  </a:lnTo>
                  <a:lnTo>
                    <a:pt x="1295" y="967"/>
                  </a:lnTo>
                  <a:lnTo>
                    <a:pt x="1332" y="950"/>
                  </a:lnTo>
                  <a:lnTo>
                    <a:pt x="1366" y="934"/>
                  </a:lnTo>
                  <a:lnTo>
                    <a:pt x="1366" y="934"/>
                  </a:lnTo>
                  <a:lnTo>
                    <a:pt x="1345" y="925"/>
                  </a:lnTo>
                  <a:lnTo>
                    <a:pt x="1326" y="915"/>
                  </a:lnTo>
                  <a:lnTo>
                    <a:pt x="1308" y="904"/>
                  </a:lnTo>
                  <a:lnTo>
                    <a:pt x="1291" y="889"/>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65" y="793"/>
                  </a:lnTo>
                  <a:lnTo>
                    <a:pt x="1273" y="790"/>
                  </a:lnTo>
                  <a:lnTo>
                    <a:pt x="1280" y="789"/>
                  </a:lnTo>
                  <a:lnTo>
                    <a:pt x="1294" y="788"/>
                  </a:lnTo>
                  <a:lnTo>
                    <a:pt x="1300" y="788"/>
                  </a:lnTo>
                  <a:lnTo>
                    <a:pt x="1305" y="786"/>
                  </a:lnTo>
                  <a:lnTo>
                    <a:pt x="1311" y="783"/>
                  </a:lnTo>
                  <a:lnTo>
                    <a:pt x="1315" y="779"/>
                  </a:lnTo>
                  <a:lnTo>
                    <a:pt x="1315" y="779"/>
                  </a:lnTo>
                  <a:lnTo>
                    <a:pt x="1319" y="773"/>
                  </a:lnTo>
                  <a:lnTo>
                    <a:pt x="1321" y="766"/>
                  </a:lnTo>
                  <a:lnTo>
                    <a:pt x="1322" y="752"/>
                  </a:lnTo>
                  <a:lnTo>
                    <a:pt x="1324" y="738"/>
                  </a:lnTo>
                  <a:lnTo>
                    <a:pt x="1324" y="731"/>
                  </a:lnTo>
                  <a:lnTo>
                    <a:pt x="1326" y="724"/>
                  </a:lnTo>
                  <a:lnTo>
                    <a:pt x="1326" y="724"/>
                  </a:lnTo>
                  <a:lnTo>
                    <a:pt x="1331" y="717"/>
                  </a:lnTo>
                  <a:lnTo>
                    <a:pt x="1336" y="710"/>
                  </a:lnTo>
                  <a:lnTo>
                    <a:pt x="1343" y="706"/>
                  </a:lnTo>
                  <a:lnTo>
                    <a:pt x="1350" y="703"/>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2" y="854"/>
                  </a:lnTo>
                  <a:lnTo>
                    <a:pt x="1464" y="839"/>
                  </a:lnTo>
                  <a:lnTo>
                    <a:pt x="1467" y="827"/>
                  </a:lnTo>
                  <a:lnTo>
                    <a:pt x="1469" y="816"/>
                  </a:lnTo>
                  <a:lnTo>
                    <a:pt x="1474" y="804"/>
                  </a:lnTo>
                  <a:lnTo>
                    <a:pt x="1485" y="782"/>
                  </a:lnTo>
                  <a:lnTo>
                    <a:pt x="1498" y="761"/>
                  </a:lnTo>
                  <a:lnTo>
                    <a:pt x="1498" y="761"/>
                  </a:lnTo>
                  <a:close/>
                  <a:moveTo>
                    <a:pt x="1440" y="897"/>
                  </a:moveTo>
                  <a:lnTo>
                    <a:pt x="1440" y="897"/>
                  </a:lnTo>
                  <a:lnTo>
                    <a:pt x="1436" y="905"/>
                  </a:lnTo>
                  <a:lnTo>
                    <a:pt x="1433" y="912"/>
                  </a:lnTo>
                  <a:lnTo>
                    <a:pt x="1430" y="920"/>
                  </a:lnTo>
                  <a:lnTo>
                    <a:pt x="1429" y="928"/>
                  </a:lnTo>
                  <a:lnTo>
                    <a:pt x="1430" y="945"/>
                  </a:lnTo>
                  <a:lnTo>
                    <a:pt x="1433" y="962"/>
                  </a:lnTo>
                  <a:lnTo>
                    <a:pt x="1433" y="962"/>
                  </a:lnTo>
                  <a:lnTo>
                    <a:pt x="1439" y="962"/>
                  </a:lnTo>
                  <a:lnTo>
                    <a:pt x="1443" y="959"/>
                  </a:lnTo>
                  <a:lnTo>
                    <a:pt x="1447" y="956"/>
                  </a:lnTo>
                  <a:lnTo>
                    <a:pt x="1450" y="952"/>
                  </a:lnTo>
                  <a:lnTo>
                    <a:pt x="1455" y="943"/>
                  </a:lnTo>
                  <a:lnTo>
                    <a:pt x="1460" y="941"/>
                  </a:lnTo>
                  <a:lnTo>
                    <a:pt x="1464" y="938"/>
                  </a:lnTo>
                  <a:lnTo>
                    <a:pt x="1464" y="938"/>
                  </a:lnTo>
                  <a:lnTo>
                    <a:pt x="1468" y="939"/>
                  </a:lnTo>
                  <a:lnTo>
                    <a:pt x="1471" y="942"/>
                  </a:lnTo>
                  <a:lnTo>
                    <a:pt x="1475" y="948"/>
                  </a:lnTo>
                  <a:lnTo>
                    <a:pt x="1481" y="953"/>
                  </a:lnTo>
                  <a:lnTo>
                    <a:pt x="1484" y="956"/>
                  </a:lnTo>
                  <a:lnTo>
                    <a:pt x="1489" y="957"/>
                  </a:lnTo>
                  <a:lnTo>
                    <a:pt x="1489" y="957"/>
                  </a:lnTo>
                  <a:lnTo>
                    <a:pt x="1489" y="943"/>
                  </a:lnTo>
                  <a:lnTo>
                    <a:pt x="1489" y="931"/>
                  </a:lnTo>
                  <a:lnTo>
                    <a:pt x="1485" y="921"/>
                  </a:lnTo>
                  <a:lnTo>
                    <a:pt x="1479" y="912"/>
                  </a:lnTo>
                  <a:lnTo>
                    <a:pt x="1471" y="905"/>
                  </a:lnTo>
                  <a:lnTo>
                    <a:pt x="1462" y="901"/>
                  </a:lnTo>
                  <a:lnTo>
                    <a:pt x="1451" y="898"/>
                  </a:lnTo>
                  <a:lnTo>
                    <a:pt x="1440" y="897"/>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73" y="795"/>
                  </a:lnTo>
                  <a:lnTo>
                    <a:pt x="1389" y="807"/>
                  </a:lnTo>
                  <a:lnTo>
                    <a:pt x="1404" y="823"/>
                  </a:lnTo>
                  <a:lnTo>
                    <a:pt x="1418" y="839"/>
                  </a:lnTo>
                  <a:lnTo>
                    <a:pt x="1422" y="848"/>
                  </a:lnTo>
                  <a:lnTo>
                    <a:pt x="1427" y="858"/>
                  </a:lnTo>
                  <a:lnTo>
                    <a:pt x="1427" y="858"/>
                  </a:lnTo>
                  <a:lnTo>
                    <a:pt x="1429" y="865"/>
                  </a:lnTo>
                  <a:lnTo>
                    <a:pt x="1430" y="872"/>
                  </a:lnTo>
                  <a:lnTo>
                    <a:pt x="1432" y="876"/>
                  </a:lnTo>
                  <a:lnTo>
                    <a:pt x="1434" y="879"/>
                  </a:lnTo>
                  <a:lnTo>
                    <a:pt x="1437" y="880"/>
                  </a:lnTo>
                  <a:lnTo>
                    <a:pt x="1441" y="882"/>
                  </a:lnTo>
                  <a:lnTo>
                    <a:pt x="1441" y="882"/>
                  </a:lnTo>
                  <a:lnTo>
                    <a:pt x="1444" y="873"/>
                  </a:lnTo>
                  <a:lnTo>
                    <a:pt x="1446" y="863"/>
                  </a:lnTo>
                  <a:lnTo>
                    <a:pt x="1446" y="851"/>
                  </a:lnTo>
                  <a:lnTo>
                    <a:pt x="1443" y="837"/>
                  </a:lnTo>
                  <a:lnTo>
                    <a:pt x="1440" y="824"/>
                  </a:lnTo>
                  <a:lnTo>
                    <a:pt x="1436" y="811"/>
                  </a:lnTo>
                  <a:lnTo>
                    <a:pt x="1430" y="800"/>
                  </a:lnTo>
                  <a:lnTo>
                    <a:pt x="1423" y="79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20" y="880"/>
                  </a:lnTo>
                  <a:lnTo>
                    <a:pt x="1416" y="868"/>
                  </a:lnTo>
                  <a:lnTo>
                    <a:pt x="1412" y="858"/>
                  </a:lnTo>
                  <a:lnTo>
                    <a:pt x="1406" y="847"/>
                  </a:lnTo>
                  <a:lnTo>
                    <a:pt x="1401" y="837"/>
                  </a:lnTo>
                  <a:lnTo>
                    <a:pt x="1394" y="828"/>
                  </a:lnTo>
                  <a:lnTo>
                    <a:pt x="1387" y="820"/>
                  </a:lnTo>
                  <a:lnTo>
                    <a:pt x="1378" y="811"/>
                  </a:lnTo>
                  <a:lnTo>
                    <a:pt x="1370" y="804"/>
                  </a:lnTo>
                  <a:lnTo>
                    <a:pt x="1370" y="804"/>
                  </a:lnTo>
                  <a:close/>
                  <a:moveTo>
                    <a:pt x="1370" y="775"/>
                  </a:moveTo>
                  <a:lnTo>
                    <a:pt x="1370" y="775"/>
                  </a:lnTo>
                  <a:lnTo>
                    <a:pt x="1375" y="769"/>
                  </a:lnTo>
                  <a:lnTo>
                    <a:pt x="1384" y="765"/>
                  </a:lnTo>
                  <a:lnTo>
                    <a:pt x="1392" y="761"/>
                  </a:lnTo>
                  <a:lnTo>
                    <a:pt x="1398" y="761"/>
                  </a:lnTo>
                  <a:lnTo>
                    <a:pt x="1402" y="761"/>
                  </a:lnTo>
                  <a:lnTo>
                    <a:pt x="1402" y="761"/>
                  </a:lnTo>
                  <a:lnTo>
                    <a:pt x="1406" y="764"/>
                  </a:lnTo>
                  <a:lnTo>
                    <a:pt x="1411" y="766"/>
                  </a:lnTo>
                  <a:lnTo>
                    <a:pt x="1413" y="769"/>
                  </a:lnTo>
                  <a:lnTo>
                    <a:pt x="1413" y="768"/>
                  </a:lnTo>
                  <a:lnTo>
                    <a:pt x="1413" y="766"/>
                  </a:lnTo>
                  <a:lnTo>
                    <a:pt x="1413" y="766"/>
                  </a:lnTo>
                  <a:lnTo>
                    <a:pt x="1402" y="752"/>
                  </a:lnTo>
                  <a:lnTo>
                    <a:pt x="1387" y="737"/>
                  </a:lnTo>
                  <a:lnTo>
                    <a:pt x="1378" y="730"/>
                  </a:lnTo>
                  <a:lnTo>
                    <a:pt x="1370" y="724"/>
                  </a:lnTo>
                  <a:lnTo>
                    <a:pt x="1361" y="720"/>
                  </a:lnTo>
                  <a:lnTo>
                    <a:pt x="1354" y="719"/>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26" y="789"/>
                  </a:lnTo>
                  <a:lnTo>
                    <a:pt x="1319" y="795"/>
                  </a:lnTo>
                  <a:lnTo>
                    <a:pt x="1312" y="799"/>
                  </a:lnTo>
                  <a:lnTo>
                    <a:pt x="1307" y="800"/>
                  </a:lnTo>
                  <a:lnTo>
                    <a:pt x="1300" y="800"/>
                  </a:lnTo>
                  <a:lnTo>
                    <a:pt x="1286" y="802"/>
                  </a:lnTo>
                  <a:lnTo>
                    <a:pt x="1277" y="803"/>
                  </a:lnTo>
                  <a:lnTo>
                    <a:pt x="1270" y="807"/>
                  </a:lnTo>
                  <a:lnTo>
                    <a:pt x="1270" y="807"/>
                  </a:lnTo>
                  <a:lnTo>
                    <a:pt x="1267" y="810"/>
                  </a:lnTo>
                  <a:lnTo>
                    <a:pt x="1265" y="814"/>
                  </a:lnTo>
                  <a:lnTo>
                    <a:pt x="1263" y="823"/>
                  </a:lnTo>
                  <a:lnTo>
                    <a:pt x="1265" y="832"/>
                  </a:lnTo>
                  <a:lnTo>
                    <a:pt x="1267" y="841"/>
                  </a:lnTo>
                  <a:lnTo>
                    <a:pt x="1273" y="849"/>
                  </a:lnTo>
                  <a:lnTo>
                    <a:pt x="1279" y="858"/>
                  </a:lnTo>
                  <a:lnTo>
                    <a:pt x="1293" y="873"/>
                  </a:lnTo>
                  <a:lnTo>
                    <a:pt x="1293" y="873"/>
                  </a:lnTo>
                  <a:lnTo>
                    <a:pt x="1304" y="883"/>
                  </a:lnTo>
                  <a:lnTo>
                    <a:pt x="1315" y="891"/>
                  </a:lnTo>
                  <a:lnTo>
                    <a:pt x="1326" y="900"/>
                  </a:lnTo>
                  <a:lnTo>
                    <a:pt x="1339" y="907"/>
                  </a:lnTo>
                  <a:lnTo>
                    <a:pt x="1352" y="912"/>
                  </a:lnTo>
                  <a:lnTo>
                    <a:pt x="1364" y="917"/>
                  </a:lnTo>
                  <a:lnTo>
                    <a:pt x="1391" y="925"/>
                  </a:lnTo>
                  <a:lnTo>
                    <a:pt x="1391" y="925"/>
                  </a:lnTo>
                  <a:lnTo>
                    <a:pt x="1398" y="924"/>
                  </a:lnTo>
                  <a:lnTo>
                    <a:pt x="1405" y="922"/>
                  </a:lnTo>
                  <a:lnTo>
                    <a:pt x="1411" y="924"/>
                  </a:lnTo>
                  <a:lnTo>
                    <a:pt x="1416" y="925"/>
                  </a:lnTo>
                  <a:lnTo>
                    <a:pt x="1416" y="925"/>
                  </a:lnTo>
                  <a:lnTo>
                    <a:pt x="1416" y="920"/>
                  </a:lnTo>
                  <a:lnTo>
                    <a:pt x="1418" y="914"/>
                  </a:lnTo>
                  <a:lnTo>
                    <a:pt x="1420" y="90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59" y="775"/>
                  </a:lnTo>
                  <a:lnTo>
                    <a:pt x="1363" y="773"/>
                  </a:lnTo>
                  <a:lnTo>
                    <a:pt x="1366" y="775"/>
                  </a:lnTo>
                  <a:lnTo>
                    <a:pt x="1367" y="776"/>
                  </a:lnTo>
                  <a:lnTo>
                    <a:pt x="1370" y="775"/>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6" y="945"/>
                  </a:lnTo>
                  <a:lnTo>
                    <a:pt x="1411" y="943"/>
                  </a:lnTo>
                  <a:lnTo>
                    <a:pt x="1405" y="943"/>
                  </a:lnTo>
                  <a:lnTo>
                    <a:pt x="1399" y="943"/>
                  </a:lnTo>
                  <a:lnTo>
                    <a:pt x="1394" y="941"/>
                  </a:lnTo>
                  <a:lnTo>
                    <a:pt x="1394" y="941"/>
                  </a:lnTo>
                  <a:lnTo>
                    <a:pt x="1359" y="955"/>
                  </a:lnTo>
                  <a:lnTo>
                    <a:pt x="1322" y="970"/>
                  </a:lnTo>
                  <a:lnTo>
                    <a:pt x="1286" y="987"/>
                  </a:lnTo>
                  <a:lnTo>
                    <a:pt x="1252" y="1004"/>
                  </a:lnTo>
                  <a:lnTo>
                    <a:pt x="1252" y="1004"/>
                  </a:lnTo>
                  <a:lnTo>
                    <a:pt x="1252" y="1009"/>
                  </a:lnTo>
                  <a:lnTo>
                    <a:pt x="1249" y="1014"/>
                  </a:lnTo>
                  <a:lnTo>
                    <a:pt x="1249" y="1014"/>
                  </a:lnTo>
                  <a:lnTo>
                    <a:pt x="1235" y="1021"/>
                  </a:lnTo>
                  <a:lnTo>
                    <a:pt x="1229" y="1026"/>
                  </a:lnTo>
                  <a:lnTo>
                    <a:pt x="1228" y="1029"/>
                  </a:lnTo>
                  <a:lnTo>
                    <a:pt x="1227" y="1033"/>
                  </a:lnTo>
                  <a:lnTo>
                    <a:pt x="1227" y="1033"/>
                  </a:lnTo>
                  <a:lnTo>
                    <a:pt x="1243" y="1039"/>
                  </a:lnTo>
                  <a:lnTo>
                    <a:pt x="1258" y="1047"/>
                  </a:lnTo>
                  <a:lnTo>
                    <a:pt x="1286" y="1066"/>
                  </a:lnTo>
                  <a:lnTo>
                    <a:pt x="1286" y="1066"/>
                  </a:lnTo>
                  <a:lnTo>
                    <a:pt x="1294" y="1084"/>
                  </a:lnTo>
                  <a:lnTo>
                    <a:pt x="1300" y="1094"/>
                  </a:lnTo>
                  <a:lnTo>
                    <a:pt x="1307" y="1101"/>
                  </a:lnTo>
                  <a:lnTo>
                    <a:pt x="1307" y="1101"/>
                  </a:lnTo>
                  <a:lnTo>
                    <a:pt x="1318" y="1077"/>
                  </a:lnTo>
                  <a:lnTo>
                    <a:pt x="1332" y="1053"/>
                  </a:lnTo>
                  <a:lnTo>
                    <a:pt x="1346" y="1029"/>
                  </a:lnTo>
                  <a:lnTo>
                    <a:pt x="1354" y="1018"/>
                  </a:lnTo>
                  <a:lnTo>
                    <a:pt x="1364" y="100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4" y="1346"/>
                  </a:lnTo>
                  <a:lnTo>
                    <a:pt x="1079" y="1324"/>
                  </a:lnTo>
                  <a:lnTo>
                    <a:pt x="1082" y="1299"/>
                  </a:lnTo>
                  <a:lnTo>
                    <a:pt x="1082" y="1275"/>
                  </a:lnTo>
                  <a:lnTo>
                    <a:pt x="1079" y="1254"/>
                  </a:lnTo>
                  <a:lnTo>
                    <a:pt x="1079" y="1254"/>
                  </a:lnTo>
                  <a:lnTo>
                    <a:pt x="1068" y="1258"/>
                  </a:lnTo>
                  <a:lnTo>
                    <a:pt x="1058" y="1263"/>
                  </a:lnTo>
                  <a:lnTo>
                    <a:pt x="1041" y="1275"/>
                  </a:lnTo>
                  <a:lnTo>
                    <a:pt x="1032" y="1279"/>
                  </a:lnTo>
                  <a:lnTo>
                    <a:pt x="1022" y="1283"/>
                  </a:lnTo>
                  <a:lnTo>
                    <a:pt x="1010" y="1287"/>
                  </a:lnTo>
                  <a:lnTo>
                    <a:pt x="998" y="1289"/>
                  </a:lnTo>
                  <a:lnTo>
                    <a:pt x="998" y="1289"/>
                  </a:lnTo>
                  <a:lnTo>
                    <a:pt x="987" y="1285"/>
                  </a:lnTo>
                  <a:lnTo>
                    <a:pt x="978" y="1279"/>
                  </a:lnTo>
                  <a:lnTo>
                    <a:pt x="971" y="1271"/>
                  </a:lnTo>
                  <a:lnTo>
                    <a:pt x="964" y="1262"/>
                  </a:lnTo>
                  <a:lnTo>
                    <a:pt x="960" y="1252"/>
                  </a:lnTo>
                  <a:lnTo>
                    <a:pt x="954" y="1242"/>
                  </a:lnTo>
                  <a:lnTo>
                    <a:pt x="946" y="1223"/>
                  </a:lnTo>
                  <a:lnTo>
                    <a:pt x="946" y="1223"/>
                  </a:lnTo>
                  <a:lnTo>
                    <a:pt x="940" y="1210"/>
                  </a:lnTo>
                  <a:lnTo>
                    <a:pt x="935" y="1199"/>
                  </a:lnTo>
                  <a:lnTo>
                    <a:pt x="933" y="1195"/>
                  </a:lnTo>
                  <a:lnTo>
                    <a:pt x="933" y="1190"/>
                  </a:lnTo>
                  <a:lnTo>
                    <a:pt x="936" y="1186"/>
                  </a:lnTo>
                  <a:lnTo>
                    <a:pt x="939" y="1182"/>
                  </a:lnTo>
                  <a:lnTo>
                    <a:pt x="939" y="1182"/>
                  </a:lnTo>
                  <a:lnTo>
                    <a:pt x="949" y="1186"/>
                  </a:lnTo>
                  <a:lnTo>
                    <a:pt x="957" y="1189"/>
                  </a:lnTo>
                  <a:lnTo>
                    <a:pt x="968" y="1190"/>
                  </a:lnTo>
                  <a:lnTo>
                    <a:pt x="978" y="1189"/>
                  </a:lnTo>
                  <a:lnTo>
                    <a:pt x="989" y="1188"/>
                  </a:lnTo>
                  <a:lnTo>
                    <a:pt x="999" y="1185"/>
                  </a:lnTo>
                  <a:lnTo>
                    <a:pt x="1020" y="1178"/>
                  </a:lnTo>
                  <a:lnTo>
                    <a:pt x="1020" y="1178"/>
                  </a:lnTo>
                  <a:lnTo>
                    <a:pt x="1015" y="1164"/>
                  </a:lnTo>
                  <a:lnTo>
                    <a:pt x="1008" y="1151"/>
                  </a:lnTo>
                  <a:lnTo>
                    <a:pt x="1001" y="1140"/>
                  </a:lnTo>
                  <a:lnTo>
                    <a:pt x="992" y="1129"/>
                  </a:lnTo>
                  <a:lnTo>
                    <a:pt x="982" y="1120"/>
                  </a:lnTo>
                  <a:lnTo>
                    <a:pt x="971" y="1112"/>
                  </a:lnTo>
                  <a:lnTo>
                    <a:pt x="959" y="1106"/>
                  </a:lnTo>
                  <a:lnTo>
                    <a:pt x="944" y="1103"/>
                  </a:lnTo>
                  <a:lnTo>
                    <a:pt x="944" y="1103"/>
                  </a:lnTo>
                  <a:lnTo>
                    <a:pt x="936" y="1108"/>
                  </a:lnTo>
                  <a:lnTo>
                    <a:pt x="929" y="1113"/>
                  </a:lnTo>
                  <a:lnTo>
                    <a:pt x="922" y="1119"/>
                  </a:lnTo>
                  <a:lnTo>
                    <a:pt x="915" y="1124"/>
                  </a:lnTo>
                  <a:lnTo>
                    <a:pt x="909" y="1133"/>
                  </a:lnTo>
                  <a:lnTo>
                    <a:pt x="905" y="1140"/>
                  </a:lnTo>
                  <a:lnTo>
                    <a:pt x="898" y="1158"/>
                  </a:lnTo>
                  <a:lnTo>
                    <a:pt x="898" y="1158"/>
                  </a:lnTo>
                  <a:lnTo>
                    <a:pt x="900" y="1160"/>
                  </a:lnTo>
                  <a:lnTo>
                    <a:pt x="902" y="1162"/>
                  </a:lnTo>
                  <a:lnTo>
                    <a:pt x="902" y="1167"/>
                  </a:lnTo>
                  <a:lnTo>
                    <a:pt x="902" y="1171"/>
                  </a:lnTo>
                  <a:lnTo>
                    <a:pt x="902" y="1171"/>
                  </a:lnTo>
                  <a:lnTo>
                    <a:pt x="900" y="1175"/>
                  </a:lnTo>
                  <a:lnTo>
                    <a:pt x="894" y="1178"/>
                  </a:lnTo>
                  <a:lnTo>
                    <a:pt x="894" y="1178"/>
                  </a:lnTo>
                  <a:close/>
                  <a:moveTo>
                    <a:pt x="1009" y="1101"/>
                  </a:moveTo>
                  <a:lnTo>
                    <a:pt x="1009" y="1101"/>
                  </a:lnTo>
                  <a:lnTo>
                    <a:pt x="1003" y="1102"/>
                  </a:lnTo>
                  <a:lnTo>
                    <a:pt x="998" y="1103"/>
                  </a:lnTo>
                  <a:lnTo>
                    <a:pt x="992" y="1105"/>
                  </a:lnTo>
                  <a:lnTo>
                    <a:pt x="987" y="1108"/>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37" y="1258"/>
                  </a:lnTo>
                  <a:lnTo>
                    <a:pt x="1050" y="1252"/>
                  </a:lnTo>
                  <a:lnTo>
                    <a:pt x="1060" y="1245"/>
                  </a:lnTo>
                  <a:lnTo>
                    <a:pt x="1069" y="1238"/>
                  </a:lnTo>
                  <a:lnTo>
                    <a:pt x="1078" y="1230"/>
                  </a:lnTo>
                  <a:lnTo>
                    <a:pt x="1078" y="1230"/>
                  </a:lnTo>
                  <a:lnTo>
                    <a:pt x="1074" y="1210"/>
                  </a:lnTo>
                  <a:lnTo>
                    <a:pt x="1068" y="1192"/>
                  </a:lnTo>
                  <a:lnTo>
                    <a:pt x="1061" y="1175"/>
                  </a:lnTo>
                  <a:lnTo>
                    <a:pt x="1053" y="1158"/>
                  </a:lnTo>
                  <a:lnTo>
                    <a:pt x="1043" y="1141"/>
                  </a:lnTo>
                  <a:lnTo>
                    <a:pt x="1033" y="1127"/>
                  </a:lnTo>
                  <a:lnTo>
                    <a:pt x="1022" y="1113"/>
                  </a:lnTo>
                  <a:lnTo>
                    <a:pt x="1009" y="1101"/>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23" y="1192"/>
                  </a:lnTo>
                  <a:lnTo>
                    <a:pt x="1017" y="1196"/>
                  </a:lnTo>
                  <a:lnTo>
                    <a:pt x="1009" y="1199"/>
                  </a:lnTo>
                  <a:lnTo>
                    <a:pt x="1001" y="1202"/>
                  </a:lnTo>
                  <a:lnTo>
                    <a:pt x="991" y="1203"/>
                  </a:lnTo>
                  <a:lnTo>
                    <a:pt x="971" y="1206"/>
                  </a:lnTo>
                  <a:lnTo>
                    <a:pt x="953" y="1207"/>
                  </a:lnTo>
                  <a:lnTo>
                    <a:pt x="953" y="1207"/>
                  </a:lnTo>
                  <a:lnTo>
                    <a:pt x="957" y="1214"/>
                  </a:lnTo>
                  <a:lnTo>
                    <a:pt x="961" y="1224"/>
                  </a:lnTo>
                  <a:lnTo>
                    <a:pt x="971" y="1247"/>
                  </a:lnTo>
                  <a:lnTo>
                    <a:pt x="977" y="1256"/>
                  </a:lnTo>
                  <a:lnTo>
                    <a:pt x="982" y="1265"/>
                  </a:lnTo>
                  <a:lnTo>
                    <a:pt x="987" y="1269"/>
                  </a:lnTo>
                  <a:lnTo>
                    <a:pt x="991" y="1271"/>
                  </a:lnTo>
                  <a:lnTo>
                    <a:pt x="995" y="1273"/>
                  </a:lnTo>
                  <a:lnTo>
                    <a:pt x="999" y="1273"/>
                  </a:lnTo>
                  <a:lnTo>
                    <a:pt x="999" y="1273"/>
                  </a:lnTo>
                  <a:close/>
                  <a:moveTo>
                    <a:pt x="770" y="291"/>
                  </a:moveTo>
                  <a:lnTo>
                    <a:pt x="770" y="291"/>
                  </a:lnTo>
                  <a:lnTo>
                    <a:pt x="768" y="283"/>
                  </a:lnTo>
                  <a:lnTo>
                    <a:pt x="766" y="275"/>
                  </a:lnTo>
                  <a:lnTo>
                    <a:pt x="763" y="262"/>
                  </a:lnTo>
                  <a:lnTo>
                    <a:pt x="763" y="262"/>
                  </a:lnTo>
                  <a:lnTo>
                    <a:pt x="759" y="267"/>
                  </a:lnTo>
                  <a:lnTo>
                    <a:pt x="756" y="272"/>
                  </a:lnTo>
                  <a:lnTo>
                    <a:pt x="755" y="278"/>
                  </a:lnTo>
                  <a:lnTo>
                    <a:pt x="754" y="283"/>
                  </a:lnTo>
                  <a:lnTo>
                    <a:pt x="754" y="283"/>
                  </a:lnTo>
                  <a:lnTo>
                    <a:pt x="759" y="288"/>
                  </a:lnTo>
                  <a:lnTo>
                    <a:pt x="765" y="292"/>
                  </a:lnTo>
                  <a:lnTo>
                    <a:pt x="769" y="298"/>
                  </a:lnTo>
                  <a:lnTo>
                    <a:pt x="770" y="302"/>
                  </a:lnTo>
                  <a:lnTo>
                    <a:pt x="770" y="306"/>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lnTo>
                    <a:pt x="770" y="291"/>
                  </a:lnTo>
                  <a:close/>
                  <a:moveTo>
                    <a:pt x="907" y="240"/>
                  </a:moveTo>
                  <a:lnTo>
                    <a:pt x="907" y="240"/>
                  </a:lnTo>
                  <a:lnTo>
                    <a:pt x="901" y="233"/>
                  </a:lnTo>
                  <a:lnTo>
                    <a:pt x="895" y="227"/>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21" y="255"/>
                  </a:lnTo>
                  <a:lnTo>
                    <a:pt x="915" y="253"/>
                  </a:lnTo>
                  <a:lnTo>
                    <a:pt x="911" y="247"/>
                  </a:lnTo>
                  <a:lnTo>
                    <a:pt x="902" y="239"/>
                  </a:lnTo>
                  <a:lnTo>
                    <a:pt x="902" y="239"/>
                  </a:lnTo>
                  <a:lnTo>
                    <a:pt x="905" y="239"/>
                  </a:lnTo>
                  <a:lnTo>
                    <a:pt x="907" y="240"/>
                  </a:lnTo>
                  <a:lnTo>
                    <a:pt x="907" y="240"/>
                  </a:lnTo>
                  <a:close/>
                  <a:moveTo>
                    <a:pt x="738" y="289"/>
                  </a:moveTo>
                  <a:lnTo>
                    <a:pt x="738" y="289"/>
                  </a:lnTo>
                  <a:lnTo>
                    <a:pt x="721" y="295"/>
                  </a:lnTo>
                  <a:lnTo>
                    <a:pt x="704" y="300"/>
                  </a:lnTo>
                  <a:lnTo>
                    <a:pt x="689" y="307"/>
                  </a:lnTo>
                  <a:lnTo>
                    <a:pt x="675" y="316"/>
                  </a:lnTo>
                  <a:lnTo>
                    <a:pt x="675" y="316"/>
                  </a:lnTo>
                  <a:lnTo>
                    <a:pt x="661" y="320"/>
                  </a:lnTo>
                  <a:lnTo>
                    <a:pt x="650" y="326"/>
                  </a:lnTo>
                  <a:lnTo>
                    <a:pt x="650" y="326"/>
                  </a:lnTo>
                  <a:lnTo>
                    <a:pt x="631" y="331"/>
                  </a:lnTo>
                  <a:lnTo>
                    <a:pt x="616" y="338"/>
                  </a:lnTo>
                  <a:lnTo>
                    <a:pt x="584" y="354"/>
                  </a:lnTo>
                  <a:lnTo>
                    <a:pt x="554" y="369"/>
                  </a:lnTo>
                  <a:lnTo>
                    <a:pt x="522" y="383"/>
                  </a:lnTo>
                  <a:lnTo>
                    <a:pt x="522" y="383"/>
                  </a:lnTo>
                  <a:lnTo>
                    <a:pt x="508" y="387"/>
                  </a:lnTo>
                  <a:lnTo>
                    <a:pt x="495" y="392"/>
                  </a:lnTo>
                  <a:lnTo>
                    <a:pt x="484" y="399"/>
                  </a:lnTo>
                  <a:lnTo>
                    <a:pt x="474" y="406"/>
                  </a:lnTo>
                  <a:lnTo>
                    <a:pt x="453" y="420"/>
                  </a:lnTo>
                  <a:lnTo>
                    <a:pt x="443" y="427"/>
                  </a:lnTo>
                  <a:lnTo>
                    <a:pt x="431" y="432"/>
                  </a:lnTo>
                  <a:lnTo>
                    <a:pt x="431" y="432"/>
                  </a:lnTo>
                  <a:lnTo>
                    <a:pt x="422" y="441"/>
                  </a:lnTo>
                  <a:lnTo>
                    <a:pt x="414" y="446"/>
                  </a:lnTo>
                  <a:lnTo>
                    <a:pt x="394" y="458"/>
                  </a:lnTo>
                  <a:lnTo>
                    <a:pt x="373" y="469"/>
                  </a:lnTo>
                  <a:lnTo>
                    <a:pt x="363" y="473"/>
                  </a:lnTo>
                  <a:lnTo>
                    <a:pt x="353" y="480"/>
                  </a:lnTo>
                  <a:lnTo>
                    <a:pt x="353" y="480"/>
                  </a:lnTo>
                  <a:lnTo>
                    <a:pt x="327" y="500"/>
                  </a:lnTo>
                  <a:lnTo>
                    <a:pt x="299" y="522"/>
                  </a:lnTo>
                  <a:lnTo>
                    <a:pt x="285" y="532"/>
                  </a:lnTo>
                  <a:lnTo>
                    <a:pt x="271" y="542"/>
                  </a:lnTo>
                  <a:lnTo>
                    <a:pt x="255" y="550"/>
                  </a:lnTo>
                  <a:lnTo>
                    <a:pt x="240" y="556"/>
                  </a:lnTo>
                  <a:lnTo>
                    <a:pt x="240" y="556"/>
                  </a:lnTo>
                  <a:lnTo>
                    <a:pt x="234" y="556"/>
                  </a:lnTo>
                  <a:lnTo>
                    <a:pt x="230" y="554"/>
                  </a:lnTo>
                  <a:lnTo>
                    <a:pt x="230" y="554"/>
                  </a:lnTo>
                  <a:lnTo>
                    <a:pt x="223" y="560"/>
                  </a:lnTo>
                  <a:lnTo>
                    <a:pt x="217" y="567"/>
                  </a:lnTo>
                  <a:lnTo>
                    <a:pt x="213" y="574"/>
                  </a:lnTo>
                  <a:lnTo>
                    <a:pt x="209" y="583"/>
                  </a:lnTo>
                  <a:lnTo>
                    <a:pt x="205" y="601"/>
                  </a:lnTo>
                  <a:lnTo>
                    <a:pt x="202" y="622"/>
                  </a:lnTo>
                  <a:lnTo>
                    <a:pt x="202" y="622"/>
                  </a:lnTo>
                  <a:lnTo>
                    <a:pt x="216" y="627"/>
                  </a:lnTo>
                  <a:lnTo>
                    <a:pt x="230" y="633"/>
                  </a:lnTo>
                  <a:lnTo>
                    <a:pt x="230" y="633"/>
                  </a:lnTo>
                  <a:lnTo>
                    <a:pt x="231" y="626"/>
                  </a:lnTo>
                  <a:lnTo>
                    <a:pt x="233" y="619"/>
                  </a:lnTo>
                  <a:lnTo>
                    <a:pt x="234" y="604"/>
                  </a:lnTo>
                  <a:lnTo>
                    <a:pt x="236" y="588"/>
                  </a:lnTo>
                  <a:lnTo>
                    <a:pt x="237" y="581"/>
                  </a:lnTo>
                  <a:lnTo>
                    <a:pt x="238" y="576"/>
                  </a:lnTo>
                  <a:lnTo>
                    <a:pt x="238" y="576"/>
                  </a:lnTo>
                  <a:lnTo>
                    <a:pt x="245" y="571"/>
                  </a:lnTo>
                  <a:lnTo>
                    <a:pt x="251" y="567"/>
                  </a:lnTo>
                  <a:lnTo>
                    <a:pt x="257" y="561"/>
                  </a:lnTo>
                  <a:lnTo>
                    <a:pt x="264" y="556"/>
                  </a:lnTo>
                  <a:lnTo>
                    <a:pt x="264" y="556"/>
                  </a:lnTo>
                  <a:lnTo>
                    <a:pt x="269" y="554"/>
                  </a:lnTo>
                  <a:lnTo>
                    <a:pt x="275" y="553"/>
                  </a:lnTo>
                  <a:lnTo>
                    <a:pt x="282" y="552"/>
                  </a:lnTo>
                  <a:lnTo>
                    <a:pt x="287" y="550"/>
                  </a:lnTo>
                  <a:lnTo>
                    <a:pt x="287" y="550"/>
                  </a:lnTo>
                  <a:lnTo>
                    <a:pt x="296" y="543"/>
                  </a:lnTo>
                  <a:lnTo>
                    <a:pt x="304" y="538"/>
                  </a:lnTo>
                  <a:lnTo>
                    <a:pt x="304" y="538"/>
                  </a:lnTo>
                  <a:lnTo>
                    <a:pt x="377" y="500"/>
                  </a:lnTo>
                  <a:lnTo>
                    <a:pt x="411" y="479"/>
                  </a:lnTo>
                  <a:lnTo>
                    <a:pt x="428" y="469"/>
                  </a:lnTo>
                  <a:lnTo>
                    <a:pt x="443" y="458"/>
                  </a:lnTo>
                  <a:lnTo>
                    <a:pt x="443" y="458"/>
                  </a:lnTo>
                  <a:lnTo>
                    <a:pt x="448" y="455"/>
                  </a:lnTo>
                  <a:lnTo>
                    <a:pt x="452" y="453"/>
                  </a:lnTo>
                  <a:lnTo>
                    <a:pt x="456" y="451"/>
                  </a:lnTo>
                  <a:lnTo>
                    <a:pt x="460" y="451"/>
                  </a:lnTo>
                  <a:lnTo>
                    <a:pt x="460" y="451"/>
                  </a:lnTo>
                  <a:lnTo>
                    <a:pt x="492" y="428"/>
                  </a:lnTo>
                  <a:lnTo>
                    <a:pt x="526" y="407"/>
                  </a:lnTo>
                  <a:lnTo>
                    <a:pt x="560" y="387"/>
                  </a:lnTo>
                  <a:lnTo>
                    <a:pt x="595" y="369"/>
                  </a:lnTo>
                  <a:lnTo>
                    <a:pt x="668" y="333"/>
                  </a:lnTo>
                  <a:lnTo>
                    <a:pt x="741" y="298"/>
                  </a:lnTo>
                  <a:lnTo>
                    <a:pt x="741" y="298"/>
                  </a:lnTo>
                  <a:lnTo>
                    <a:pt x="742" y="298"/>
                  </a:lnTo>
                  <a:lnTo>
                    <a:pt x="742" y="296"/>
                  </a:lnTo>
                  <a:lnTo>
                    <a:pt x="742" y="296"/>
                  </a:lnTo>
                  <a:lnTo>
                    <a:pt x="740" y="296"/>
                  </a:lnTo>
                  <a:lnTo>
                    <a:pt x="738" y="295"/>
                  </a:lnTo>
                  <a:lnTo>
                    <a:pt x="738" y="289"/>
                  </a:lnTo>
                  <a:lnTo>
                    <a:pt x="738" y="289"/>
                  </a:lnTo>
                  <a:close/>
                  <a:moveTo>
                    <a:pt x="457" y="637"/>
                  </a:moveTo>
                  <a:lnTo>
                    <a:pt x="457" y="637"/>
                  </a:lnTo>
                  <a:lnTo>
                    <a:pt x="457" y="633"/>
                  </a:lnTo>
                  <a:lnTo>
                    <a:pt x="457" y="633"/>
                  </a:lnTo>
                  <a:lnTo>
                    <a:pt x="410" y="615"/>
                  </a:lnTo>
                  <a:lnTo>
                    <a:pt x="362" y="599"/>
                  </a:lnTo>
                  <a:lnTo>
                    <a:pt x="338" y="594"/>
                  </a:lnTo>
                  <a:lnTo>
                    <a:pt x="313" y="587"/>
                  </a:lnTo>
                  <a:lnTo>
                    <a:pt x="286" y="583"/>
                  </a:lnTo>
                  <a:lnTo>
                    <a:pt x="259" y="580"/>
                  </a:lnTo>
                  <a:lnTo>
                    <a:pt x="259" y="580"/>
                  </a:lnTo>
                  <a:lnTo>
                    <a:pt x="255" y="585"/>
                  </a:lnTo>
                  <a:lnTo>
                    <a:pt x="251" y="591"/>
                  </a:lnTo>
                  <a:lnTo>
                    <a:pt x="248" y="598"/>
                  </a:lnTo>
                  <a:lnTo>
                    <a:pt x="247" y="606"/>
                  </a:lnTo>
                  <a:lnTo>
                    <a:pt x="243" y="623"/>
                  </a:lnTo>
                  <a:lnTo>
                    <a:pt x="240" y="640"/>
                  </a:lnTo>
                  <a:lnTo>
                    <a:pt x="240" y="640"/>
                  </a:lnTo>
                  <a:lnTo>
                    <a:pt x="250" y="646"/>
                  </a:lnTo>
                  <a:lnTo>
                    <a:pt x="258" y="653"/>
                  </a:lnTo>
                  <a:lnTo>
                    <a:pt x="265" y="661"/>
                  </a:lnTo>
                  <a:lnTo>
                    <a:pt x="271" y="671"/>
                  </a:lnTo>
                  <a:lnTo>
                    <a:pt x="273" y="682"/>
                  </a:lnTo>
                  <a:lnTo>
                    <a:pt x="273" y="693"/>
                  </a:lnTo>
                  <a:lnTo>
                    <a:pt x="272" y="705"/>
                  </a:lnTo>
                  <a:lnTo>
                    <a:pt x="268" y="717"/>
                  </a:lnTo>
                  <a:lnTo>
                    <a:pt x="268" y="717"/>
                  </a:lnTo>
                  <a:lnTo>
                    <a:pt x="264" y="724"/>
                  </a:lnTo>
                  <a:lnTo>
                    <a:pt x="257" y="730"/>
                  </a:lnTo>
                  <a:lnTo>
                    <a:pt x="251" y="736"/>
                  </a:lnTo>
                  <a:lnTo>
                    <a:pt x="245" y="741"/>
                  </a:lnTo>
                  <a:lnTo>
                    <a:pt x="245" y="741"/>
                  </a:lnTo>
                  <a:lnTo>
                    <a:pt x="254" y="750"/>
                  </a:lnTo>
                  <a:lnTo>
                    <a:pt x="259" y="758"/>
                  </a:lnTo>
                  <a:lnTo>
                    <a:pt x="266" y="766"/>
                  </a:lnTo>
                  <a:lnTo>
                    <a:pt x="271" y="776"/>
                  </a:lnTo>
                  <a:lnTo>
                    <a:pt x="279" y="799"/>
                  </a:lnTo>
                  <a:lnTo>
                    <a:pt x="285" y="823"/>
                  </a:lnTo>
                  <a:lnTo>
                    <a:pt x="295" y="873"/>
                  </a:lnTo>
                  <a:lnTo>
                    <a:pt x="299" y="897"/>
                  </a:lnTo>
                  <a:lnTo>
                    <a:pt x="304" y="921"/>
                  </a:lnTo>
                  <a:lnTo>
                    <a:pt x="304" y="921"/>
                  </a:lnTo>
                  <a:lnTo>
                    <a:pt x="318" y="879"/>
                  </a:lnTo>
                  <a:lnTo>
                    <a:pt x="334" y="839"/>
                  </a:lnTo>
                  <a:lnTo>
                    <a:pt x="351" y="802"/>
                  </a:lnTo>
                  <a:lnTo>
                    <a:pt x="369" y="766"/>
                  </a:lnTo>
                  <a:lnTo>
                    <a:pt x="389" y="731"/>
                  </a:lnTo>
                  <a:lnTo>
                    <a:pt x="410" y="698"/>
                  </a:lnTo>
                  <a:lnTo>
                    <a:pt x="432" y="667"/>
                  </a:lnTo>
                  <a:lnTo>
                    <a:pt x="457" y="637"/>
                  </a:lnTo>
                  <a:lnTo>
                    <a:pt x="457" y="637"/>
                  </a:lnTo>
                  <a:close/>
                  <a:moveTo>
                    <a:pt x="286" y="901"/>
                  </a:moveTo>
                  <a:lnTo>
                    <a:pt x="286" y="901"/>
                  </a:lnTo>
                  <a:lnTo>
                    <a:pt x="276" y="848"/>
                  </a:lnTo>
                  <a:lnTo>
                    <a:pt x="271" y="823"/>
                  </a:lnTo>
                  <a:lnTo>
                    <a:pt x="265" y="800"/>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52"/>
                  </a:lnTo>
                  <a:lnTo>
                    <a:pt x="209" y="768"/>
                  </a:lnTo>
                  <a:lnTo>
                    <a:pt x="210" y="782"/>
                  </a:lnTo>
                  <a:lnTo>
                    <a:pt x="214" y="811"/>
                  </a:lnTo>
                  <a:lnTo>
                    <a:pt x="216" y="824"/>
                  </a:lnTo>
                  <a:lnTo>
                    <a:pt x="216" y="838"/>
                  </a:lnTo>
                  <a:lnTo>
                    <a:pt x="214" y="851"/>
                  </a:lnTo>
                  <a:lnTo>
                    <a:pt x="210" y="862"/>
                  </a:lnTo>
                  <a:lnTo>
                    <a:pt x="210" y="862"/>
                  </a:lnTo>
                  <a:lnTo>
                    <a:pt x="206" y="835"/>
                  </a:lnTo>
                  <a:lnTo>
                    <a:pt x="203" y="809"/>
                  </a:lnTo>
                  <a:lnTo>
                    <a:pt x="200" y="783"/>
                  </a:lnTo>
                  <a:lnTo>
                    <a:pt x="198" y="769"/>
                  </a:lnTo>
                  <a:lnTo>
                    <a:pt x="193" y="755"/>
                  </a:lnTo>
                  <a:lnTo>
                    <a:pt x="193" y="755"/>
                  </a:lnTo>
                  <a:lnTo>
                    <a:pt x="191" y="768"/>
                  </a:lnTo>
                  <a:lnTo>
                    <a:pt x="191" y="781"/>
                  </a:lnTo>
                  <a:lnTo>
                    <a:pt x="191" y="807"/>
                  </a:lnTo>
                  <a:lnTo>
                    <a:pt x="189" y="820"/>
                  </a:lnTo>
                  <a:lnTo>
                    <a:pt x="189" y="832"/>
                  </a:lnTo>
                  <a:lnTo>
                    <a:pt x="186" y="844"/>
                  </a:lnTo>
                  <a:lnTo>
                    <a:pt x="182" y="854"/>
                  </a:lnTo>
                  <a:lnTo>
                    <a:pt x="182" y="854"/>
                  </a:lnTo>
                  <a:lnTo>
                    <a:pt x="179" y="821"/>
                  </a:lnTo>
                  <a:lnTo>
                    <a:pt x="179" y="793"/>
                  </a:lnTo>
                  <a:lnTo>
                    <a:pt x="179" y="793"/>
                  </a:lnTo>
                  <a:lnTo>
                    <a:pt x="181" y="776"/>
                  </a:lnTo>
                  <a:lnTo>
                    <a:pt x="182" y="761"/>
                  </a:lnTo>
                  <a:lnTo>
                    <a:pt x="181" y="754"/>
                  </a:lnTo>
                  <a:lnTo>
                    <a:pt x="179" y="750"/>
                  </a:lnTo>
                  <a:lnTo>
                    <a:pt x="175" y="747"/>
                  </a:lnTo>
                  <a:lnTo>
                    <a:pt x="168" y="745"/>
                  </a:lnTo>
                  <a:lnTo>
                    <a:pt x="168" y="745"/>
                  </a:lnTo>
                  <a:lnTo>
                    <a:pt x="161" y="758"/>
                  </a:lnTo>
                  <a:lnTo>
                    <a:pt x="154" y="772"/>
                  </a:lnTo>
                  <a:lnTo>
                    <a:pt x="147" y="786"/>
                  </a:lnTo>
                  <a:lnTo>
                    <a:pt x="139" y="797"/>
                  </a:lnTo>
                  <a:lnTo>
                    <a:pt x="139" y="797"/>
                  </a:lnTo>
                  <a:lnTo>
                    <a:pt x="137" y="789"/>
                  </a:lnTo>
                  <a:lnTo>
                    <a:pt x="139" y="782"/>
                  </a:lnTo>
                  <a:lnTo>
                    <a:pt x="140" y="776"/>
                  </a:lnTo>
                  <a:lnTo>
                    <a:pt x="143" y="771"/>
                  </a:lnTo>
                  <a:lnTo>
                    <a:pt x="149" y="759"/>
                  </a:lnTo>
                  <a:lnTo>
                    <a:pt x="151" y="752"/>
                  </a:lnTo>
                  <a:lnTo>
                    <a:pt x="153" y="745"/>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47" y="994"/>
                  </a:lnTo>
                  <a:lnTo>
                    <a:pt x="56" y="1001"/>
                  </a:lnTo>
                  <a:lnTo>
                    <a:pt x="63" y="1009"/>
                  </a:lnTo>
                  <a:lnTo>
                    <a:pt x="76" y="1028"/>
                  </a:lnTo>
                  <a:lnTo>
                    <a:pt x="83" y="1036"/>
                  </a:lnTo>
                  <a:lnTo>
                    <a:pt x="90" y="1043"/>
                  </a:lnTo>
                  <a:lnTo>
                    <a:pt x="98" y="1049"/>
                  </a:lnTo>
                  <a:lnTo>
                    <a:pt x="108" y="1051"/>
                  </a:lnTo>
                  <a:lnTo>
                    <a:pt x="108" y="1051"/>
                  </a:lnTo>
                  <a:lnTo>
                    <a:pt x="111" y="1028"/>
                  </a:lnTo>
                  <a:lnTo>
                    <a:pt x="113" y="1004"/>
                  </a:lnTo>
                  <a:lnTo>
                    <a:pt x="119" y="955"/>
                  </a:lnTo>
                  <a:lnTo>
                    <a:pt x="123" y="905"/>
                  </a:lnTo>
                  <a:lnTo>
                    <a:pt x="127" y="882"/>
                  </a:lnTo>
                  <a:lnTo>
                    <a:pt x="132" y="859"/>
                  </a:lnTo>
                  <a:lnTo>
                    <a:pt x="132" y="859"/>
                  </a:lnTo>
                  <a:lnTo>
                    <a:pt x="133" y="851"/>
                  </a:lnTo>
                  <a:lnTo>
                    <a:pt x="136" y="841"/>
                  </a:lnTo>
                  <a:lnTo>
                    <a:pt x="139" y="837"/>
                  </a:lnTo>
                  <a:lnTo>
                    <a:pt x="141" y="832"/>
                  </a:lnTo>
                  <a:lnTo>
                    <a:pt x="144" y="830"/>
                  </a:lnTo>
                  <a:lnTo>
                    <a:pt x="150" y="830"/>
                  </a:lnTo>
                  <a:lnTo>
                    <a:pt x="150" y="830"/>
                  </a:lnTo>
                  <a:lnTo>
                    <a:pt x="143" y="856"/>
                  </a:lnTo>
                  <a:lnTo>
                    <a:pt x="137" y="882"/>
                  </a:lnTo>
                  <a:lnTo>
                    <a:pt x="133" y="907"/>
                  </a:lnTo>
                  <a:lnTo>
                    <a:pt x="130" y="932"/>
                  </a:lnTo>
                  <a:lnTo>
                    <a:pt x="126" y="983"/>
                  </a:lnTo>
                  <a:lnTo>
                    <a:pt x="125" y="1033"/>
                  </a:lnTo>
                  <a:lnTo>
                    <a:pt x="125" y="1033"/>
                  </a:lnTo>
                  <a:lnTo>
                    <a:pt x="122" y="1037"/>
                  </a:lnTo>
                  <a:lnTo>
                    <a:pt x="120" y="1042"/>
                  </a:lnTo>
                  <a:lnTo>
                    <a:pt x="119" y="1046"/>
                  </a:lnTo>
                  <a:lnTo>
                    <a:pt x="120" y="1051"/>
                  </a:lnTo>
                  <a:lnTo>
                    <a:pt x="120" y="1056"/>
                  </a:lnTo>
                  <a:lnTo>
                    <a:pt x="123" y="1060"/>
                  </a:lnTo>
                  <a:lnTo>
                    <a:pt x="126" y="1063"/>
                  </a:lnTo>
                  <a:lnTo>
                    <a:pt x="130" y="1064"/>
                  </a:lnTo>
                  <a:lnTo>
                    <a:pt x="130" y="1064"/>
                  </a:lnTo>
                  <a:lnTo>
                    <a:pt x="137" y="1018"/>
                  </a:lnTo>
                  <a:lnTo>
                    <a:pt x="141" y="995"/>
                  </a:lnTo>
                  <a:lnTo>
                    <a:pt x="144" y="984"/>
                  </a:lnTo>
                  <a:lnTo>
                    <a:pt x="147" y="974"/>
                  </a:lnTo>
                  <a:lnTo>
                    <a:pt x="147" y="974"/>
                  </a:lnTo>
                  <a:lnTo>
                    <a:pt x="149" y="985"/>
                  </a:lnTo>
                  <a:lnTo>
                    <a:pt x="149" y="998"/>
                  </a:lnTo>
                  <a:lnTo>
                    <a:pt x="146" y="1025"/>
                  </a:lnTo>
                  <a:lnTo>
                    <a:pt x="143" y="1049"/>
                  </a:lnTo>
                  <a:lnTo>
                    <a:pt x="143" y="1060"/>
                  </a:lnTo>
                  <a:lnTo>
                    <a:pt x="144" y="1071"/>
                  </a:lnTo>
                  <a:lnTo>
                    <a:pt x="144" y="1071"/>
                  </a:lnTo>
                  <a:lnTo>
                    <a:pt x="147" y="1071"/>
                  </a:lnTo>
                  <a:lnTo>
                    <a:pt x="151" y="1071"/>
                  </a:lnTo>
                  <a:lnTo>
                    <a:pt x="154" y="1073"/>
                  </a:lnTo>
                  <a:lnTo>
                    <a:pt x="158" y="1073"/>
                  </a:lnTo>
                  <a:lnTo>
                    <a:pt x="158" y="1073"/>
                  </a:lnTo>
                  <a:lnTo>
                    <a:pt x="160" y="1056"/>
                  </a:lnTo>
                  <a:lnTo>
                    <a:pt x="160" y="1037"/>
                  </a:lnTo>
                  <a:lnTo>
                    <a:pt x="161" y="1019"/>
                  </a:lnTo>
                  <a:lnTo>
                    <a:pt x="163" y="1012"/>
                  </a:lnTo>
                  <a:lnTo>
                    <a:pt x="165" y="1007"/>
                  </a:lnTo>
                  <a:lnTo>
                    <a:pt x="165" y="1007"/>
                  </a:lnTo>
                  <a:lnTo>
                    <a:pt x="168" y="1040"/>
                  </a:lnTo>
                  <a:lnTo>
                    <a:pt x="170" y="1059"/>
                  </a:lnTo>
                  <a:lnTo>
                    <a:pt x="171" y="1075"/>
                  </a:lnTo>
                  <a:lnTo>
                    <a:pt x="171" y="1075"/>
                  </a:lnTo>
                  <a:lnTo>
                    <a:pt x="181" y="1078"/>
                  </a:lnTo>
                  <a:lnTo>
                    <a:pt x="193" y="1081"/>
                  </a:lnTo>
                  <a:lnTo>
                    <a:pt x="202" y="1081"/>
                  </a:lnTo>
                  <a:lnTo>
                    <a:pt x="209" y="1081"/>
                  </a:lnTo>
                  <a:lnTo>
                    <a:pt x="214" y="1080"/>
                  </a:lnTo>
                  <a:lnTo>
                    <a:pt x="222" y="1078"/>
                  </a:lnTo>
                  <a:lnTo>
                    <a:pt x="222" y="1078"/>
                  </a:lnTo>
                  <a:lnTo>
                    <a:pt x="223" y="1066"/>
                  </a:lnTo>
                  <a:lnTo>
                    <a:pt x="223" y="1054"/>
                  </a:lnTo>
                  <a:lnTo>
                    <a:pt x="222" y="1030"/>
                  </a:lnTo>
                  <a:lnTo>
                    <a:pt x="220" y="1008"/>
                  </a:lnTo>
                  <a:lnTo>
                    <a:pt x="220" y="998"/>
                  </a:lnTo>
                  <a:lnTo>
                    <a:pt x="223" y="988"/>
                  </a:lnTo>
                  <a:lnTo>
                    <a:pt x="223" y="988"/>
                  </a:lnTo>
                  <a:lnTo>
                    <a:pt x="230" y="1032"/>
                  </a:lnTo>
                  <a:lnTo>
                    <a:pt x="233" y="1054"/>
                  </a:lnTo>
                  <a:lnTo>
                    <a:pt x="236" y="1075"/>
                  </a:lnTo>
                  <a:lnTo>
                    <a:pt x="236" y="1075"/>
                  </a:lnTo>
                  <a:lnTo>
                    <a:pt x="243" y="1074"/>
                  </a:lnTo>
                  <a:lnTo>
                    <a:pt x="251" y="1071"/>
                  </a:lnTo>
                  <a:lnTo>
                    <a:pt x="257" y="1067"/>
                  </a:lnTo>
                  <a:lnTo>
                    <a:pt x="262" y="1063"/>
                  </a:lnTo>
                  <a:lnTo>
                    <a:pt x="273" y="1053"/>
                  </a:lnTo>
                  <a:lnTo>
                    <a:pt x="283" y="1043"/>
                  </a:lnTo>
                  <a:lnTo>
                    <a:pt x="283" y="1043"/>
                  </a:lnTo>
                  <a:lnTo>
                    <a:pt x="285" y="1028"/>
                  </a:lnTo>
                  <a:lnTo>
                    <a:pt x="283" y="1022"/>
                  </a:lnTo>
                  <a:lnTo>
                    <a:pt x="282" y="1019"/>
                  </a:lnTo>
                  <a:lnTo>
                    <a:pt x="279" y="1018"/>
                  </a:lnTo>
                  <a:lnTo>
                    <a:pt x="279" y="1018"/>
                  </a:lnTo>
                  <a:lnTo>
                    <a:pt x="282" y="1012"/>
                  </a:lnTo>
                  <a:lnTo>
                    <a:pt x="282" y="1009"/>
                  </a:lnTo>
                  <a:lnTo>
                    <a:pt x="282" y="1004"/>
                  </a:lnTo>
                  <a:lnTo>
                    <a:pt x="282" y="1004"/>
                  </a:lnTo>
                  <a:lnTo>
                    <a:pt x="262" y="924"/>
                  </a:lnTo>
                  <a:lnTo>
                    <a:pt x="245" y="844"/>
                  </a:lnTo>
                  <a:lnTo>
                    <a:pt x="245" y="844"/>
                  </a:lnTo>
                  <a:lnTo>
                    <a:pt x="243" y="838"/>
                  </a:lnTo>
                  <a:lnTo>
                    <a:pt x="241" y="831"/>
                  </a:lnTo>
                  <a:lnTo>
                    <a:pt x="240" y="828"/>
                  </a:lnTo>
                  <a:lnTo>
                    <a:pt x="241" y="825"/>
                  </a:lnTo>
                  <a:lnTo>
                    <a:pt x="243" y="823"/>
                  </a:lnTo>
                  <a:lnTo>
                    <a:pt x="247" y="821"/>
                  </a:lnTo>
                  <a:lnTo>
                    <a:pt x="247" y="821"/>
                  </a:lnTo>
                  <a:lnTo>
                    <a:pt x="251" y="827"/>
                  </a:lnTo>
                  <a:lnTo>
                    <a:pt x="255" y="835"/>
                  </a:lnTo>
                  <a:lnTo>
                    <a:pt x="257" y="842"/>
                  </a:lnTo>
                  <a:lnTo>
                    <a:pt x="259" y="851"/>
                  </a:lnTo>
                  <a:lnTo>
                    <a:pt x="261" y="869"/>
                  </a:lnTo>
                  <a:lnTo>
                    <a:pt x="264" y="886"/>
                  </a:lnTo>
                  <a:lnTo>
                    <a:pt x="264" y="886"/>
                  </a:lnTo>
                  <a:lnTo>
                    <a:pt x="271" y="918"/>
                  </a:lnTo>
                  <a:lnTo>
                    <a:pt x="280" y="949"/>
                  </a:lnTo>
                  <a:lnTo>
                    <a:pt x="290" y="978"/>
                  </a:lnTo>
                  <a:lnTo>
                    <a:pt x="297" y="1007"/>
                  </a:lnTo>
                  <a:lnTo>
                    <a:pt x="297" y="1007"/>
                  </a:lnTo>
                  <a:lnTo>
                    <a:pt x="302" y="1004"/>
                  </a:lnTo>
                  <a:lnTo>
                    <a:pt x="304" y="1001"/>
                  </a:lnTo>
                  <a:lnTo>
                    <a:pt x="309" y="1000"/>
                  </a:lnTo>
                  <a:lnTo>
                    <a:pt x="311" y="997"/>
                  </a:lnTo>
                  <a:lnTo>
                    <a:pt x="311" y="997"/>
                  </a:lnTo>
                  <a:lnTo>
                    <a:pt x="306" y="976"/>
                  </a:lnTo>
                  <a:lnTo>
                    <a:pt x="299" y="950"/>
                  </a:lnTo>
                  <a:lnTo>
                    <a:pt x="292" y="924"/>
                  </a:lnTo>
                  <a:lnTo>
                    <a:pt x="286" y="901"/>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57" y="695"/>
                  </a:lnTo>
                  <a:lnTo>
                    <a:pt x="243" y="712"/>
                  </a:lnTo>
                  <a:lnTo>
                    <a:pt x="234" y="720"/>
                  </a:lnTo>
                  <a:lnTo>
                    <a:pt x="226" y="729"/>
                  </a:lnTo>
                  <a:lnTo>
                    <a:pt x="226" y="729"/>
                  </a:lnTo>
                  <a:close/>
                  <a:moveTo>
                    <a:pt x="254" y="670"/>
                  </a:moveTo>
                  <a:lnTo>
                    <a:pt x="254" y="670"/>
                  </a:lnTo>
                  <a:lnTo>
                    <a:pt x="252" y="668"/>
                  </a:lnTo>
                  <a:lnTo>
                    <a:pt x="250" y="664"/>
                  </a:lnTo>
                  <a:lnTo>
                    <a:pt x="248" y="663"/>
                  </a:lnTo>
                  <a:lnTo>
                    <a:pt x="247" y="661"/>
                  </a:lnTo>
                  <a:lnTo>
                    <a:pt x="244" y="661"/>
                  </a:lnTo>
                  <a:lnTo>
                    <a:pt x="244" y="661"/>
                  </a:lnTo>
                  <a:lnTo>
                    <a:pt x="241" y="674"/>
                  </a:lnTo>
                  <a:lnTo>
                    <a:pt x="236" y="685"/>
                  </a:lnTo>
                  <a:lnTo>
                    <a:pt x="227" y="695"/>
                  </a:lnTo>
                  <a:lnTo>
                    <a:pt x="217" y="702"/>
                  </a:lnTo>
                  <a:lnTo>
                    <a:pt x="206" y="709"/>
                  </a:lnTo>
                  <a:lnTo>
                    <a:pt x="193" y="715"/>
                  </a:lnTo>
                  <a:lnTo>
                    <a:pt x="179" y="719"/>
                  </a:lnTo>
                  <a:lnTo>
                    <a:pt x="165" y="722"/>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22" y="651"/>
                  </a:lnTo>
                  <a:lnTo>
                    <a:pt x="214" y="658"/>
                  </a:lnTo>
                  <a:lnTo>
                    <a:pt x="206" y="665"/>
                  </a:lnTo>
                  <a:lnTo>
                    <a:pt x="191" y="677"/>
                  </a:lnTo>
                  <a:lnTo>
                    <a:pt x="172" y="688"/>
                  </a:lnTo>
                  <a:lnTo>
                    <a:pt x="154" y="698"/>
                  </a:lnTo>
                  <a:lnTo>
                    <a:pt x="154" y="698"/>
                  </a:lnTo>
                  <a:lnTo>
                    <a:pt x="154" y="700"/>
                  </a:lnTo>
                  <a:lnTo>
                    <a:pt x="156" y="702"/>
                  </a:lnTo>
                  <a:lnTo>
                    <a:pt x="160" y="705"/>
                  </a:lnTo>
                  <a:lnTo>
                    <a:pt x="164" y="705"/>
                  </a:lnTo>
                  <a:lnTo>
                    <a:pt x="168"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53" y="686"/>
                  </a:lnTo>
                  <a:lnTo>
                    <a:pt x="161" y="682"/>
                  </a:lnTo>
                  <a:lnTo>
                    <a:pt x="168" y="678"/>
                  </a:lnTo>
                  <a:lnTo>
                    <a:pt x="181" y="670"/>
                  </a:lnTo>
                  <a:lnTo>
                    <a:pt x="192" y="658"/>
                  </a:lnTo>
                  <a:lnTo>
                    <a:pt x="205" y="649"/>
                  </a:lnTo>
                  <a:lnTo>
                    <a:pt x="205" y="649"/>
                  </a:lnTo>
                  <a:lnTo>
                    <a:pt x="205" y="649"/>
                  </a:lnTo>
                  <a:lnTo>
                    <a:pt x="205" y="646"/>
                  </a:lnTo>
                  <a:lnTo>
                    <a:pt x="205" y="643"/>
                  </a:lnTo>
                  <a:lnTo>
                    <a:pt x="205" y="643"/>
                  </a:lnTo>
                  <a:lnTo>
                    <a:pt x="200" y="643"/>
                  </a:lnTo>
                  <a:lnTo>
                    <a:pt x="198" y="642"/>
                  </a:lnTo>
                  <a:lnTo>
                    <a:pt x="193" y="640"/>
                  </a:lnTo>
                  <a:lnTo>
                    <a:pt x="189" y="639"/>
                  </a:lnTo>
                  <a:lnTo>
                    <a:pt x="189" y="639"/>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细节感悟</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4" name="Rectangle 3"/>
          <p:cNvSpPr/>
          <p:nvPr/>
        </p:nvSpPr>
        <p:spPr>
          <a:xfrm>
            <a:off x="1627188" y="1117600"/>
            <a:ext cx="8329612" cy="1016000"/>
          </a:xfrm>
          <a:prstGeom prst="rect">
            <a:avLst/>
          </a:prstGeom>
          <a:noFill/>
          <a:ln w="9525">
            <a:noFill/>
          </a:ln>
        </p:spPr>
        <p:txBody>
          <a:bodyPr anchor="t">
            <a:spAutoFit/>
          </a:bodyPr>
          <a:lstStyle/>
          <a:p>
            <a:r>
              <a:rPr lang="en-US" altLang="zh-CN" sz="3000" b="1" dirty="0">
                <a:latin typeface="黑体" panose="02010609060101010101" charset="-122"/>
                <a:ea typeface="黑体" panose="02010609060101010101" charset="-122"/>
              </a:rPr>
              <a:t>    </a:t>
            </a:r>
            <a:r>
              <a:rPr lang="zh-CN" altLang="zh-CN" sz="3000" b="1" dirty="0">
                <a:latin typeface="黑体" panose="02010609060101010101" charset="-122"/>
                <a:ea typeface="黑体" panose="02010609060101010101" charset="-122"/>
              </a:rPr>
              <a:t>这首诗以“四月天”为喻，突出了“你”的哪些特点？</a:t>
            </a:r>
            <a:endParaRPr lang="zh-CN" altLang="zh-CN" sz="3000" b="1" dirty="0">
              <a:latin typeface="黑体" panose="02010609060101010101" charset="-122"/>
              <a:ea typeface="黑体" panose="02010609060101010101" charset="-122"/>
            </a:endParaRPr>
          </a:p>
        </p:txBody>
      </p:sp>
      <p:sp>
        <p:nvSpPr>
          <p:cNvPr id="3" name="Rectangle 3"/>
          <p:cNvSpPr/>
          <p:nvPr/>
        </p:nvSpPr>
        <p:spPr>
          <a:xfrm>
            <a:off x="1627188" y="2133600"/>
            <a:ext cx="7972425" cy="3207385"/>
          </a:xfrm>
          <a:prstGeom prst="rect">
            <a:avLst/>
          </a:prstGeom>
          <a:noFill/>
          <a:ln w="9525">
            <a:noFill/>
          </a:ln>
        </p:spPr>
        <p:txBody>
          <a:bodyPr anchor="t">
            <a:spAutoFit/>
          </a:bodyPr>
          <a:lstStyle/>
          <a:p>
            <a:pPr>
              <a:lnSpc>
                <a:spcPct val="135000"/>
              </a:lnSpc>
            </a:pPr>
            <a:r>
              <a:rPr lang="en-US" altLang="zh-CN" sz="3000" b="1" dirty="0">
                <a:solidFill>
                  <a:srgbClr val="0000FF"/>
                </a:solidFill>
                <a:latin typeface="宋体" panose="02010600030101010101" pitchFamily="2" charset="-122"/>
                <a:ea typeface="宋体" panose="02010600030101010101" pitchFamily="2" charset="-122"/>
              </a:rPr>
              <a:t>    </a:t>
            </a:r>
            <a:r>
              <a:rPr lang="zh-CN" altLang="zh-CN" sz="3000" b="1" dirty="0">
                <a:solidFill>
                  <a:srgbClr val="0000FF"/>
                </a:solidFill>
                <a:latin typeface="楷体" panose="02010609060101010101" charset="-122"/>
                <a:ea typeface="楷体" panose="02010609060101010101" charset="-122"/>
                <a:cs typeface="楷体" panose="02010609060101010101" charset="-122"/>
              </a:rPr>
              <a:t>人间四月天是春天中的盛季：阳光明媚，绿草如茵。人间所有的甜美、情思和梦幻尽在这奇妙的四月天呈现无遗</a:t>
            </a:r>
            <a:r>
              <a:rPr lang="zh-CN" altLang="en-US" sz="3000" b="1" dirty="0">
                <a:solidFill>
                  <a:srgbClr val="0000FF"/>
                </a:solidFill>
                <a:latin typeface="楷体" panose="02010609060101010101" charset="-122"/>
                <a:ea typeface="楷体" panose="02010609060101010101" charset="-122"/>
                <a:cs typeface="楷体" panose="02010609060101010101" charset="-122"/>
              </a:rPr>
              <a:t>。</a:t>
            </a:r>
            <a:endParaRPr lang="en-US" altLang="zh-CN" sz="3000" b="1" dirty="0">
              <a:solidFill>
                <a:srgbClr val="0000FF"/>
              </a:solidFill>
              <a:latin typeface="楷体" panose="02010609060101010101" charset="-122"/>
              <a:ea typeface="楷体" panose="02010609060101010101" charset="-122"/>
              <a:cs typeface="楷体" panose="02010609060101010101" charset="-122"/>
            </a:endParaRPr>
          </a:p>
          <a:p>
            <a:pPr>
              <a:lnSpc>
                <a:spcPct val="135000"/>
              </a:lnSpc>
            </a:pPr>
            <a:r>
              <a:rPr lang="en-US" altLang="zh-CN" sz="3000" b="1" dirty="0">
                <a:solidFill>
                  <a:srgbClr val="0000FF"/>
                </a:solidFill>
                <a:latin typeface="楷体" panose="02010609060101010101" charset="-122"/>
                <a:ea typeface="楷体" panose="02010609060101010101" charset="-122"/>
                <a:cs typeface="楷体" panose="02010609060101010101" charset="-122"/>
              </a:rPr>
              <a:t>   </a:t>
            </a:r>
            <a:r>
              <a:rPr lang="zh-CN" altLang="en-US" sz="3000" b="1" dirty="0">
                <a:solidFill>
                  <a:srgbClr val="FF0000"/>
                </a:solidFill>
                <a:latin typeface="楷体" panose="02010609060101010101" charset="-122"/>
                <a:ea typeface="楷体" panose="02010609060101010101" charset="-122"/>
                <a:cs typeface="楷体" panose="02010609060101010101" charset="-122"/>
              </a:rPr>
              <a:t>“是爱，是暖，是希望”，是诗人赋予“你”的特点。</a:t>
            </a:r>
            <a:endParaRPr lang="zh-CN" altLang="zh-CN" sz="3000" b="1" dirty="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47105" name="文本框 1"/>
          <p:cNvSpPr txBox="1"/>
          <p:nvPr/>
        </p:nvSpPr>
        <p:spPr>
          <a:xfrm>
            <a:off x="1841818" y="1452245"/>
            <a:ext cx="8020050" cy="2651125"/>
          </a:xfrm>
          <a:prstGeom prst="rect">
            <a:avLst/>
          </a:prstGeom>
          <a:noFill/>
          <a:ln w="9525">
            <a:noFill/>
          </a:ln>
        </p:spPr>
        <p:txBody>
          <a:bodyPr anchor="t">
            <a:spAutoFit/>
          </a:bodyPr>
          <a:lstStyle/>
          <a:p>
            <a:pPr>
              <a:lnSpc>
                <a:spcPct val="130000"/>
              </a:lnSpc>
            </a:pPr>
            <a:r>
              <a:rPr lang="en-US" altLang="zh-CN" sz="3200" b="1" dirty="0">
                <a:solidFill>
                  <a:srgbClr val="FF0000"/>
                </a:solidFill>
                <a:latin typeface="黑体" panose="02010609060101010101" charset="-122"/>
                <a:ea typeface="黑体" panose="02010609060101010101" charset="-122"/>
              </a:rPr>
              <a:t>    </a:t>
            </a:r>
            <a:r>
              <a:rPr lang="zh-CN" altLang="zh-CN" sz="3200" b="1" dirty="0">
                <a:solidFill>
                  <a:srgbClr val="FF0000"/>
                </a:solidFill>
                <a:latin typeface="黑体" panose="02010609060101010101" charset="-122"/>
                <a:ea typeface="黑体" panose="02010609060101010101" charset="-122"/>
                <a:sym typeface="宋体" panose="02010600030101010101" pitchFamily="2" charset="-122"/>
              </a:rPr>
              <a:t>意象：</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客观物象经过创作主体独特的情感活动而创造出来的一种艺术形象。</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30000"/>
              </a:lnSpc>
            </a:pPr>
            <a:r>
              <a:rPr lang="zh-CN" altLang="zh-CN" sz="32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zh-CN" sz="3200" b="1" dirty="0">
                <a:solidFill>
                  <a:srgbClr val="FF0000"/>
                </a:solidFill>
                <a:latin typeface="黑体" panose="02010609060101010101" charset="-122"/>
                <a:ea typeface="黑体" panose="02010609060101010101" charset="-122"/>
                <a:cs typeface="楷体" panose="02010609060101010101" charset="-122"/>
                <a:sym typeface="宋体" panose="02010600030101010101" pitchFamily="2" charset="-122"/>
              </a:rPr>
              <a:t>作用：</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能加深审美的愉悦，留有空白，增加了诗的张力。</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219" name=" 219"/>
          <p:cNvSpPr/>
          <p:nvPr/>
        </p:nvSpPr>
        <p:spPr>
          <a:xfrm>
            <a:off x="4521835" y="615789"/>
            <a:ext cx="2660650" cy="604838"/>
          </a:xfrm>
          <a:prstGeom prst="roundRect">
            <a:avLst>
              <a:gd name="adj" fmla="val 50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chemeClr val="bg1"/>
                </a:solidFill>
                <a:effectLst/>
                <a:uLnTx/>
                <a:uFillTx/>
                <a:latin typeface="楷体" panose="02010609060101010101" charset="-122"/>
                <a:ea typeface="楷体" panose="02010609060101010101" charset="-122"/>
                <a:cs typeface="+mn-cs"/>
                <a:sym typeface="+mn-ea"/>
              </a:rPr>
              <a:t>意象</a:t>
            </a:r>
            <a:r>
              <a:rPr kumimoji="0" lang="zh-CN" altLang="en-US" sz="3200" b="1" i="0" u="none" strike="noStrike" kern="1200" cap="none" spc="0" normalizeH="0" baseline="0" noProof="1" smtClean="0">
                <a:ln>
                  <a:noFill/>
                </a:ln>
                <a:solidFill>
                  <a:schemeClr val="bg1"/>
                </a:solidFill>
                <a:effectLst/>
                <a:uLnTx/>
                <a:uFillTx/>
                <a:latin typeface="楷体" panose="02010609060101010101" charset="-122"/>
                <a:ea typeface="楷体" panose="02010609060101010101" charset="-122"/>
                <a:cs typeface="+mn-cs"/>
                <a:sym typeface="+mn-ea"/>
              </a:rPr>
              <a:t>与意境</a:t>
            </a:r>
            <a:endParaRPr kumimoji="0" lang="zh-CN" altLang="en-US" sz="3200" b="1" i="0" u="none" strike="noStrike" kern="1200" cap="none" spc="0" normalizeH="0" baseline="0" noProof="1">
              <a:ln>
                <a:noFill/>
              </a:ln>
              <a:solidFill>
                <a:schemeClr val="bg1"/>
              </a:solidFill>
              <a:effectLst/>
              <a:uLnTx/>
              <a:uFillTx/>
              <a:latin typeface="楷体" panose="02010609060101010101" charset="-122"/>
              <a:ea typeface="楷体" panose="02010609060101010101" charset="-122"/>
              <a:cs typeface="+mn-cs"/>
              <a:sym typeface="+mn-ea"/>
            </a:endParaRPr>
          </a:p>
        </p:txBody>
      </p:sp>
      <p:sp>
        <p:nvSpPr>
          <p:cNvPr id="4" name="矩形 3"/>
          <p:cNvSpPr/>
          <p:nvPr/>
        </p:nvSpPr>
        <p:spPr>
          <a:xfrm>
            <a:off x="1957388" y="4204018"/>
            <a:ext cx="8129587" cy="1370965"/>
          </a:xfrm>
          <a:prstGeom prst="rect">
            <a:avLst/>
          </a:prstGeom>
          <a:noFill/>
          <a:ln w="9525">
            <a:noFill/>
          </a:ln>
        </p:spPr>
        <p:txBody>
          <a:bodyPr anchor="t">
            <a:spAutoFit/>
          </a:bodyPr>
          <a:lstStyle/>
          <a:p>
            <a:pPr indent="719455">
              <a:lnSpc>
                <a:spcPct val="130000"/>
              </a:lnSpc>
            </a:pPr>
            <a:r>
              <a:rPr lang="zh-CN" altLang="en-US" sz="3200" b="1" dirty="0">
                <a:solidFill>
                  <a:srgbClr val="FF0000"/>
                </a:solidFill>
                <a:latin typeface="黑体" panose="02010609060101010101" charset="-122"/>
                <a:ea typeface="黑体" panose="02010609060101010101" charset="-122"/>
              </a:rPr>
              <a:t>意境：</a:t>
            </a:r>
            <a:r>
              <a:rPr lang="zh-CN" altLang="en-US" sz="3200" b="1" dirty="0">
                <a:latin typeface="楷体" panose="02010609060101010101" charset="-122"/>
                <a:ea typeface="楷体" panose="02010609060101010101" charset="-122"/>
              </a:rPr>
              <a:t>文艺作品中描绘的生活图景与所表现的思想情感融为一体而形成的艺术境界。</a:t>
            </a:r>
            <a:endParaRPr lang="zh-CN" altLang="en-US" sz="32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checkerboard(across)">
                                      <p:cBhvr>
                                        <p:cTn id="7" dur="500"/>
                                        <p:tgtEl>
                                          <p:spTgt spid="219"/>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105"/>
                                        </p:tgtEl>
                                        <p:attrNameLst>
                                          <p:attrName>style.visibility</p:attrName>
                                        </p:attrNameLst>
                                      </p:cBhvr>
                                      <p:to>
                                        <p:strVal val="visible"/>
                                      </p:to>
                                    </p:set>
                                    <p:animEffect transition="in" filter="blinds(horizontal)">
                                      <p:cBhvr>
                                        <p:cTn id="12" dur="500"/>
                                        <p:tgtEl>
                                          <p:spTgt spid="47105"/>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5" grpId="0"/>
      <p:bldP spid="219" grpId="0" bldLvl="0" animBg="1"/>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79873" name="TextBox 5"/>
          <p:cNvSpPr txBox="1"/>
          <p:nvPr/>
        </p:nvSpPr>
        <p:spPr>
          <a:xfrm>
            <a:off x="348615" y="867410"/>
            <a:ext cx="10517505" cy="553085"/>
          </a:xfrm>
          <a:prstGeom prst="rect">
            <a:avLst/>
          </a:prstGeom>
          <a:noFill/>
          <a:ln w="9525">
            <a:noFill/>
          </a:ln>
        </p:spPr>
        <p:txBody>
          <a:bodyPr wrap="square" anchor="t">
            <a:spAutoFit/>
          </a:bodyPr>
          <a:lstStyle/>
          <a:p>
            <a:pPr indent="719455"/>
            <a:r>
              <a:rPr lang="zh-CN" altLang="en-US" sz="3000" b="1" dirty="0">
                <a:latin typeface="黑体" panose="02010609060101010101" charset="-122"/>
                <a:ea typeface="黑体" panose="02010609060101010101" charset="-122"/>
              </a:rPr>
              <a:t>请用批注的方法，给你喜欢的诗句作标注。参考方向如下：</a:t>
            </a:r>
            <a:endParaRPr lang="zh-CN" altLang="en-US" sz="3000" b="1" dirty="0">
              <a:latin typeface="黑体" panose="02010609060101010101" charset="-122"/>
              <a:ea typeface="黑体" panose="02010609060101010101" charset="-122"/>
            </a:endParaRPr>
          </a:p>
        </p:txBody>
      </p:sp>
      <p:sp>
        <p:nvSpPr>
          <p:cNvPr id="3" name="TextBox 2"/>
          <p:cNvSpPr txBox="1"/>
          <p:nvPr/>
        </p:nvSpPr>
        <p:spPr>
          <a:xfrm>
            <a:off x="1461469" y="1918669"/>
            <a:ext cx="9801225" cy="2168525"/>
          </a:xfrm>
          <a:prstGeom prst="rect">
            <a:avLst/>
          </a:prstGeom>
          <a:noFill/>
        </p:spPr>
        <p:txBody>
          <a:bodyPr wrap="square" rtlCol="0">
            <a:spAutoFit/>
          </a:bodyPr>
          <a:lstStyle/>
          <a:p>
            <a:pPr marR="0" defTabSz="914400">
              <a:lnSpc>
                <a:spcPct val="150000"/>
              </a:lnSpc>
              <a:buClrTx/>
              <a:buSzTx/>
              <a:defRPr/>
            </a:pPr>
            <a:r>
              <a:rPr kumimoji="0" lang="en-US" altLang="zh-CN" sz="3000" b="1" kern="1200" cap="none" spc="0" normalizeH="0" baseline="0" noProof="0" dirty="0" smtClean="0">
                <a:solidFill>
                  <a:srgbClr val="0000FF"/>
                </a:solidFill>
                <a:latin typeface="楷体" panose="02010609060101010101" charset="-122"/>
                <a:ea typeface="楷体" panose="02010609060101010101" charset="-122"/>
                <a:cs typeface="楷体" panose="02010609060101010101" charset="-122"/>
              </a:rPr>
              <a:t>1.</a:t>
            </a:r>
            <a:r>
              <a:rPr kumimoji="0" lang="zh-CN" altLang="en-US" sz="3000" b="1" kern="1200" cap="none" spc="0" normalizeH="0" baseline="0" noProof="0" dirty="0" smtClean="0">
                <a:solidFill>
                  <a:srgbClr val="0000FF"/>
                </a:solidFill>
                <a:latin typeface="楷体" panose="02010609060101010101" charset="-122"/>
                <a:ea typeface="楷体" panose="02010609060101010101" charset="-122"/>
                <a:cs typeface="楷体" panose="02010609060101010101" charset="-122"/>
              </a:rPr>
              <a:t>注意找出诗句中涉及的意象，分析其特点。</a:t>
            </a:r>
            <a:endParaRPr kumimoji="0" lang="en-US" altLang="zh-CN" sz="3000" b="1" kern="1200" cap="none" spc="0" normalizeH="0" baseline="0" noProof="0" dirty="0" smtClean="0">
              <a:solidFill>
                <a:srgbClr val="0000FF"/>
              </a:solidFill>
              <a:latin typeface="楷体" panose="02010609060101010101" charset="-122"/>
              <a:ea typeface="楷体" panose="02010609060101010101" charset="-122"/>
              <a:cs typeface="楷体" panose="02010609060101010101" charset="-122"/>
            </a:endParaRPr>
          </a:p>
          <a:p>
            <a:pPr marR="0" defTabSz="914400">
              <a:lnSpc>
                <a:spcPct val="150000"/>
              </a:lnSpc>
              <a:buClrTx/>
              <a:buSzTx/>
              <a:defRPr/>
            </a:pPr>
            <a:r>
              <a:rPr kumimoji="0" lang="en-US" altLang="zh-CN" sz="3000" b="1" kern="1200" cap="none" spc="0" normalizeH="0" baseline="0" noProof="0" dirty="0" smtClean="0">
                <a:solidFill>
                  <a:srgbClr val="0000FF"/>
                </a:solidFill>
                <a:latin typeface="楷体" panose="02010609060101010101" charset="-122"/>
                <a:ea typeface="楷体" panose="02010609060101010101" charset="-122"/>
                <a:cs typeface="楷体" panose="02010609060101010101" charset="-122"/>
              </a:rPr>
              <a:t>2.</a:t>
            </a:r>
            <a:r>
              <a:rPr kumimoji="0" lang="zh-CN" altLang="en-US" sz="3000" b="1" kern="1200" cap="none" spc="0" normalizeH="0" baseline="0" noProof="0" dirty="0" smtClean="0">
                <a:solidFill>
                  <a:srgbClr val="0000FF"/>
                </a:solidFill>
                <a:latin typeface="楷体" panose="02010609060101010101" charset="-122"/>
                <a:ea typeface="楷体" panose="02010609060101010101" charset="-122"/>
                <a:cs typeface="楷体" panose="02010609060101010101" charset="-122"/>
              </a:rPr>
              <a:t>把握诗人描述的角度及手法，分析其表达效果。</a:t>
            </a:r>
            <a:endParaRPr kumimoji="0" lang="en-US" altLang="zh-CN" sz="3000" b="1" kern="1200" cap="none" spc="0" normalizeH="0" baseline="0" noProof="0" dirty="0" smtClean="0">
              <a:solidFill>
                <a:srgbClr val="0000FF"/>
              </a:solidFill>
              <a:latin typeface="楷体" panose="02010609060101010101" charset="-122"/>
              <a:ea typeface="楷体" panose="02010609060101010101" charset="-122"/>
              <a:cs typeface="楷体" panose="02010609060101010101" charset="-122"/>
            </a:endParaRPr>
          </a:p>
          <a:p>
            <a:pPr marL="357505" marR="0" indent="-357505" defTabSz="914400">
              <a:lnSpc>
                <a:spcPct val="150000"/>
              </a:lnSpc>
              <a:buClrTx/>
              <a:buSzTx/>
              <a:defRPr/>
            </a:pPr>
            <a:r>
              <a:rPr kumimoji="0" lang="en-US" altLang="zh-CN" sz="3000" b="1" kern="1200" cap="none" spc="0" normalizeH="0" baseline="0" noProof="0" dirty="0" smtClean="0">
                <a:solidFill>
                  <a:srgbClr val="0000FF"/>
                </a:solidFill>
                <a:latin typeface="楷体" panose="02010609060101010101" charset="-122"/>
                <a:ea typeface="楷体" panose="02010609060101010101" charset="-122"/>
                <a:cs typeface="楷体" panose="02010609060101010101" charset="-122"/>
              </a:rPr>
              <a:t>3.</a:t>
            </a:r>
            <a:r>
              <a:rPr kumimoji="0" lang="zh-CN" altLang="en-US" sz="3000" b="1" kern="1200" cap="none" spc="0" normalizeH="0" baseline="0" noProof="0" dirty="0" smtClean="0">
                <a:solidFill>
                  <a:srgbClr val="0000FF"/>
                </a:solidFill>
                <a:latin typeface="楷体" panose="02010609060101010101" charset="-122"/>
                <a:ea typeface="楷体" panose="02010609060101010101" charset="-122"/>
                <a:cs typeface="楷体" panose="02010609060101010101" charset="-122"/>
              </a:rPr>
              <a:t>体会诗句的用词、韵律等方面的美感，理解其中的情感。</a:t>
            </a:r>
            <a:endParaRPr kumimoji="0" lang="zh-CN" altLang="en-US" sz="3000" b="1" kern="1200" cap="none" spc="0" normalizeH="0" baseline="0" noProof="0" dirty="0" smtClean="0">
              <a:solidFill>
                <a:srgbClr val="0000FF"/>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80897" name="文本框 1"/>
          <p:cNvSpPr txBox="1"/>
          <p:nvPr/>
        </p:nvSpPr>
        <p:spPr>
          <a:xfrm>
            <a:off x="1297623" y="779780"/>
            <a:ext cx="4819650" cy="2168525"/>
          </a:xfrm>
          <a:prstGeom prst="rect">
            <a:avLst/>
          </a:prstGeom>
          <a:noFill/>
          <a:ln w="9525">
            <a:noFill/>
          </a:ln>
        </p:spPr>
        <p:txBody>
          <a:bodyPr anchor="t">
            <a:spAutoFit/>
          </a:bodyPr>
          <a:lstStyle/>
          <a:p>
            <a:pPr>
              <a:lnSpc>
                <a:spcPct val="150000"/>
              </a:lnSpc>
            </a:pPr>
            <a:r>
              <a:rPr lang="zh-CN" altLang="zh-CN" sz="3000" b="1" dirty="0">
                <a:latin typeface="楷体" panose="02010609060101010101" charset="-122"/>
                <a:ea typeface="楷体" panose="02010609060101010101" charset="-122"/>
                <a:sym typeface="宋体" panose="02010600030101010101" pitchFamily="2" charset="-122"/>
              </a:rPr>
              <a:t>我说你是人间的四月天；</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50000"/>
              </a:lnSpc>
            </a:pPr>
            <a:r>
              <a:rPr lang="zh-CN" altLang="zh-CN" sz="3000" b="1" dirty="0">
                <a:solidFill>
                  <a:srgbClr val="0000FF"/>
                </a:solidFill>
                <a:latin typeface="楷体" panose="02010609060101010101" charset="-122"/>
                <a:ea typeface="楷体" panose="02010609060101010101" charset="-122"/>
                <a:sym typeface="宋体" panose="02010600030101010101" pitchFamily="2" charset="-122"/>
              </a:rPr>
              <a:t>笑响</a:t>
            </a:r>
            <a:r>
              <a:rPr lang="zh-CN" altLang="zh-CN" sz="3000" b="1" dirty="0">
                <a:latin typeface="楷体" panose="02010609060101010101" charset="-122"/>
                <a:ea typeface="楷体" panose="02010609060101010101" charset="-122"/>
                <a:sym typeface="宋体" panose="02010600030101010101" pitchFamily="2" charset="-122"/>
              </a:rPr>
              <a:t>点亮了四面</a:t>
            </a:r>
            <a:r>
              <a:rPr lang="zh-CN" altLang="zh-CN" sz="3000" b="1" dirty="0">
                <a:solidFill>
                  <a:srgbClr val="0000FF"/>
                </a:solidFill>
                <a:latin typeface="楷体" panose="02010609060101010101" charset="-122"/>
                <a:ea typeface="楷体" panose="02010609060101010101" charset="-122"/>
                <a:sym typeface="宋体" panose="02010600030101010101" pitchFamily="2" charset="-122"/>
              </a:rPr>
              <a:t>风</a:t>
            </a:r>
            <a:r>
              <a:rPr lang="zh-CN" altLang="zh-CN" sz="3000" b="1" dirty="0">
                <a:latin typeface="楷体" panose="02010609060101010101" charset="-122"/>
                <a:ea typeface="楷体" panose="02010609060101010101" charset="-122"/>
                <a:sym typeface="宋体" panose="02010600030101010101" pitchFamily="2" charset="-122"/>
              </a:rPr>
              <a:t>；轻灵</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50000"/>
              </a:lnSpc>
            </a:pPr>
            <a:r>
              <a:rPr lang="zh-CN" altLang="zh-CN" sz="3000" b="1" dirty="0">
                <a:latin typeface="楷体" panose="02010609060101010101" charset="-122"/>
                <a:ea typeface="楷体" panose="02010609060101010101" charset="-122"/>
                <a:sym typeface="宋体" panose="02010600030101010101" pitchFamily="2" charset="-122"/>
              </a:rPr>
              <a:t>在春的光艳中</a:t>
            </a:r>
            <a:r>
              <a:rPr lang="zh-CN" altLang="zh-CN" sz="3000" b="1" u="sng" dirty="0">
                <a:solidFill>
                  <a:srgbClr val="0000FF"/>
                </a:solidFill>
                <a:latin typeface="楷体" panose="02010609060101010101" charset="-122"/>
                <a:ea typeface="楷体" panose="02010609060101010101" charset="-122"/>
                <a:sym typeface="宋体" panose="02010600030101010101" pitchFamily="2" charset="-122"/>
              </a:rPr>
              <a:t>交舞着变</a:t>
            </a:r>
            <a:r>
              <a:rPr lang="zh-CN" altLang="zh-CN" sz="3000" b="1" dirty="0">
                <a:latin typeface="楷体" panose="02010609060101010101" charset="-122"/>
                <a:ea typeface="楷体" panose="02010609060101010101" charset="-122"/>
                <a:sym typeface="宋体" panose="02010600030101010101" pitchFamily="2" charset="-122"/>
              </a:rPr>
              <a:t>。</a:t>
            </a:r>
            <a:endParaRPr lang="zh-CN" altLang="en-US" sz="3000" b="1" dirty="0">
              <a:latin typeface="楷体" panose="02010609060101010101" charset="-122"/>
              <a:ea typeface="楷体" panose="02010609060101010101" charset="-122"/>
            </a:endParaRPr>
          </a:p>
        </p:txBody>
      </p:sp>
      <p:sp>
        <p:nvSpPr>
          <p:cNvPr id="5" name="矩形 4"/>
          <p:cNvSpPr/>
          <p:nvPr/>
        </p:nvSpPr>
        <p:spPr>
          <a:xfrm>
            <a:off x="1118365" y="3761783"/>
            <a:ext cx="9358490" cy="2158365"/>
          </a:xfrm>
          <a:prstGeom prst="rect">
            <a:avLst/>
          </a:prstGeom>
        </p:spPr>
        <p:txBody>
          <a:bodyPr wrap="square">
            <a:spAutoFit/>
          </a:bodyPr>
          <a:lstStyle/>
          <a:p>
            <a:pPr marL="0" marR="0" lvl="0" indent="720090" algn="l" defTabSz="914400" rtl="0" eaLnBrk="1" fontAlgn="base" latinLnBrk="0" hangingPunct="1">
              <a:lnSpc>
                <a:spcPct val="12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dirty="0" smtClean="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“风”本是抽象的， 却由爱的“笑响”将它“点亮”。从</a:t>
            </a:r>
            <a:r>
              <a:rPr kumimoji="0" lang="zh-CN" altLang="en-US" sz="2800" b="1" i="0" u="none" strike="noStrike" kern="1200" cap="none" spc="0" normalizeH="0" baseline="0" noProof="0" dirty="0" smtClean="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听觉到视觉</a:t>
            </a:r>
            <a:r>
              <a:rPr kumimoji="0" lang="zh-CN" altLang="en-US" sz="2800" b="1" i="0" u="none" strike="noStrike" kern="1200" cap="none" spc="0" normalizeH="0" baseline="0" noProof="0" dirty="0" smtClean="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引导读者从各个感官、各种角度去真切体味。所 谓</a:t>
            </a:r>
            <a:r>
              <a:rPr kumimoji="0" lang="zh-CN" altLang="en-US" sz="2800" b="1" i="0" u="none" strike="noStrike" kern="1200" cap="none" spc="0" normalizeH="0" baseline="0" noProof="0" dirty="0" smtClean="0">
                <a:ln>
                  <a:noFill/>
                </a:ln>
                <a:solidFill>
                  <a:srgbClr val="FF0000"/>
                </a:solidFill>
                <a:effectLst/>
                <a:uLnTx/>
                <a:uFillTx/>
                <a:latin typeface="楷体" panose="02010609060101010101" charset="-122"/>
                <a:ea typeface="楷体" panose="02010609060101010101" charset="-122"/>
                <a:cs typeface="楷体" panose="02010609060101010101" charset="-122"/>
                <a:sym typeface="+mn-ea"/>
              </a:rPr>
              <a:t>“笑响”是对“爱”的生动描述。春光风舞，越变幻多姿，爱就越刻骨铭心。</a:t>
            </a:r>
            <a:endParaRPr kumimoji="0" lang="zh-CN" altLang="en-US" sz="2800" b="0" i="0" u="none" strike="noStrike" kern="1200" cap="none" spc="0" normalizeH="0" baseline="0" noProof="0" dirty="0" smtClean="0">
              <a:ln>
                <a:noFill/>
              </a:ln>
              <a:solidFill>
                <a:srgbClr val="FF0000"/>
              </a:solidFill>
              <a:effectLst/>
              <a:uLnTx/>
              <a:uFillTx/>
              <a:latin typeface="楷体" panose="02010609060101010101" charset="-122"/>
              <a:ea typeface="楷体" panose="02010609060101010101" charset="-122"/>
              <a:cs typeface="楷体" panose="02010609060101010101" charset="-122"/>
            </a:endParaRPr>
          </a:p>
        </p:txBody>
      </p:sp>
      <p:pic>
        <p:nvPicPr>
          <p:cNvPr id="78856" name="Picture 8" descr="http://pic.vjshi.com/2016-04-09/9f740a00f59e0cef219471c8191b655c/00004.jpg?x-oss-process=style/watermark"/>
          <p:cNvPicPr>
            <a:picLocks noChangeAspect="1" noChangeArrowheads="1"/>
          </p:cNvPicPr>
          <p:nvPr/>
        </p:nvPicPr>
        <p:blipFill>
          <a:blip r:embed="rId3" cstate="print"/>
          <a:srcRect/>
          <a:stretch>
            <a:fillRect/>
          </a:stretch>
        </p:blipFill>
        <p:spPr bwMode="auto">
          <a:xfrm>
            <a:off x="6308444" y="393345"/>
            <a:ext cx="4634866" cy="312673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grpSp>
        <p:nvGrpSpPr>
          <p:cNvPr id="2" name="组合 1"/>
          <p:cNvGrpSpPr/>
          <p:nvPr/>
        </p:nvGrpSpPr>
        <p:grpSpPr>
          <a:xfrm>
            <a:off x="156845" y="129540"/>
            <a:ext cx="3270885" cy="681355"/>
            <a:chOff x="247" y="204"/>
            <a:chExt cx="5151" cy="107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学习目标</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62465" name="文本框 4"/>
          <p:cNvSpPr txBox="1"/>
          <p:nvPr/>
        </p:nvSpPr>
        <p:spPr>
          <a:xfrm>
            <a:off x="1959610" y="1514793"/>
            <a:ext cx="8272463" cy="2453640"/>
          </a:xfrm>
          <a:prstGeom prst="rect">
            <a:avLst/>
          </a:prstGeom>
          <a:noFill/>
          <a:ln w="9525">
            <a:noFill/>
          </a:ln>
        </p:spPr>
        <p:txBody>
          <a:bodyPr lIns="68580" tIns="34290" rIns="68580" bIns="34290" anchor="t">
            <a:spAutoFit/>
          </a:bodyPr>
          <a:lstStyle/>
          <a:p>
            <a:pPr>
              <a:lnSpc>
                <a:spcPct val="150000"/>
              </a:lnSpc>
              <a:spcBef>
                <a:spcPts val="1200"/>
              </a:spcBef>
            </a:pPr>
            <a:r>
              <a:rPr lang="en-US" altLang="zh-CN" sz="3000" b="1" dirty="0">
                <a:latin typeface="楷体" panose="02010609060101010101" charset="-122"/>
                <a:ea typeface="楷体" panose="02010609060101010101" charset="-122"/>
                <a:cs typeface="楷体" panose="02010609060101010101" charset="-122"/>
              </a:rPr>
              <a:t>1.</a:t>
            </a:r>
            <a:r>
              <a:rPr lang="zh-CN" altLang="en-US" sz="3000" b="1" dirty="0">
                <a:latin typeface="楷体" panose="02010609060101010101" charset="-122"/>
                <a:ea typeface="楷体" panose="02010609060101010101" charset="-122"/>
                <a:cs typeface="楷体" panose="02010609060101010101" charset="-122"/>
              </a:rPr>
              <a:t>朗读诗歌，感受诗歌的音乐美和绘画美。</a:t>
            </a:r>
            <a:endParaRPr lang="en-US" altLang="zh-CN" sz="3000" b="1" dirty="0">
              <a:latin typeface="楷体" panose="02010609060101010101" charset="-122"/>
              <a:ea typeface="楷体" panose="02010609060101010101" charset="-122"/>
              <a:cs typeface="楷体" panose="02010609060101010101" charset="-122"/>
            </a:endParaRPr>
          </a:p>
          <a:p>
            <a:pPr>
              <a:lnSpc>
                <a:spcPct val="150000"/>
              </a:lnSpc>
              <a:spcBef>
                <a:spcPts val="1200"/>
              </a:spcBef>
            </a:pPr>
            <a:r>
              <a:rPr lang="en-US" altLang="zh-CN" sz="3000" b="1" dirty="0">
                <a:latin typeface="楷体" panose="02010609060101010101" charset="-122"/>
                <a:ea typeface="楷体" panose="02010609060101010101" charset="-122"/>
                <a:cs typeface="楷体" panose="02010609060101010101" charset="-122"/>
              </a:rPr>
              <a:t>2.</a:t>
            </a:r>
            <a:r>
              <a:rPr lang="zh-CN" altLang="en-US" sz="3000" b="1" dirty="0">
                <a:latin typeface="楷体" panose="02010609060101010101" charset="-122"/>
                <a:ea typeface="楷体" panose="02010609060101010101" charset="-122"/>
                <a:cs typeface="楷体" panose="02010609060101010101" charset="-122"/>
              </a:rPr>
              <a:t>理解意象，体会意境，把握诗人的情感。</a:t>
            </a:r>
            <a:endParaRPr lang="en-US" altLang="zh-CN" sz="3000" b="1" dirty="0">
              <a:latin typeface="楷体" panose="02010609060101010101" charset="-122"/>
              <a:ea typeface="楷体" panose="02010609060101010101" charset="-122"/>
              <a:cs typeface="楷体" panose="02010609060101010101" charset="-122"/>
            </a:endParaRPr>
          </a:p>
          <a:p>
            <a:pPr>
              <a:lnSpc>
                <a:spcPct val="150000"/>
              </a:lnSpc>
              <a:spcBef>
                <a:spcPts val="1200"/>
              </a:spcBef>
            </a:pPr>
            <a:r>
              <a:rPr lang="en-US" altLang="zh-CN" sz="3000" b="1" dirty="0">
                <a:latin typeface="楷体" panose="02010609060101010101" charset="-122"/>
                <a:ea typeface="楷体" panose="02010609060101010101" charset="-122"/>
                <a:cs typeface="楷体" panose="02010609060101010101" charset="-122"/>
              </a:rPr>
              <a:t>3.</a:t>
            </a:r>
            <a:r>
              <a:rPr lang="zh-CN" altLang="en-US" sz="3000" b="1" dirty="0">
                <a:latin typeface="楷体" panose="02010609060101010101" charset="-122"/>
                <a:ea typeface="楷体" panose="02010609060101010101" charset="-122"/>
                <a:cs typeface="楷体" panose="02010609060101010101" charset="-122"/>
              </a:rPr>
              <a:t>品味诗歌语言，学习诗歌的多种表现手法。</a:t>
            </a:r>
            <a:endParaRPr lang="zh-CN" altLang="en-US" sz="3000" b="1" dirty="0">
              <a:latin typeface="楷体" panose="02010609060101010101" charset="-122"/>
              <a:ea typeface="楷体" panose="02010609060101010101" charset="-122"/>
              <a:cs typeface="楷体" panose="02010609060101010101" charset="-122"/>
            </a:endParaRPr>
          </a:p>
        </p:txBody>
      </p:sp>
      <p:sp>
        <p:nvSpPr>
          <p:cNvPr id="62469" name="AutoShape 14" descr="u=659003504,3790867401&amp;fm=214&amp;gp=0"/>
          <p:cNvSpPr>
            <a:spLocks noChangeAspect="1"/>
          </p:cNvSpPr>
          <p:nvPr/>
        </p:nvSpPr>
        <p:spPr>
          <a:xfrm>
            <a:off x="6114415" y="3222625"/>
            <a:ext cx="304800" cy="304800"/>
          </a:xfrm>
          <a:prstGeom prst="rect">
            <a:avLst/>
          </a:prstGeom>
          <a:noFill/>
          <a:ln w="9525">
            <a:noFill/>
          </a:ln>
        </p:spPr>
        <p:txBody>
          <a:bodyPr anchor="t"/>
          <a:lstStyle/>
          <a:p>
            <a:endParaRPr lang="zh-CN" altLang="en-US" dirty="0">
              <a:latin typeface="Arial" panose="020B0604020202020204" pitchFamily="34" charset="0"/>
              <a:ea typeface="宋体" panose="02010600030101010101" pitchFamily="2" charset="-122"/>
            </a:endParaRPr>
          </a:p>
        </p:txBody>
      </p:sp>
      <p:sp>
        <p:nvSpPr>
          <p:cNvPr id="62470" name="AutoShape 16" descr="u=659003504,3790867401&amp;fm=214&amp;gp=0"/>
          <p:cNvSpPr>
            <a:spLocks noChangeAspect="1"/>
          </p:cNvSpPr>
          <p:nvPr/>
        </p:nvSpPr>
        <p:spPr>
          <a:xfrm>
            <a:off x="6241415" y="3349625"/>
            <a:ext cx="304800" cy="304800"/>
          </a:xfrm>
          <a:prstGeom prst="rect">
            <a:avLst/>
          </a:prstGeom>
          <a:noFill/>
          <a:ln w="9525">
            <a:noFill/>
          </a:ln>
        </p:spPr>
        <p:txBody>
          <a:bodyPr anchor="t"/>
          <a:lstStyle/>
          <a:p>
            <a:endParaRPr lang="zh-CN" altLang="en-US" dirty="0">
              <a:latin typeface="Arial" panose="020B0604020202020204" pitchFamily="34" charset="0"/>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81921" name="文本框 1"/>
          <p:cNvSpPr txBox="1"/>
          <p:nvPr/>
        </p:nvSpPr>
        <p:spPr>
          <a:xfrm>
            <a:off x="1504703" y="3588504"/>
            <a:ext cx="6046788" cy="2306955"/>
          </a:xfrm>
          <a:prstGeom prst="rect">
            <a:avLst/>
          </a:prstGeom>
          <a:noFill/>
          <a:ln w="9525">
            <a:noFill/>
          </a:ln>
        </p:spPr>
        <p:txBody>
          <a:bodyPr anchor="t">
            <a:spAutoFit/>
          </a:bodyPr>
          <a:lstStyle/>
          <a:p>
            <a:pPr>
              <a:lnSpc>
                <a:spcPct val="150000"/>
              </a:lnSpc>
            </a:pP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你是四月早天里的</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云烟</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 　</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50000"/>
              </a:lnSpc>
            </a:pP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黄昏吹着</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风</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的软，</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星子</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在</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50000"/>
              </a:lnSpc>
            </a:pP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无意中闪，</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细雨点</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洒在花前。</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p:txBody>
      </p:sp>
      <p:sp>
        <p:nvSpPr>
          <p:cNvPr id="4" name="右大括号 3"/>
          <p:cNvSpPr/>
          <p:nvPr/>
        </p:nvSpPr>
        <p:spPr>
          <a:xfrm>
            <a:off x="7117080" y="3868738"/>
            <a:ext cx="379413" cy="1766888"/>
          </a:xfrm>
          <a:prstGeom prst="rightBrace">
            <a:avLst>
              <a:gd name="adj1" fmla="val 21702"/>
              <a:gd name="adj2" fmla="val 50000"/>
            </a:avLst>
          </a:prstGeom>
        </p:spPr>
        <p:style>
          <a:lnRef idx="2">
            <a:schemeClr val="dk1"/>
          </a:lnRef>
          <a:fillRef idx="0">
            <a:schemeClr val="dk1"/>
          </a:fillRef>
          <a:effectRef idx="1">
            <a:schemeClr val="dk1"/>
          </a:effectRef>
          <a:fontRef idx="minor">
            <a:schemeClr val="tx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tx1"/>
              </a:solidFill>
              <a:effectLst/>
              <a:uLnTx/>
              <a:uFillTx/>
              <a:latin typeface="楷体" panose="02010609060101010101" charset="-122"/>
              <a:ea typeface="楷体" panose="02010609060101010101" charset="-122"/>
              <a:cs typeface="+mn-cs"/>
            </a:endParaRPr>
          </a:p>
        </p:txBody>
      </p:sp>
      <p:sp>
        <p:nvSpPr>
          <p:cNvPr id="5" name="文本框 9218"/>
          <p:cNvSpPr txBox="1"/>
          <p:nvPr/>
        </p:nvSpPr>
        <p:spPr>
          <a:xfrm>
            <a:off x="7572693" y="3771900"/>
            <a:ext cx="2755900" cy="1938338"/>
          </a:xfrm>
          <a:prstGeom prst="rect">
            <a:avLst/>
          </a:prstGeom>
          <a:noFill/>
          <a:ln w="9525">
            <a:noFill/>
          </a:ln>
        </p:spPr>
        <p:txBody>
          <a:bodyPr anchor="t">
            <a:spAutoFit/>
          </a:bodyPr>
          <a:lstStyle/>
          <a:p>
            <a:r>
              <a:rPr lang="zh-CN" altLang="en-US" sz="3000" b="1" dirty="0">
                <a:solidFill>
                  <a:srgbClr val="FF0000"/>
                </a:solidFill>
                <a:latin typeface="楷体" panose="02010609060101010101" charset="-122"/>
                <a:ea typeface="楷体" panose="02010609060101010101" charset="-122"/>
              </a:rPr>
              <a:t>视觉、触觉</a:t>
            </a:r>
            <a:endParaRPr lang="en-US" altLang="zh-CN" sz="3000" b="1" dirty="0">
              <a:solidFill>
                <a:srgbClr val="FF0000"/>
              </a:solidFill>
              <a:latin typeface="楷体" panose="02010609060101010101" charset="-122"/>
              <a:ea typeface="楷体" panose="02010609060101010101" charset="-122"/>
            </a:endParaRPr>
          </a:p>
          <a:p>
            <a:r>
              <a:rPr lang="zh-CN" altLang="en-US" sz="3000" b="1" dirty="0">
                <a:solidFill>
                  <a:srgbClr val="FF0000"/>
                </a:solidFill>
                <a:latin typeface="楷体" panose="02010609060101010101" charset="-122"/>
                <a:ea typeface="楷体" panose="02010609060101010101" charset="-122"/>
              </a:rPr>
              <a:t>云烟星雨，</a:t>
            </a:r>
            <a:endParaRPr lang="en-US" altLang="zh-CN" sz="3000" b="1" dirty="0">
              <a:solidFill>
                <a:srgbClr val="FF0000"/>
              </a:solidFill>
              <a:latin typeface="楷体" panose="02010609060101010101" charset="-122"/>
              <a:ea typeface="楷体" panose="02010609060101010101" charset="-122"/>
            </a:endParaRPr>
          </a:p>
          <a:p>
            <a:r>
              <a:rPr lang="zh-CN" altLang="en-US" sz="3000" b="1" dirty="0">
                <a:solidFill>
                  <a:srgbClr val="FF0000"/>
                </a:solidFill>
                <a:latin typeface="楷体" panose="02010609060101010101" charset="-122"/>
                <a:ea typeface="楷体" panose="02010609060101010101" charset="-122"/>
              </a:rPr>
              <a:t>滋养着花草。</a:t>
            </a:r>
            <a:endParaRPr lang="en-US" altLang="zh-CN" sz="3000" b="1" dirty="0">
              <a:solidFill>
                <a:srgbClr val="FF0000"/>
              </a:solidFill>
              <a:latin typeface="楷体" panose="02010609060101010101" charset="-122"/>
              <a:ea typeface="楷体" panose="02010609060101010101" charset="-122"/>
            </a:endParaRPr>
          </a:p>
          <a:p>
            <a:r>
              <a:rPr lang="zh-CN" altLang="zh-CN" sz="3000" b="1" dirty="0">
                <a:solidFill>
                  <a:srgbClr val="FF0000"/>
                </a:solidFill>
                <a:latin typeface="楷体" panose="02010609060101010101" charset="-122"/>
                <a:ea typeface="楷体" panose="02010609060101010101" charset="-122"/>
              </a:rPr>
              <a:t>爱的动态美</a:t>
            </a:r>
            <a:endParaRPr lang="zh-CN" altLang="zh-CN" sz="3000" b="1" dirty="0">
              <a:solidFill>
                <a:srgbClr val="FF0000"/>
              </a:solidFill>
              <a:latin typeface="楷体" panose="02010609060101010101" charset="-122"/>
              <a:ea typeface="楷体" panose="02010609060101010101" charset="-122"/>
            </a:endParaRPr>
          </a:p>
        </p:txBody>
      </p:sp>
      <p:pic>
        <p:nvPicPr>
          <p:cNvPr id="79884" name="Picture 12" descr="http://img.hb.aicdn.com/2b99e91534b77e3de17c47fe13976875321a2ddf39d4a-NLoLGI_fw580"/>
          <p:cNvPicPr>
            <a:picLocks noChangeAspect="1" noChangeArrowheads="1"/>
          </p:cNvPicPr>
          <p:nvPr/>
        </p:nvPicPr>
        <p:blipFill>
          <a:blip r:embed="rId2" cstate="print"/>
          <a:srcRect/>
          <a:stretch>
            <a:fillRect/>
          </a:stretch>
        </p:blipFill>
        <p:spPr bwMode="auto">
          <a:xfrm>
            <a:off x="6135848" y="433954"/>
            <a:ext cx="4619976" cy="3053166"/>
          </a:xfrm>
          <a:prstGeom prst="rect">
            <a:avLst/>
          </a:prstGeom>
          <a:ln>
            <a:noFill/>
          </a:ln>
          <a:effectLst>
            <a:softEdge rad="112500"/>
          </a:effectLst>
        </p:spPr>
      </p:pic>
      <p:pic>
        <p:nvPicPr>
          <p:cNvPr id="79886" name="Picture 14" descr="http://pic36.huitu.com/res/20150829/95854_20150829200626489336_1.jpg"/>
          <p:cNvPicPr>
            <a:picLocks noChangeAspect="1" noChangeArrowheads="1"/>
          </p:cNvPicPr>
          <p:nvPr/>
        </p:nvPicPr>
        <p:blipFill>
          <a:blip r:embed="rId3" cstate="print"/>
          <a:srcRect t="7989" b="6038"/>
          <a:stretch>
            <a:fillRect/>
          </a:stretch>
        </p:blipFill>
        <p:spPr bwMode="auto">
          <a:xfrm>
            <a:off x="1379348" y="386414"/>
            <a:ext cx="4658371" cy="313170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blinds(horizontal)">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82945" name="矩形 1"/>
          <p:cNvSpPr/>
          <p:nvPr/>
        </p:nvSpPr>
        <p:spPr>
          <a:xfrm>
            <a:off x="1681798" y="827723"/>
            <a:ext cx="6467475" cy="2062162"/>
          </a:xfrm>
          <a:prstGeom prst="rect">
            <a:avLst/>
          </a:prstGeom>
          <a:noFill/>
          <a:ln w="9525">
            <a:noFill/>
          </a:ln>
        </p:spPr>
        <p:txBody>
          <a:bodyPr anchor="t">
            <a:spAutoFit/>
          </a:bodyPr>
          <a:lstStyle/>
          <a:p>
            <a:pPr>
              <a:lnSpc>
                <a:spcPct val="150000"/>
              </a:lnSpc>
            </a:pPr>
            <a:r>
              <a:rPr lang="zh-CN" altLang="zh-CN" sz="3000" b="1" dirty="0">
                <a:latin typeface="楷体" panose="02010609060101010101" charset="-122"/>
                <a:ea typeface="楷体" panose="02010609060101010101" charset="-122"/>
                <a:sym typeface="宋体" panose="02010600030101010101" pitchFamily="2" charset="-122"/>
              </a:rPr>
              <a:t>那轻，那娉婷，你是，鲜妍</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50000"/>
              </a:lnSpc>
            </a:pPr>
            <a:r>
              <a:rPr lang="zh-CN" altLang="zh-CN" sz="3000" b="1" dirty="0">
                <a:solidFill>
                  <a:srgbClr val="0000FF"/>
                </a:solidFill>
                <a:latin typeface="楷体" panose="02010609060101010101" charset="-122"/>
                <a:ea typeface="楷体" panose="02010609060101010101" charset="-122"/>
                <a:sym typeface="宋体" panose="02010600030101010101" pitchFamily="2" charset="-122"/>
              </a:rPr>
              <a:t>百花</a:t>
            </a:r>
            <a:r>
              <a:rPr lang="zh-CN" altLang="zh-CN" sz="3000" b="1" dirty="0">
                <a:latin typeface="楷体" panose="02010609060101010101" charset="-122"/>
                <a:ea typeface="楷体" panose="02010609060101010101" charset="-122"/>
                <a:sym typeface="宋体" panose="02010600030101010101" pitchFamily="2" charset="-122"/>
              </a:rPr>
              <a:t>的冠冕你戴着，你是</a:t>
            </a:r>
            <a:endParaRPr lang="zh-CN" altLang="zh-CN" sz="3000" b="1" dirty="0">
              <a:latin typeface="楷体" panose="02010609060101010101" charset="-122"/>
              <a:ea typeface="楷体" panose="02010609060101010101" charset="-122"/>
              <a:sym typeface="宋体" panose="02010600030101010101" pitchFamily="2" charset="-122"/>
            </a:endParaRPr>
          </a:p>
          <a:p>
            <a:pPr>
              <a:lnSpc>
                <a:spcPct val="150000"/>
              </a:lnSpc>
            </a:pPr>
            <a:r>
              <a:rPr lang="zh-CN" altLang="zh-CN" sz="3000" b="1" dirty="0">
                <a:latin typeface="楷体" panose="02010609060101010101" charset="-122"/>
                <a:ea typeface="楷体" panose="02010609060101010101" charset="-122"/>
                <a:sym typeface="宋体" panose="02010600030101010101" pitchFamily="2" charset="-122"/>
              </a:rPr>
              <a:t>天真，庄严，你是夜夜的</a:t>
            </a:r>
            <a:r>
              <a:rPr lang="zh-CN" altLang="zh-CN" sz="3000" b="1" dirty="0">
                <a:solidFill>
                  <a:srgbClr val="0000FF"/>
                </a:solidFill>
                <a:latin typeface="楷体" panose="02010609060101010101" charset="-122"/>
                <a:ea typeface="楷体" panose="02010609060101010101" charset="-122"/>
                <a:sym typeface="宋体" panose="02010600030101010101" pitchFamily="2" charset="-122"/>
              </a:rPr>
              <a:t>月圆</a:t>
            </a:r>
            <a:r>
              <a:rPr lang="zh-CN" altLang="zh-CN" sz="3000" b="1" dirty="0">
                <a:latin typeface="楷体" panose="02010609060101010101" charset="-122"/>
                <a:ea typeface="楷体" panose="02010609060101010101" charset="-122"/>
                <a:sym typeface="宋体" panose="02010600030101010101" pitchFamily="2" charset="-122"/>
              </a:rPr>
              <a:t>。</a:t>
            </a:r>
            <a:endParaRPr lang="zh-CN" altLang="en-US" sz="3000" b="1" dirty="0">
              <a:latin typeface="楷体" panose="02010609060101010101" charset="-122"/>
              <a:ea typeface="楷体" panose="02010609060101010101" charset="-122"/>
            </a:endParaRPr>
          </a:p>
        </p:txBody>
      </p:sp>
      <p:sp>
        <p:nvSpPr>
          <p:cNvPr id="3" name="文本框 9218"/>
          <p:cNvSpPr txBox="1"/>
          <p:nvPr/>
        </p:nvSpPr>
        <p:spPr>
          <a:xfrm>
            <a:off x="1564958" y="3541713"/>
            <a:ext cx="8142287" cy="2030095"/>
          </a:xfrm>
          <a:prstGeom prst="rect">
            <a:avLst/>
          </a:prstGeom>
          <a:noFill/>
          <a:ln w="9525">
            <a:noFill/>
          </a:ln>
        </p:spPr>
        <p:txBody>
          <a:bodyPr anchor="t">
            <a:spAutoFit/>
          </a:bodyPr>
          <a:lstStyle/>
          <a:p>
            <a:pPr indent="719455">
              <a:lnSpc>
                <a:spcPct val="150000"/>
              </a:lnSpc>
            </a:pPr>
            <a:r>
              <a:rPr lang="zh-CN" altLang="en-US" sz="2800" b="1" dirty="0">
                <a:solidFill>
                  <a:srgbClr val="FF0000"/>
                </a:solidFill>
                <a:latin typeface="楷体" panose="02010609060101010101" charset="-122"/>
                <a:ea typeface="楷体" panose="02010609060101010101" charset="-122"/>
                <a:cs typeface="楷体" panose="02010609060101010101" charset="-122"/>
              </a:rPr>
              <a:t>“你”与四月天融为一体，感受“你”美好的同时，也沐浴在自然万物的美好中。</a:t>
            </a:r>
            <a:r>
              <a:rPr lang="zh-CN" altLang="zh-CN" sz="2800" b="1" dirty="0">
                <a:solidFill>
                  <a:srgbClr val="FF0000"/>
                </a:solidFill>
                <a:latin typeface="楷体" panose="02010609060101010101" charset="-122"/>
                <a:ea typeface="楷体" panose="02010609060101010101" charset="-122"/>
                <a:cs typeface="楷体" panose="02010609060101010101" charset="-122"/>
              </a:rPr>
              <a:t>爱的美</a:t>
            </a:r>
            <a:r>
              <a:rPr lang="zh-CN" altLang="en-US" sz="2800" b="1" dirty="0">
                <a:solidFill>
                  <a:srgbClr val="FF0000"/>
                </a:solidFill>
                <a:latin typeface="楷体" panose="02010609060101010101" charset="-122"/>
                <a:ea typeface="楷体" panose="02010609060101010101" charset="-122"/>
                <a:cs typeface="楷体" panose="02010609060101010101" charset="-122"/>
              </a:rPr>
              <a:t>、</a:t>
            </a:r>
            <a:r>
              <a:rPr lang="zh-CN" altLang="zh-CN" sz="2800" b="1" dirty="0">
                <a:solidFill>
                  <a:srgbClr val="FF0000"/>
                </a:solidFill>
                <a:latin typeface="楷体" panose="02010609060101010101" charset="-122"/>
                <a:ea typeface="楷体" panose="02010609060101010101" charset="-122"/>
                <a:cs typeface="楷体" panose="02010609060101010101" charset="-122"/>
              </a:rPr>
              <a:t>深刻、厚重与庄严</a:t>
            </a:r>
            <a:r>
              <a:rPr lang="zh-CN" altLang="en-US" sz="2800" b="1" dirty="0">
                <a:solidFill>
                  <a:srgbClr val="FF0000"/>
                </a:solidFill>
                <a:latin typeface="楷体" panose="02010609060101010101" charset="-122"/>
                <a:ea typeface="楷体" panose="02010609060101010101" charset="-122"/>
                <a:cs typeface="楷体" panose="02010609060101010101" charset="-122"/>
              </a:rPr>
              <a:t>。</a:t>
            </a:r>
            <a:endParaRPr lang="zh-CN" altLang="zh-CN" sz="2800" b="1" dirty="0">
              <a:solidFill>
                <a:srgbClr val="FF0000"/>
              </a:solidFill>
              <a:latin typeface="楷体" panose="02010609060101010101" charset="-122"/>
              <a:ea typeface="楷体" panose="02010609060101010101" charset="-122"/>
              <a:cs typeface="楷体" panose="02010609060101010101" charset="-122"/>
            </a:endParaRPr>
          </a:p>
        </p:txBody>
      </p:sp>
      <p:pic>
        <p:nvPicPr>
          <p:cNvPr id="173062" name="Picture 6" descr="http://bpic.wotucdn.com/17/49/50/17495096-90e3b774500d92b16f0bd5d84017fbaa.jpg"/>
          <p:cNvPicPr>
            <a:picLocks noChangeAspect="1" noChangeArrowheads="1"/>
          </p:cNvPicPr>
          <p:nvPr/>
        </p:nvPicPr>
        <p:blipFill>
          <a:blip r:embed="rId2" cstate="print"/>
          <a:srcRect l="49499" t="10000" b="9375"/>
          <a:stretch>
            <a:fillRect/>
          </a:stretch>
        </p:blipFill>
        <p:spPr bwMode="auto">
          <a:xfrm>
            <a:off x="7094095" y="503384"/>
            <a:ext cx="3894203" cy="2782257"/>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83969" name="文本框 1"/>
          <p:cNvSpPr txBox="1"/>
          <p:nvPr/>
        </p:nvSpPr>
        <p:spPr>
          <a:xfrm>
            <a:off x="1514664" y="3508198"/>
            <a:ext cx="6046787" cy="3046095"/>
          </a:xfrm>
          <a:prstGeom prst="rect">
            <a:avLst/>
          </a:prstGeom>
          <a:noFill/>
          <a:ln w="9525">
            <a:noFill/>
          </a:ln>
        </p:spPr>
        <p:txBody>
          <a:bodyPr anchor="t">
            <a:spAutoFit/>
          </a:bodyPr>
          <a:lstStyle/>
          <a:p>
            <a:pPr>
              <a:lnSpc>
                <a:spcPct val="150000"/>
              </a:lnSpc>
            </a:pP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雪化后那片</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鹅黄</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，你像；新鲜</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50000"/>
              </a:lnSpc>
            </a:pP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初放芽的</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绿</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，你是；柔嫩喜悦， 　</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50000"/>
              </a:lnSpc>
            </a:pP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水光浮动着你梦期待中</a:t>
            </a:r>
            <a:r>
              <a:rPr lang="zh-CN" altLang="zh-CN" sz="32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白莲</a:t>
            </a:r>
            <a:r>
              <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rPr>
              <a:t>。</a:t>
            </a:r>
            <a:endParaRPr lang="zh-CN" altLang="zh-CN" sz="32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50000"/>
              </a:lnSpc>
            </a:pPr>
            <a:endParaRPr lang="zh-CN" altLang="zh-CN" sz="3200" b="1" dirty="0">
              <a:latin typeface="黑体" panose="02010609060101010101" charset="-122"/>
              <a:ea typeface="黑体" panose="02010609060101010101" charset="-122"/>
              <a:cs typeface="楷体" panose="02010609060101010101" charset="-122"/>
              <a:sym typeface="宋体" panose="02010600030101010101" pitchFamily="2" charset="-122"/>
            </a:endParaRPr>
          </a:p>
        </p:txBody>
      </p:sp>
      <p:sp>
        <p:nvSpPr>
          <p:cNvPr id="51203" name="文本框 9218"/>
          <p:cNvSpPr txBox="1"/>
          <p:nvPr/>
        </p:nvSpPr>
        <p:spPr>
          <a:xfrm>
            <a:off x="7964488" y="3882390"/>
            <a:ext cx="1774825" cy="554038"/>
          </a:xfrm>
          <a:prstGeom prst="rect">
            <a:avLst/>
          </a:prstGeom>
          <a:noFill/>
          <a:ln w="9525">
            <a:noFill/>
          </a:ln>
        </p:spPr>
        <p:txBody>
          <a:bodyPr anchor="t">
            <a:spAutoFit/>
          </a:bodyPr>
          <a:lstStyle/>
          <a:p>
            <a:r>
              <a:rPr lang="zh-CN" altLang="zh-CN" sz="3000" b="1" dirty="0">
                <a:solidFill>
                  <a:srgbClr val="FF0000"/>
                </a:solidFill>
                <a:latin typeface="楷体" panose="02010609060101010101" charset="-122"/>
                <a:ea typeface="楷体" panose="02010609060101010101" charset="-122"/>
              </a:rPr>
              <a:t>色彩丰富</a:t>
            </a:r>
            <a:endParaRPr lang="zh-CN" altLang="zh-CN" sz="3000" b="1" dirty="0">
              <a:solidFill>
                <a:srgbClr val="FF0000"/>
              </a:solidFill>
              <a:latin typeface="楷体" panose="02010609060101010101" charset="-122"/>
              <a:ea typeface="楷体" panose="02010609060101010101" charset="-122"/>
            </a:endParaRPr>
          </a:p>
        </p:txBody>
      </p:sp>
      <p:sp>
        <p:nvSpPr>
          <p:cNvPr id="5" name="文本框 9218"/>
          <p:cNvSpPr txBox="1"/>
          <p:nvPr/>
        </p:nvSpPr>
        <p:spPr>
          <a:xfrm>
            <a:off x="7926388" y="4695190"/>
            <a:ext cx="2143125" cy="1014413"/>
          </a:xfrm>
          <a:prstGeom prst="rect">
            <a:avLst/>
          </a:prstGeom>
          <a:noFill/>
          <a:ln w="9525">
            <a:noFill/>
          </a:ln>
        </p:spPr>
        <p:txBody>
          <a:bodyPr anchor="t">
            <a:spAutoFit/>
          </a:bodyPr>
          <a:lstStyle/>
          <a:p>
            <a:r>
              <a:rPr lang="zh-CN" altLang="zh-CN" sz="3000" b="1" dirty="0">
                <a:solidFill>
                  <a:srgbClr val="FF0000"/>
                </a:solidFill>
                <a:latin typeface="楷体" panose="02010609060101010101" charset="-122"/>
                <a:ea typeface="楷体" panose="02010609060101010101" charset="-122"/>
              </a:rPr>
              <a:t>爱的生命力和纯净</a:t>
            </a:r>
            <a:endParaRPr lang="zh-CN" altLang="zh-CN" sz="3000" b="1" dirty="0">
              <a:solidFill>
                <a:srgbClr val="FF0000"/>
              </a:solidFill>
              <a:latin typeface="楷体" panose="02010609060101010101" charset="-122"/>
              <a:ea typeface="楷体" panose="02010609060101010101" charset="-122"/>
            </a:endParaRPr>
          </a:p>
        </p:txBody>
      </p:sp>
      <p:cxnSp>
        <p:nvCxnSpPr>
          <p:cNvPr id="3" name="直接连接符 2"/>
          <p:cNvCxnSpPr/>
          <p:nvPr/>
        </p:nvCxnSpPr>
        <p:spPr>
          <a:xfrm flipH="1">
            <a:off x="7567613" y="3842703"/>
            <a:ext cx="11113" cy="1963738"/>
          </a:xfrm>
          <a:prstGeom prst="line">
            <a:avLst/>
          </a:prstGeom>
        </p:spPr>
        <p:style>
          <a:lnRef idx="2">
            <a:schemeClr val="dk1"/>
          </a:lnRef>
          <a:fillRef idx="0">
            <a:schemeClr val="dk1"/>
          </a:fillRef>
          <a:effectRef idx="1">
            <a:schemeClr val="dk1"/>
          </a:effectRef>
          <a:fontRef idx="minor">
            <a:schemeClr val="tx1"/>
          </a:fontRef>
        </p:style>
      </p:cxnSp>
      <p:pic>
        <p:nvPicPr>
          <p:cNvPr id="80904" name="Picture 8" descr="http://v1.qzone.cc/pic/201303/19/12/13/5147e5d1e4266065.jpg!600x600.jpg"/>
          <p:cNvPicPr>
            <a:picLocks noChangeAspect="1" noChangeArrowheads="1"/>
          </p:cNvPicPr>
          <p:nvPr/>
        </p:nvPicPr>
        <p:blipFill>
          <a:blip r:embed="rId2" cstate="print"/>
          <a:srcRect/>
          <a:stretch>
            <a:fillRect/>
          </a:stretch>
        </p:blipFill>
        <p:spPr bwMode="auto">
          <a:xfrm>
            <a:off x="1456841" y="352107"/>
            <a:ext cx="4662021" cy="3212503"/>
          </a:xfrm>
          <a:prstGeom prst="rect">
            <a:avLst/>
          </a:prstGeom>
          <a:ln>
            <a:noFill/>
          </a:ln>
          <a:effectLst>
            <a:softEdge rad="112500"/>
          </a:effectLst>
        </p:spPr>
      </p:pic>
      <p:pic>
        <p:nvPicPr>
          <p:cNvPr id="80908" name="Picture 12" descr="http://pic.xeeok.com/uploads/20171207/201712070930424105/14987_003_s1024.jpg"/>
          <p:cNvPicPr>
            <a:picLocks noChangeAspect="1" noChangeArrowheads="1"/>
          </p:cNvPicPr>
          <p:nvPr/>
        </p:nvPicPr>
        <p:blipFill>
          <a:blip r:embed="rId3" cstate="print"/>
          <a:srcRect r="9017"/>
          <a:stretch>
            <a:fillRect/>
          </a:stretch>
        </p:blipFill>
        <p:spPr bwMode="auto">
          <a:xfrm>
            <a:off x="6236077" y="451345"/>
            <a:ext cx="4364764" cy="3097767"/>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51203"/>
                                        </p:tgtEl>
                                        <p:attrNameLst>
                                          <p:attrName>style.visibility</p:attrName>
                                        </p:attrNameLst>
                                      </p:cBhvr>
                                      <p:to>
                                        <p:strVal val="visible"/>
                                      </p:to>
                                    </p:set>
                                    <p:anim calcmode="lin" valueType="num">
                                      <p:cBhvr additive="base">
                                        <p:cTn id="11" dur="500" fill="hold"/>
                                        <p:tgtEl>
                                          <p:spTgt spid="51203"/>
                                        </p:tgtEl>
                                        <p:attrNameLst>
                                          <p:attrName>ppt_x</p:attrName>
                                        </p:attrNameLst>
                                      </p:cBhvr>
                                      <p:tavLst>
                                        <p:tav tm="0">
                                          <p:val>
                                            <p:strVal val="0-#ppt_w/2"/>
                                          </p:val>
                                        </p:tav>
                                        <p:tav tm="100000">
                                          <p:val>
                                            <p:strVal val="#ppt_x"/>
                                          </p:val>
                                        </p:tav>
                                      </p:tavLst>
                                    </p:anim>
                                    <p:anim calcmode="lin" valueType="num">
                                      <p:cBhvr additive="base">
                                        <p:cTn id="12" dur="500" fill="hold"/>
                                        <p:tgtEl>
                                          <p:spTgt spid="5120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additive="base">
                                        <p:cTn id="17" dur="500" fill="hold"/>
                                        <p:tgtEl>
                                          <p:spTgt spid="5"/>
                                        </p:tgtEl>
                                        <p:attrNameLst>
                                          <p:attrName>ppt_x</p:attrName>
                                        </p:attrNameLst>
                                      </p:cBhvr>
                                      <p:tavLst>
                                        <p:tav tm="0">
                                          <p:val>
                                            <p:strVal val="0-#ppt_w/2"/>
                                          </p:val>
                                        </p:tav>
                                        <p:tav tm="100000">
                                          <p:val>
                                            <p:strVal val="#ppt_x"/>
                                          </p:val>
                                        </p:tav>
                                      </p:tavLst>
                                    </p:anim>
                                    <p:anim calcmode="lin" valueType="num">
                                      <p:cBhvr additive="base">
                                        <p:cTn id="1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84993" name="矩形 1"/>
          <p:cNvSpPr/>
          <p:nvPr/>
        </p:nvSpPr>
        <p:spPr>
          <a:xfrm>
            <a:off x="1473200" y="3628390"/>
            <a:ext cx="5686425" cy="2168525"/>
          </a:xfrm>
          <a:prstGeom prst="rect">
            <a:avLst/>
          </a:prstGeom>
          <a:noFill/>
          <a:ln w="9525">
            <a:noFill/>
          </a:ln>
        </p:spPr>
        <p:txBody>
          <a:bodyPr anchor="t">
            <a:spAutoFit/>
          </a:bodyPr>
          <a:lstStyle/>
          <a:p>
            <a:pPr>
              <a:lnSpc>
                <a:spcPct val="150000"/>
              </a:lnSpc>
            </a:pP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你是一树一树的</a:t>
            </a:r>
            <a:r>
              <a:rPr lang="zh-CN" altLang="zh-CN" sz="30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花开</a:t>
            </a: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，是燕</a:t>
            </a:r>
            <a:endPar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50000"/>
              </a:lnSpc>
            </a:pP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在梁间</a:t>
            </a:r>
            <a:r>
              <a:rPr lang="zh-CN" altLang="zh-CN" sz="3000" b="1" dirty="0">
                <a:solidFill>
                  <a:srgbClr val="0000FF"/>
                </a:solidFill>
                <a:latin typeface="楷体" panose="02010609060101010101" charset="-122"/>
                <a:ea typeface="楷体" panose="02010609060101010101" charset="-122"/>
                <a:cs typeface="楷体" panose="02010609060101010101" charset="-122"/>
                <a:sym typeface="宋体" panose="02010600030101010101" pitchFamily="2" charset="-122"/>
              </a:rPr>
              <a:t>呢喃</a:t>
            </a: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en-US" altLang="zh-CN" sz="3000" b="1" dirty="0">
                <a:latin typeface="楷体" panose="02010609060101010101" charset="-122"/>
                <a:ea typeface="楷体" panose="02010609060101010101" charset="-122"/>
                <a:cs typeface="楷体" panose="02010609060101010101" charset="-122"/>
              </a:rPr>
              <a:t>——</a:t>
            </a:r>
            <a:r>
              <a:rPr lang="zh-CN" altLang="zh-CN" sz="30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你是爱，是暖，</a:t>
            </a:r>
            <a:endParaRPr lang="zh-CN" altLang="zh-CN" sz="30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endParaRPr>
          </a:p>
          <a:p>
            <a:pPr>
              <a:lnSpc>
                <a:spcPct val="150000"/>
              </a:lnSpc>
            </a:pPr>
            <a:r>
              <a:rPr lang="zh-CN" altLang="zh-CN" sz="3000" b="1" dirty="0">
                <a:solidFill>
                  <a:srgbClr val="FF0000"/>
                </a:solidFill>
                <a:latin typeface="楷体" panose="02010609060101010101" charset="-122"/>
                <a:ea typeface="楷体" panose="02010609060101010101" charset="-122"/>
                <a:cs typeface="楷体" panose="02010609060101010101" charset="-122"/>
                <a:sym typeface="宋体" panose="02010600030101010101" pitchFamily="2" charset="-122"/>
              </a:rPr>
              <a:t>是希望</a:t>
            </a:r>
            <a:r>
              <a:rPr lang="zh-CN"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，你是人间的四月天！</a:t>
            </a:r>
            <a:endParaRPr lang="zh-CN" altLang="en-US" sz="3000" b="1" dirty="0">
              <a:latin typeface="楷体" panose="02010609060101010101" charset="-122"/>
              <a:ea typeface="楷体" panose="02010609060101010101" charset="-122"/>
              <a:cs typeface="楷体" panose="02010609060101010101" charset="-122"/>
            </a:endParaRPr>
          </a:p>
        </p:txBody>
      </p:sp>
      <p:sp>
        <p:nvSpPr>
          <p:cNvPr id="3" name="文本框 9218"/>
          <p:cNvSpPr txBox="1"/>
          <p:nvPr/>
        </p:nvSpPr>
        <p:spPr>
          <a:xfrm>
            <a:off x="8117840" y="4043363"/>
            <a:ext cx="2127250" cy="1477962"/>
          </a:xfrm>
          <a:prstGeom prst="rect">
            <a:avLst/>
          </a:prstGeom>
          <a:noFill/>
          <a:ln w="9525">
            <a:noFill/>
          </a:ln>
        </p:spPr>
        <p:txBody>
          <a:bodyPr anchor="t">
            <a:spAutoFit/>
          </a:bodyPr>
          <a:lstStyle/>
          <a:p>
            <a:r>
              <a:rPr lang="zh-CN" altLang="en-US" sz="3000" b="1" dirty="0">
                <a:solidFill>
                  <a:srgbClr val="FF0000"/>
                </a:solidFill>
                <a:latin typeface="楷体" panose="02010609060101010101" charset="-122"/>
                <a:ea typeface="楷体" panose="02010609060101010101" charset="-122"/>
              </a:rPr>
              <a:t>触觉、视觉</a:t>
            </a:r>
            <a:endParaRPr lang="en-US" altLang="zh-CN" sz="3000" b="1" dirty="0">
              <a:solidFill>
                <a:srgbClr val="FF0000"/>
              </a:solidFill>
              <a:latin typeface="楷体" panose="02010609060101010101" charset="-122"/>
              <a:ea typeface="楷体" panose="02010609060101010101" charset="-122"/>
            </a:endParaRPr>
          </a:p>
          <a:p>
            <a:r>
              <a:rPr lang="zh-CN" altLang="zh-CN" sz="3000" b="1" dirty="0">
                <a:solidFill>
                  <a:srgbClr val="FF0000"/>
                </a:solidFill>
                <a:latin typeface="楷体" panose="02010609060101010101" charset="-122"/>
                <a:ea typeface="楷体" panose="02010609060101010101" charset="-122"/>
              </a:rPr>
              <a:t>爱之深</a:t>
            </a:r>
            <a:endParaRPr lang="en-US" altLang="zh-CN" sz="3000" b="1" dirty="0">
              <a:solidFill>
                <a:srgbClr val="FF0000"/>
              </a:solidFill>
              <a:latin typeface="楷体" panose="02010609060101010101" charset="-122"/>
              <a:ea typeface="楷体" panose="02010609060101010101" charset="-122"/>
            </a:endParaRPr>
          </a:p>
          <a:p>
            <a:r>
              <a:rPr lang="zh-CN" altLang="zh-CN" sz="3000" b="1" dirty="0">
                <a:solidFill>
                  <a:srgbClr val="FF0000"/>
                </a:solidFill>
                <a:latin typeface="楷体" panose="02010609060101010101" charset="-122"/>
                <a:ea typeface="楷体" panose="02010609060101010101" charset="-122"/>
              </a:rPr>
              <a:t>情之切</a:t>
            </a:r>
            <a:endParaRPr lang="zh-CN" altLang="zh-CN" sz="3000" b="1" dirty="0">
              <a:solidFill>
                <a:srgbClr val="FF0000"/>
              </a:solidFill>
              <a:latin typeface="楷体" panose="02010609060101010101" charset="-122"/>
              <a:ea typeface="楷体" panose="02010609060101010101" charset="-122"/>
            </a:endParaRPr>
          </a:p>
        </p:txBody>
      </p:sp>
      <p:cxnSp>
        <p:nvCxnSpPr>
          <p:cNvPr id="4" name="直接连接符 3"/>
          <p:cNvCxnSpPr/>
          <p:nvPr/>
        </p:nvCxnSpPr>
        <p:spPr>
          <a:xfrm flipH="1">
            <a:off x="7501255" y="3800158"/>
            <a:ext cx="11113" cy="1963738"/>
          </a:xfrm>
          <a:prstGeom prst="line">
            <a:avLst/>
          </a:prstGeom>
        </p:spPr>
        <p:style>
          <a:lnRef idx="2">
            <a:schemeClr val="dk1"/>
          </a:lnRef>
          <a:fillRef idx="0">
            <a:schemeClr val="dk1"/>
          </a:fillRef>
          <a:effectRef idx="1">
            <a:schemeClr val="dk1"/>
          </a:effectRef>
          <a:fontRef idx="minor">
            <a:schemeClr val="tx1"/>
          </a:fontRef>
        </p:style>
      </p:cxnSp>
      <p:pic>
        <p:nvPicPr>
          <p:cNvPr id="262148" name="Picture 4" descr="http://p3.pstatp.com/large/9e00007d53f2e43d649"/>
          <p:cNvPicPr>
            <a:picLocks noChangeAspect="1" noChangeArrowheads="1"/>
          </p:cNvPicPr>
          <p:nvPr/>
        </p:nvPicPr>
        <p:blipFill>
          <a:blip r:embed="rId2" cstate="print"/>
          <a:srcRect b="9390"/>
          <a:stretch>
            <a:fillRect/>
          </a:stretch>
        </p:blipFill>
        <p:spPr bwMode="auto">
          <a:xfrm>
            <a:off x="1473368" y="520443"/>
            <a:ext cx="4725953" cy="3036924"/>
          </a:xfrm>
          <a:prstGeom prst="rect">
            <a:avLst/>
          </a:prstGeom>
          <a:ln>
            <a:noFill/>
          </a:ln>
          <a:effectLst>
            <a:softEdge rad="112500"/>
          </a:effectLst>
        </p:spPr>
      </p:pic>
      <p:pic>
        <p:nvPicPr>
          <p:cNvPr id="262150" name="Picture 6" descr="http://img1.ph.126.net/fqImp3jJNSG6poqcV16yNQ==/2552415088829974357.jpg"/>
          <p:cNvPicPr>
            <a:picLocks noChangeAspect="1" noChangeArrowheads="1"/>
          </p:cNvPicPr>
          <p:nvPr/>
        </p:nvPicPr>
        <p:blipFill>
          <a:blip r:embed="rId3" cstate="print"/>
          <a:srcRect/>
          <a:stretch>
            <a:fillRect/>
          </a:stretch>
        </p:blipFill>
        <p:spPr bwMode="auto">
          <a:xfrm>
            <a:off x="6223949" y="471996"/>
            <a:ext cx="4609366" cy="317010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4" name="组合 33"/>
          <p:cNvGrpSpPr/>
          <p:nvPr/>
        </p:nvGrpSpPr>
        <p:grpSpPr>
          <a:xfrm>
            <a:off x="64135" y="158750"/>
            <a:ext cx="3364230" cy="652780"/>
            <a:chOff x="101" y="250"/>
            <a:chExt cx="5298" cy="1028"/>
          </a:xfrm>
        </p:grpSpPr>
        <p:sp>
          <p:nvSpPr>
            <p:cNvPr id="14810" name="Freeform 2522"/>
            <p:cNvSpPr>
              <a:spLocks noEditPoints="1"/>
            </p:cNvSpPr>
            <p:nvPr/>
          </p:nvSpPr>
          <p:spPr bwMode="auto">
            <a:xfrm>
              <a:off x="781" y="250"/>
              <a:ext cx="562" cy="430"/>
            </a:xfrm>
            <a:custGeom>
              <a:avLst/>
              <a:gdLst/>
              <a:ahLst/>
              <a:cxnLst>
                <a:cxn ang="0">
                  <a:pos x="291" y="24"/>
                </a:cxn>
                <a:cxn ang="0">
                  <a:pos x="247" y="7"/>
                </a:cxn>
                <a:cxn ang="0">
                  <a:pos x="199" y="0"/>
                </a:cxn>
                <a:cxn ang="0">
                  <a:pos x="127" y="6"/>
                </a:cxn>
                <a:cxn ang="0">
                  <a:pos x="80" y="22"/>
                </a:cxn>
                <a:cxn ang="0">
                  <a:pos x="41" y="53"/>
                </a:cxn>
                <a:cxn ang="0">
                  <a:pos x="26" y="85"/>
                </a:cxn>
                <a:cxn ang="0">
                  <a:pos x="18" y="133"/>
                </a:cxn>
                <a:cxn ang="0">
                  <a:pos x="23" y="164"/>
                </a:cxn>
                <a:cxn ang="0">
                  <a:pos x="42" y="197"/>
                </a:cxn>
                <a:cxn ang="0">
                  <a:pos x="54" y="221"/>
                </a:cxn>
                <a:cxn ang="0">
                  <a:pos x="31" y="259"/>
                </a:cxn>
                <a:cxn ang="0">
                  <a:pos x="7" y="279"/>
                </a:cxn>
                <a:cxn ang="0">
                  <a:pos x="4" y="280"/>
                </a:cxn>
                <a:cxn ang="0">
                  <a:pos x="0" y="285"/>
                </a:cxn>
                <a:cxn ang="0">
                  <a:pos x="6" y="289"/>
                </a:cxn>
                <a:cxn ang="0">
                  <a:pos x="68" y="267"/>
                </a:cxn>
                <a:cxn ang="0">
                  <a:pos x="113" y="229"/>
                </a:cxn>
                <a:cxn ang="0">
                  <a:pos x="193" y="221"/>
                </a:cxn>
                <a:cxn ang="0">
                  <a:pos x="256" y="213"/>
                </a:cxn>
                <a:cxn ang="0">
                  <a:pos x="300" y="194"/>
                </a:cxn>
                <a:cxn ang="0">
                  <a:pos x="329" y="171"/>
                </a:cxn>
                <a:cxn ang="0">
                  <a:pos x="351" y="129"/>
                </a:cxn>
                <a:cxn ang="0">
                  <a:pos x="352" y="95"/>
                </a:cxn>
                <a:cxn ang="0">
                  <a:pos x="333" y="58"/>
                </a:cxn>
                <a:cxn ang="0">
                  <a:pos x="311" y="37"/>
                </a:cxn>
                <a:cxn ang="0">
                  <a:pos x="288" y="192"/>
                </a:cxn>
                <a:cxn ang="0">
                  <a:pos x="241" y="208"/>
                </a:cxn>
                <a:cxn ang="0">
                  <a:pos x="165" y="213"/>
                </a:cxn>
                <a:cxn ang="0">
                  <a:pos x="114" y="213"/>
                </a:cxn>
                <a:cxn ang="0">
                  <a:pos x="104" y="225"/>
                </a:cxn>
                <a:cxn ang="0">
                  <a:pos x="63" y="260"/>
                </a:cxn>
                <a:cxn ang="0">
                  <a:pos x="26" y="275"/>
                </a:cxn>
                <a:cxn ang="0">
                  <a:pos x="57" y="238"/>
                </a:cxn>
                <a:cxn ang="0">
                  <a:pos x="65" y="211"/>
                </a:cxn>
                <a:cxn ang="0">
                  <a:pos x="63" y="206"/>
                </a:cxn>
                <a:cxn ang="0">
                  <a:pos x="40" y="179"/>
                </a:cxn>
                <a:cxn ang="0">
                  <a:pos x="27" y="133"/>
                </a:cxn>
                <a:cxn ang="0">
                  <a:pos x="32" y="95"/>
                </a:cxn>
                <a:cxn ang="0">
                  <a:pos x="57" y="50"/>
                </a:cxn>
                <a:cxn ang="0">
                  <a:pos x="91" y="27"/>
                </a:cxn>
                <a:cxn ang="0">
                  <a:pos x="144" y="12"/>
                </a:cxn>
                <a:cxn ang="0">
                  <a:pos x="209" y="9"/>
                </a:cxn>
                <a:cxn ang="0">
                  <a:pos x="255" y="18"/>
                </a:cxn>
                <a:cxn ang="0">
                  <a:pos x="286" y="32"/>
                </a:cxn>
                <a:cxn ang="0">
                  <a:pos x="321" y="58"/>
                </a:cxn>
                <a:cxn ang="0">
                  <a:pos x="340" y="86"/>
                </a:cxn>
                <a:cxn ang="0">
                  <a:pos x="344" y="112"/>
                </a:cxn>
                <a:cxn ang="0">
                  <a:pos x="334" y="148"/>
                </a:cxn>
                <a:cxn ang="0">
                  <a:pos x="308" y="178"/>
                </a:cxn>
              </a:cxnLst>
              <a:rect l="0" t="0" r="r" b="b"/>
              <a:pathLst>
                <a:path w="353" h="289">
                  <a:moveTo>
                    <a:pt x="311" y="37"/>
                  </a:moveTo>
                  <a:lnTo>
                    <a:pt x="311" y="37"/>
                  </a:lnTo>
                  <a:lnTo>
                    <a:pt x="301" y="30"/>
                  </a:lnTo>
                  <a:lnTo>
                    <a:pt x="291" y="24"/>
                  </a:lnTo>
                  <a:lnTo>
                    <a:pt x="280" y="18"/>
                  </a:lnTo>
                  <a:lnTo>
                    <a:pt x="269" y="14"/>
                  </a:lnTo>
                  <a:lnTo>
                    <a:pt x="258" y="10"/>
                  </a:lnTo>
                  <a:lnTo>
                    <a:pt x="247" y="7"/>
                  </a:lnTo>
                  <a:lnTo>
                    <a:pt x="234" y="4"/>
                  </a:lnTo>
                  <a:lnTo>
                    <a:pt x="223" y="2"/>
                  </a:lnTo>
                  <a:lnTo>
                    <a:pt x="211" y="1"/>
                  </a:lnTo>
                  <a:lnTo>
                    <a:pt x="199" y="0"/>
                  </a:lnTo>
                  <a:lnTo>
                    <a:pt x="175" y="0"/>
                  </a:lnTo>
                  <a:lnTo>
                    <a:pt x="151" y="2"/>
                  </a:lnTo>
                  <a:lnTo>
                    <a:pt x="127" y="6"/>
                  </a:lnTo>
                  <a:lnTo>
                    <a:pt x="127" y="6"/>
                  </a:lnTo>
                  <a:lnTo>
                    <a:pt x="116" y="9"/>
                  </a:lnTo>
                  <a:lnTo>
                    <a:pt x="104" y="13"/>
                  </a:lnTo>
                  <a:lnTo>
                    <a:pt x="92" y="17"/>
                  </a:lnTo>
                  <a:lnTo>
                    <a:pt x="80" y="22"/>
                  </a:lnTo>
                  <a:lnTo>
                    <a:pt x="69" y="28"/>
                  </a:lnTo>
                  <a:lnTo>
                    <a:pt x="59" y="35"/>
                  </a:lnTo>
                  <a:lnTo>
                    <a:pt x="49" y="44"/>
                  </a:lnTo>
                  <a:lnTo>
                    <a:pt x="41" y="53"/>
                  </a:lnTo>
                  <a:lnTo>
                    <a:pt x="41" y="53"/>
                  </a:lnTo>
                  <a:lnTo>
                    <a:pt x="35" y="62"/>
                  </a:lnTo>
                  <a:lnTo>
                    <a:pt x="30" y="74"/>
                  </a:lnTo>
                  <a:lnTo>
                    <a:pt x="26" y="85"/>
                  </a:lnTo>
                  <a:lnTo>
                    <a:pt x="22" y="97"/>
                  </a:lnTo>
                  <a:lnTo>
                    <a:pt x="20" y="109"/>
                  </a:lnTo>
                  <a:lnTo>
                    <a:pt x="18" y="121"/>
                  </a:lnTo>
                  <a:lnTo>
                    <a:pt x="18" y="133"/>
                  </a:lnTo>
                  <a:lnTo>
                    <a:pt x="19" y="144"/>
                  </a:lnTo>
                  <a:lnTo>
                    <a:pt x="19" y="144"/>
                  </a:lnTo>
                  <a:lnTo>
                    <a:pt x="20" y="155"/>
                  </a:lnTo>
                  <a:lnTo>
                    <a:pt x="23" y="164"/>
                  </a:lnTo>
                  <a:lnTo>
                    <a:pt x="26" y="173"/>
                  </a:lnTo>
                  <a:lnTo>
                    <a:pt x="31" y="182"/>
                  </a:lnTo>
                  <a:lnTo>
                    <a:pt x="36" y="190"/>
                  </a:lnTo>
                  <a:lnTo>
                    <a:pt x="42" y="197"/>
                  </a:lnTo>
                  <a:lnTo>
                    <a:pt x="49" y="204"/>
                  </a:lnTo>
                  <a:lnTo>
                    <a:pt x="56" y="211"/>
                  </a:lnTo>
                  <a:lnTo>
                    <a:pt x="56" y="211"/>
                  </a:lnTo>
                  <a:lnTo>
                    <a:pt x="54" y="221"/>
                  </a:lnTo>
                  <a:lnTo>
                    <a:pt x="50" y="232"/>
                  </a:lnTo>
                  <a:lnTo>
                    <a:pt x="45" y="241"/>
                  </a:lnTo>
                  <a:lnTo>
                    <a:pt x="39" y="250"/>
                  </a:lnTo>
                  <a:lnTo>
                    <a:pt x="31" y="259"/>
                  </a:lnTo>
                  <a:lnTo>
                    <a:pt x="23" y="266"/>
                  </a:lnTo>
                  <a:lnTo>
                    <a:pt x="15" y="273"/>
                  </a:lnTo>
                  <a:lnTo>
                    <a:pt x="7" y="279"/>
                  </a:lnTo>
                  <a:lnTo>
                    <a:pt x="7" y="279"/>
                  </a:lnTo>
                  <a:lnTo>
                    <a:pt x="7" y="280"/>
                  </a:lnTo>
                  <a:lnTo>
                    <a:pt x="7" y="280"/>
                  </a:lnTo>
                  <a:lnTo>
                    <a:pt x="4" y="280"/>
                  </a:lnTo>
                  <a:lnTo>
                    <a:pt x="4" y="280"/>
                  </a:lnTo>
                  <a:lnTo>
                    <a:pt x="1" y="281"/>
                  </a:lnTo>
                  <a:lnTo>
                    <a:pt x="0" y="282"/>
                  </a:lnTo>
                  <a:lnTo>
                    <a:pt x="0" y="283"/>
                  </a:lnTo>
                  <a:lnTo>
                    <a:pt x="0" y="285"/>
                  </a:lnTo>
                  <a:lnTo>
                    <a:pt x="3" y="288"/>
                  </a:lnTo>
                  <a:lnTo>
                    <a:pt x="4" y="289"/>
                  </a:lnTo>
                  <a:lnTo>
                    <a:pt x="6" y="289"/>
                  </a:lnTo>
                  <a:lnTo>
                    <a:pt x="6" y="289"/>
                  </a:lnTo>
                  <a:lnTo>
                    <a:pt x="22" y="285"/>
                  </a:lnTo>
                  <a:lnTo>
                    <a:pt x="37" y="281"/>
                  </a:lnTo>
                  <a:lnTo>
                    <a:pt x="53" y="274"/>
                  </a:lnTo>
                  <a:lnTo>
                    <a:pt x="68" y="267"/>
                  </a:lnTo>
                  <a:lnTo>
                    <a:pt x="84" y="257"/>
                  </a:lnTo>
                  <a:lnTo>
                    <a:pt x="97" y="247"/>
                  </a:lnTo>
                  <a:lnTo>
                    <a:pt x="108" y="235"/>
                  </a:lnTo>
                  <a:lnTo>
                    <a:pt x="113" y="229"/>
                  </a:lnTo>
                  <a:lnTo>
                    <a:pt x="117" y="221"/>
                  </a:lnTo>
                  <a:lnTo>
                    <a:pt x="117" y="221"/>
                  </a:lnTo>
                  <a:lnTo>
                    <a:pt x="168" y="222"/>
                  </a:lnTo>
                  <a:lnTo>
                    <a:pt x="193" y="221"/>
                  </a:lnTo>
                  <a:lnTo>
                    <a:pt x="218" y="220"/>
                  </a:lnTo>
                  <a:lnTo>
                    <a:pt x="230" y="218"/>
                  </a:lnTo>
                  <a:lnTo>
                    <a:pt x="243" y="216"/>
                  </a:lnTo>
                  <a:lnTo>
                    <a:pt x="256" y="213"/>
                  </a:lnTo>
                  <a:lnTo>
                    <a:pt x="267" y="210"/>
                  </a:lnTo>
                  <a:lnTo>
                    <a:pt x="279" y="205"/>
                  </a:lnTo>
                  <a:lnTo>
                    <a:pt x="290" y="200"/>
                  </a:lnTo>
                  <a:lnTo>
                    <a:pt x="300" y="194"/>
                  </a:lnTo>
                  <a:lnTo>
                    <a:pt x="311" y="187"/>
                  </a:lnTo>
                  <a:lnTo>
                    <a:pt x="311" y="187"/>
                  </a:lnTo>
                  <a:lnTo>
                    <a:pt x="320" y="179"/>
                  </a:lnTo>
                  <a:lnTo>
                    <a:pt x="329" y="171"/>
                  </a:lnTo>
                  <a:lnTo>
                    <a:pt x="336" y="161"/>
                  </a:lnTo>
                  <a:lnTo>
                    <a:pt x="342" y="151"/>
                  </a:lnTo>
                  <a:lnTo>
                    <a:pt x="347" y="140"/>
                  </a:lnTo>
                  <a:lnTo>
                    <a:pt x="351" y="129"/>
                  </a:lnTo>
                  <a:lnTo>
                    <a:pt x="353" y="117"/>
                  </a:lnTo>
                  <a:lnTo>
                    <a:pt x="353" y="105"/>
                  </a:lnTo>
                  <a:lnTo>
                    <a:pt x="353" y="105"/>
                  </a:lnTo>
                  <a:lnTo>
                    <a:pt x="352" y="95"/>
                  </a:lnTo>
                  <a:lnTo>
                    <a:pt x="349" y="86"/>
                  </a:lnTo>
                  <a:lnTo>
                    <a:pt x="345" y="76"/>
                  </a:lnTo>
                  <a:lnTo>
                    <a:pt x="340" y="68"/>
                  </a:lnTo>
                  <a:lnTo>
                    <a:pt x="333" y="58"/>
                  </a:lnTo>
                  <a:lnTo>
                    <a:pt x="327" y="51"/>
                  </a:lnTo>
                  <a:lnTo>
                    <a:pt x="318" y="44"/>
                  </a:lnTo>
                  <a:lnTo>
                    <a:pt x="311" y="37"/>
                  </a:lnTo>
                  <a:lnTo>
                    <a:pt x="311" y="37"/>
                  </a:lnTo>
                  <a:close/>
                  <a:moveTo>
                    <a:pt x="308" y="178"/>
                  </a:moveTo>
                  <a:lnTo>
                    <a:pt x="308" y="178"/>
                  </a:lnTo>
                  <a:lnTo>
                    <a:pt x="298" y="185"/>
                  </a:lnTo>
                  <a:lnTo>
                    <a:pt x="288" y="192"/>
                  </a:lnTo>
                  <a:lnTo>
                    <a:pt x="277" y="197"/>
                  </a:lnTo>
                  <a:lnTo>
                    <a:pt x="266" y="202"/>
                  </a:lnTo>
                  <a:lnTo>
                    <a:pt x="254" y="206"/>
                  </a:lnTo>
                  <a:lnTo>
                    <a:pt x="241" y="208"/>
                  </a:lnTo>
                  <a:lnTo>
                    <a:pt x="228" y="210"/>
                  </a:lnTo>
                  <a:lnTo>
                    <a:pt x="216" y="212"/>
                  </a:lnTo>
                  <a:lnTo>
                    <a:pt x="190" y="213"/>
                  </a:lnTo>
                  <a:lnTo>
                    <a:pt x="165" y="213"/>
                  </a:lnTo>
                  <a:lnTo>
                    <a:pt x="115" y="213"/>
                  </a:lnTo>
                  <a:lnTo>
                    <a:pt x="115" y="213"/>
                  </a:lnTo>
                  <a:lnTo>
                    <a:pt x="114" y="213"/>
                  </a:lnTo>
                  <a:lnTo>
                    <a:pt x="114" y="213"/>
                  </a:lnTo>
                  <a:lnTo>
                    <a:pt x="113" y="213"/>
                  </a:lnTo>
                  <a:lnTo>
                    <a:pt x="111" y="215"/>
                  </a:lnTo>
                  <a:lnTo>
                    <a:pt x="111" y="215"/>
                  </a:lnTo>
                  <a:lnTo>
                    <a:pt x="104" y="225"/>
                  </a:lnTo>
                  <a:lnTo>
                    <a:pt x="96" y="236"/>
                  </a:lnTo>
                  <a:lnTo>
                    <a:pt x="86" y="245"/>
                  </a:lnTo>
                  <a:lnTo>
                    <a:pt x="75" y="252"/>
                  </a:lnTo>
                  <a:lnTo>
                    <a:pt x="63" y="260"/>
                  </a:lnTo>
                  <a:lnTo>
                    <a:pt x="51" y="266"/>
                  </a:lnTo>
                  <a:lnTo>
                    <a:pt x="39" y="271"/>
                  </a:lnTo>
                  <a:lnTo>
                    <a:pt x="26" y="275"/>
                  </a:lnTo>
                  <a:lnTo>
                    <a:pt x="26" y="275"/>
                  </a:lnTo>
                  <a:lnTo>
                    <a:pt x="40" y="262"/>
                  </a:lnTo>
                  <a:lnTo>
                    <a:pt x="46" y="254"/>
                  </a:lnTo>
                  <a:lnTo>
                    <a:pt x="52" y="246"/>
                  </a:lnTo>
                  <a:lnTo>
                    <a:pt x="57" y="238"/>
                  </a:lnTo>
                  <a:lnTo>
                    <a:pt x="61" y="230"/>
                  </a:lnTo>
                  <a:lnTo>
                    <a:pt x="63" y="220"/>
                  </a:lnTo>
                  <a:lnTo>
                    <a:pt x="65" y="211"/>
                  </a:lnTo>
                  <a:lnTo>
                    <a:pt x="65" y="211"/>
                  </a:lnTo>
                  <a:lnTo>
                    <a:pt x="65" y="210"/>
                  </a:lnTo>
                  <a:lnTo>
                    <a:pt x="65" y="210"/>
                  </a:lnTo>
                  <a:lnTo>
                    <a:pt x="65" y="208"/>
                  </a:lnTo>
                  <a:lnTo>
                    <a:pt x="63" y="206"/>
                  </a:lnTo>
                  <a:lnTo>
                    <a:pt x="63" y="206"/>
                  </a:lnTo>
                  <a:lnTo>
                    <a:pt x="54" y="197"/>
                  </a:lnTo>
                  <a:lnTo>
                    <a:pt x="47" y="188"/>
                  </a:lnTo>
                  <a:lnTo>
                    <a:pt x="40" y="179"/>
                  </a:lnTo>
                  <a:lnTo>
                    <a:pt x="35" y="168"/>
                  </a:lnTo>
                  <a:lnTo>
                    <a:pt x="31" y="158"/>
                  </a:lnTo>
                  <a:lnTo>
                    <a:pt x="28" y="146"/>
                  </a:lnTo>
                  <a:lnTo>
                    <a:pt x="27" y="133"/>
                  </a:lnTo>
                  <a:lnTo>
                    <a:pt x="27" y="121"/>
                  </a:lnTo>
                  <a:lnTo>
                    <a:pt x="27" y="121"/>
                  </a:lnTo>
                  <a:lnTo>
                    <a:pt x="29" y="107"/>
                  </a:lnTo>
                  <a:lnTo>
                    <a:pt x="32" y="95"/>
                  </a:lnTo>
                  <a:lnTo>
                    <a:pt x="37" y="82"/>
                  </a:lnTo>
                  <a:lnTo>
                    <a:pt x="42" y="71"/>
                  </a:lnTo>
                  <a:lnTo>
                    <a:pt x="49" y="59"/>
                  </a:lnTo>
                  <a:lnTo>
                    <a:pt x="57" y="50"/>
                  </a:lnTo>
                  <a:lnTo>
                    <a:pt x="67" y="41"/>
                  </a:lnTo>
                  <a:lnTo>
                    <a:pt x="78" y="33"/>
                  </a:lnTo>
                  <a:lnTo>
                    <a:pt x="78" y="33"/>
                  </a:lnTo>
                  <a:lnTo>
                    <a:pt x="91" y="27"/>
                  </a:lnTo>
                  <a:lnTo>
                    <a:pt x="104" y="22"/>
                  </a:lnTo>
                  <a:lnTo>
                    <a:pt x="117" y="18"/>
                  </a:lnTo>
                  <a:lnTo>
                    <a:pt x="130" y="14"/>
                  </a:lnTo>
                  <a:lnTo>
                    <a:pt x="144" y="12"/>
                  </a:lnTo>
                  <a:lnTo>
                    <a:pt x="158" y="10"/>
                  </a:lnTo>
                  <a:lnTo>
                    <a:pt x="186" y="9"/>
                  </a:lnTo>
                  <a:lnTo>
                    <a:pt x="186" y="9"/>
                  </a:lnTo>
                  <a:lnTo>
                    <a:pt x="209" y="9"/>
                  </a:lnTo>
                  <a:lnTo>
                    <a:pt x="221" y="11"/>
                  </a:lnTo>
                  <a:lnTo>
                    <a:pt x="232" y="12"/>
                  </a:lnTo>
                  <a:lnTo>
                    <a:pt x="243" y="15"/>
                  </a:lnTo>
                  <a:lnTo>
                    <a:pt x="255" y="18"/>
                  </a:lnTo>
                  <a:lnTo>
                    <a:pt x="266" y="22"/>
                  </a:lnTo>
                  <a:lnTo>
                    <a:pt x="277" y="27"/>
                  </a:lnTo>
                  <a:lnTo>
                    <a:pt x="277" y="27"/>
                  </a:lnTo>
                  <a:lnTo>
                    <a:pt x="286" y="32"/>
                  </a:lnTo>
                  <a:lnTo>
                    <a:pt x="296" y="37"/>
                  </a:lnTo>
                  <a:lnTo>
                    <a:pt x="305" y="43"/>
                  </a:lnTo>
                  <a:lnTo>
                    <a:pt x="313" y="50"/>
                  </a:lnTo>
                  <a:lnTo>
                    <a:pt x="321" y="58"/>
                  </a:lnTo>
                  <a:lnTo>
                    <a:pt x="329" y="67"/>
                  </a:lnTo>
                  <a:lnTo>
                    <a:pt x="335" y="76"/>
                  </a:lnTo>
                  <a:lnTo>
                    <a:pt x="340" y="86"/>
                  </a:lnTo>
                  <a:lnTo>
                    <a:pt x="340" y="86"/>
                  </a:lnTo>
                  <a:lnTo>
                    <a:pt x="342" y="93"/>
                  </a:lnTo>
                  <a:lnTo>
                    <a:pt x="343" y="99"/>
                  </a:lnTo>
                  <a:lnTo>
                    <a:pt x="344" y="105"/>
                  </a:lnTo>
                  <a:lnTo>
                    <a:pt x="344" y="112"/>
                  </a:lnTo>
                  <a:lnTo>
                    <a:pt x="344" y="118"/>
                  </a:lnTo>
                  <a:lnTo>
                    <a:pt x="343" y="124"/>
                  </a:lnTo>
                  <a:lnTo>
                    <a:pt x="339" y="136"/>
                  </a:lnTo>
                  <a:lnTo>
                    <a:pt x="334" y="148"/>
                  </a:lnTo>
                  <a:lnTo>
                    <a:pt x="327" y="159"/>
                  </a:lnTo>
                  <a:lnTo>
                    <a:pt x="317" y="169"/>
                  </a:lnTo>
                  <a:lnTo>
                    <a:pt x="308" y="178"/>
                  </a:lnTo>
                  <a:lnTo>
                    <a:pt x="308" y="178"/>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814" name="Freeform 2526"/>
            <p:cNvSpPr>
              <a:spLocks noEditPoints="1"/>
            </p:cNvSpPr>
            <p:nvPr/>
          </p:nvSpPr>
          <p:spPr bwMode="auto">
            <a:xfrm>
              <a:off x="101" y="649"/>
              <a:ext cx="1128" cy="532"/>
            </a:xfrm>
            <a:custGeom>
              <a:avLst/>
              <a:gdLst/>
              <a:ahLst/>
              <a:cxnLst>
                <a:cxn ang="0">
                  <a:pos x="29" y="29"/>
                </a:cxn>
                <a:cxn ang="0">
                  <a:pos x="13" y="54"/>
                </a:cxn>
                <a:cxn ang="0">
                  <a:pos x="209" y="112"/>
                </a:cxn>
                <a:cxn ang="0">
                  <a:pos x="531" y="229"/>
                </a:cxn>
                <a:cxn ang="0">
                  <a:pos x="291" y="63"/>
                </a:cxn>
                <a:cxn ang="0">
                  <a:pos x="457" y="201"/>
                </a:cxn>
                <a:cxn ang="0">
                  <a:pos x="452" y="217"/>
                </a:cxn>
                <a:cxn ang="0">
                  <a:pos x="445" y="215"/>
                </a:cxn>
                <a:cxn ang="0">
                  <a:pos x="427" y="172"/>
                </a:cxn>
                <a:cxn ang="0">
                  <a:pos x="410" y="159"/>
                </a:cxn>
                <a:cxn ang="0">
                  <a:pos x="393" y="131"/>
                </a:cxn>
                <a:cxn ang="0">
                  <a:pos x="386" y="148"/>
                </a:cxn>
                <a:cxn ang="0">
                  <a:pos x="391" y="193"/>
                </a:cxn>
                <a:cxn ang="0">
                  <a:pos x="374" y="187"/>
                </a:cxn>
                <a:cxn ang="0">
                  <a:pos x="365" y="180"/>
                </a:cxn>
                <a:cxn ang="0">
                  <a:pos x="338" y="122"/>
                </a:cxn>
                <a:cxn ang="0">
                  <a:pos x="318" y="93"/>
                </a:cxn>
                <a:cxn ang="0">
                  <a:pos x="302" y="88"/>
                </a:cxn>
                <a:cxn ang="0">
                  <a:pos x="289" y="83"/>
                </a:cxn>
                <a:cxn ang="0">
                  <a:pos x="288" y="126"/>
                </a:cxn>
                <a:cxn ang="0">
                  <a:pos x="270" y="117"/>
                </a:cxn>
                <a:cxn ang="0">
                  <a:pos x="253" y="105"/>
                </a:cxn>
                <a:cxn ang="0">
                  <a:pos x="224" y="67"/>
                </a:cxn>
                <a:cxn ang="0">
                  <a:pos x="223" y="103"/>
                </a:cxn>
                <a:cxn ang="0">
                  <a:pos x="197" y="63"/>
                </a:cxn>
                <a:cxn ang="0">
                  <a:pos x="183" y="62"/>
                </a:cxn>
                <a:cxn ang="0">
                  <a:pos x="171" y="67"/>
                </a:cxn>
                <a:cxn ang="0">
                  <a:pos x="518" y="208"/>
                </a:cxn>
                <a:cxn ang="0">
                  <a:pos x="505" y="191"/>
                </a:cxn>
                <a:cxn ang="0">
                  <a:pos x="502" y="198"/>
                </a:cxn>
                <a:cxn ang="0">
                  <a:pos x="490" y="180"/>
                </a:cxn>
                <a:cxn ang="0">
                  <a:pos x="481" y="173"/>
                </a:cxn>
                <a:cxn ang="0">
                  <a:pos x="469" y="159"/>
                </a:cxn>
                <a:cxn ang="0">
                  <a:pos x="457" y="150"/>
                </a:cxn>
                <a:cxn ang="0">
                  <a:pos x="435" y="160"/>
                </a:cxn>
                <a:cxn ang="0">
                  <a:pos x="358" y="142"/>
                </a:cxn>
                <a:cxn ang="0">
                  <a:pos x="170" y="72"/>
                </a:cxn>
                <a:cxn ang="0">
                  <a:pos x="183" y="81"/>
                </a:cxn>
                <a:cxn ang="0">
                  <a:pos x="193" y="75"/>
                </a:cxn>
                <a:cxn ang="0">
                  <a:pos x="99" y="41"/>
                </a:cxn>
                <a:cxn ang="0">
                  <a:pos x="99" y="65"/>
                </a:cxn>
                <a:cxn ang="0">
                  <a:pos x="58" y="30"/>
                </a:cxn>
                <a:cxn ang="0">
                  <a:pos x="117" y="81"/>
                </a:cxn>
                <a:cxn ang="0">
                  <a:pos x="152" y="57"/>
                </a:cxn>
                <a:cxn ang="0">
                  <a:pos x="76" y="15"/>
                </a:cxn>
                <a:cxn ang="0">
                  <a:pos x="110" y="19"/>
                </a:cxn>
                <a:cxn ang="0">
                  <a:pos x="412" y="213"/>
                </a:cxn>
                <a:cxn ang="0">
                  <a:pos x="228" y="112"/>
                </a:cxn>
                <a:cxn ang="0">
                  <a:pos x="243" y="111"/>
                </a:cxn>
                <a:cxn ang="0">
                  <a:pos x="256" y="96"/>
                </a:cxn>
                <a:cxn ang="0">
                  <a:pos x="273" y="106"/>
                </a:cxn>
                <a:cxn ang="0">
                  <a:pos x="289" y="118"/>
                </a:cxn>
                <a:cxn ang="0">
                  <a:pos x="319" y="147"/>
                </a:cxn>
                <a:cxn ang="0">
                  <a:pos x="332" y="137"/>
                </a:cxn>
                <a:cxn ang="0">
                  <a:pos x="368" y="185"/>
                </a:cxn>
                <a:cxn ang="0">
                  <a:pos x="365" y="127"/>
                </a:cxn>
                <a:cxn ang="0">
                  <a:pos x="407" y="200"/>
                </a:cxn>
                <a:cxn ang="0">
                  <a:pos x="433" y="192"/>
                </a:cxn>
                <a:cxn ang="0">
                  <a:pos x="463" y="218"/>
                </a:cxn>
                <a:cxn ang="0">
                  <a:pos x="487" y="222"/>
                </a:cxn>
                <a:cxn ang="0">
                  <a:pos x="508" y="229"/>
                </a:cxn>
                <a:cxn ang="0">
                  <a:pos x="508" y="243"/>
                </a:cxn>
              </a:cxnLst>
              <a:rect l="0" t="0" r="r" b="b"/>
              <a:pathLst>
                <a:path w="531" h="251">
                  <a:moveTo>
                    <a:pt x="176" y="47"/>
                  </a:moveTo>
                  <a:lnTo>
                    <a:pt x="176" y="47"/>
                  </a:lnTo>
                  <a:lnTo>
                    <a:pt x="163" y="47"/>
                  </a:lnTo>
                  <a:lnTo>
                    <a:pt x="148" y="48"/>
                  </a:lnTo>
                  <a:lnTo>
                    <a:pt x="148" y="48"/>
                  </a:lnTo>
                  <a:lnTo>
                    <a:pt x="141" y="39"/>
                  </a:lnTo>
                  <a:lnTo>
                    <a:pt x="134" y="30"/>
                  </a:lnTo>
                  <a:lnTo>
                    <a:pt x="126" y="22"/>
                  </a:lnTo>
                  <a:lnTo>
                    <a:pt x="118" y="14"/>
                  </a:lnTo>
                  <a:lnTo>
                    <a:pt x="109" y="8"/>
                  </a:lnTo>
                  <a:lnTo>
                    <a:pt x="99" y="4"/>
                  </a:lnTo>
                  <a:lnTo>
                    <a:pt x="89" y="1"/>
                  </a:lnTo>
                  <a:lnTo>
                    <a:pt x="77" y="0"/>
                  </a:lnTo>
                  <a:lnTo>
                    <a:pt x="77" y="0"/>
                  </a:lnTo>
                  <a:lnTo>
                    <a:pt x="72" y="0"/>
                  </a:lnTo>
                  <a:lnTo>
                    <a:pt x="66" y="1"/>
                  </a:lnTo>
                  <a:lnTo>
                    <a:pt x="58" y="4"/>
                  </a:lnTo>
                  <a:lnTo>
                    <a:pt x="50" y="9"/>
                  </a:lnTo>
                  <a:lnTo>
                    <a:pt x="43" y="15"/>
                  </a:lnTo>
                  <a:lnTo>
                    <a:pt x="29" y="29"/>
                  </a:lnTo>
                  <a:lnTo>
                    <a:pt x="21" y="34"/>
                  </a:lnTo>
                  <a:lnTo>
                    <a:pt x="13" y="38"/>
                  </a:lnTo>
                  <a:lnTo>
                    <a:pt x="13" y="38"/>
                  </a:lnTo>
                  <a:lnTo>
                    <a:pt x="12" y="38"/>
                  </a:lnTo>
                  <a:lnTo>
                    <a:pt x="12" y="38"/>
                  </a:lnTo>
                  <a:lnTo>
                    <a:pt x="10" y="38"/>
                  </a:lnTo>
                  <a:lnTo>
                    <a:pt x="8" y="39"/>
                  </a:lnTo>
                  <a:lnTo>
                    <a:pt x="8" y="39"/>
                  </a:lnTo>
                  <a:lnTo>
                    <a:pt x="5" y="39"/>
                  </a:lnTo>
                  <a:lnTo>
                    <a:pt x="5" y="39"/>
                  </a:lnTo>
                  <a:lnTo>
                    <a:pt x="3" y="39"/>
                  </a:lnTo>
                  <a:lnTo>
                    <a:pt x="3" y="39"/>
                  </a:lnTo>
                  <a:lnTo>
                    <a:pt x="2" y="40"/>
                  </a:lnTo>
                  <a:lnTo>
                    <a:pt x="1" y="41"/>
                  </a:lnTo>
                  <a:lnTo>
                    <a:pt x="0" y="44"/>
                  </a:lnTo>
                  <a:lnTo>
                    <a:pt x="0" y="44"/>
                  </a:lnTo>
                  <a:lnTo>
                    <a:pt x="1" y="46"/>
                  </a:lnTo>
                  <a:lnTo>
                    <a:pt x="3" y="48"/>
                  </a:lnTo>
                  <a:lnTo>
                    <a:pt x="3" y="48"/>
                  </a:lnTo>
                  <a:lnTo>
                    <a:pt x="13" y="54"/>
                  </a:lnTo>
                  <a:lnTo>
                    <a:pt x="23" y="62"/>
                  </a:lnTo>
                  <a:lnTo>
                    <a:pt x="41" y="79"/>
                  </a:lnTo>
                  <a:lnTo>
                    <a:pt x="50" y="87"/>
                  </a:lnTo>
                  <a:lnTo>
                    <a:pt x="59" y="95"/>
                  </a:lnTo>
                  <a:lnTo>
                    <a:pt x="71" y="101"/>
                  </a:lnTo>
                  <a:lnTo>
                    <a:pt x="77" y="104"/>
                  </a:lnTo>
                  <a:lnTo>
                    <a:pt x="83" y="106"/>
                  </a:lnTo>
                  <a:lnTo>
                    <a:pt x="83" y="106"/>
                  </a:lnTo>
                  <a:lnTo>
                    <a:pt x="91" y="107"/>
                  </a:lnTo>
                  <a:lnTo>
                    <a:pt x="101" y="107"/>
                  </a:lnTo>
                  <a:lnTo>
                    <a:pt x="110" y="105"/>
                  </a:lnTo>
                  <a:lnTo>
                    <a:pt x="120" y="101"/>
                  </a:lnTo>
                  <a:lnTo>
                    <a:pt x="128" y="97"/>
                  </a:lnTo>
                  <a:lnTo>
                    <a:pt x="136" y="91"/>
                  </a:lnTo>
                  <a:lnTo>
                    <a:pt x="143" y="85"/>
                  </a:lnTo>
                  <a:lnTo>
                    <a:pt x="147" y="78"/>
                  </a:lnTo>
                  <a:lnTo>
                    <a:pt x="147" y="78"/>
                  </a:lnTo>
                  <a:lnTo>
                    <a:pt x="147" y="78"/>
                  </a:lnTo>
                  <a:lnTo>
                    <a:pt x="147" y="78"/>
                  </a:lnTo>
                  <a:lnTo>
                    <a:pt x="209" y="112"/>
                  </a:lnTo>
                  <a:lnTo>
                    <a:pt x="270" y="147"/>
                  </a:lnTo>
                  <a:lnTo>
                    <a:pt x="332" y="181"/>
                  </a:lnTo>
                  <a:lnTo>
                    <a:pt x="362" y="198"/>
                  </a:lnTo>
                  <a:lnTo>
                    <a:pt x="395" y="213"/>
                  </a:lnTo>
                  <a:lnTo>
                    <a:pt x="395" y="213"/>
                  </a:lnTo>
                  <a:lnTo>
                    <a:pt x="432" y="232"/>
                  </a:lnTo>
                  <a:lnTo>
                    <a:pt x="451" y="240"/>
                  </a:lnTo>
                  <a:lnTo>
                    <a:pt x="470" y="247"/>
                  </a:lnTo>
                  <a:lnTo>
                    <a:pt x="470" y="247"/>
                  </a:lnTo>
                  <a:lnTo>
                    <a:pt x="486" y="250"/>
                  </a:lnTo>
                  <a:lnTo>
                    <a:pt x="494" y="251"/>
                  </a:lnTo>
                  <a:lnTo>
                    <a:pt x="502" y="251"/>
                  </a:lnTo>
                  <a:lnTo>
                    <a:pt x="510" y="250"/>
                  </a:lnTo>
                  <a:lnTo>
                    <a:pt x="517" y="248"/>
                  </a:lnTo>
                  <a:lnTo>
                    <a:pt x="523" y="244"/>
                  </a:lnTo>
                  <a:lnTo>
                    <a:pt x="526" y="241"/>
                  </a:lnTo>
                  <a:lnTo>
                    <a:pt x="528" y="237"/>
                  </a:lnTo>
                  <a:lnTo>
                    <a:pt x="528" y="237"/>
                  </a:lnTo>
                  <a:lnTo>
                    <a:pt x="530" y="233"/>
                  </a:lnTo>
                  <a:lnTo>
                    <a:pt x="531" y="229"/>
                  </a:lnTo>
                  <a:lnTo>
                    <a:pt x="531" y="225"/>
                  </a:lnTo>
                  <a:lnTo>
                    <a:pt x="531" y="221"/>
                  </a:lnTo>
                  <a:lnTo>
                    <a:pt x="529" y="213"/>
                  </a:lnTo>
                  <a:lnTo>
                    <a:pt x="526" y="205"/>
                  </a:lnTo>
                  <a:lnTo>
                    <a:pt x="521" y="198"/>
                  </a:lnTo>
                  <a:lnTo>
                    <a:pt x="516" y="191"/>
                  </a:lnTo>
                  <a:lnTo>
                    <a:pt x="505" y="177"/>
                  </a:lnTo>
                  <a:lnTo>
                    <a:pt x="505" y="177"/>
                  </a:lnTo>
                  <a:lnTo>
                    <a:pt x="494" y="166"/>
                  </a:lnTo>
                  <a:lnTo>
                    <a:pt x="482" y="156"/>
                  </a:lnTo>
                  <a:lnTo>
                    <a:pt x="468" y="146"/>
                  </a:lnTo>
                  <a:lnTo>
                    <a:pt x="455" y="137"/>
                  </a:lnTo>
                  <a:lnTo>
                    <a:pt x="441" y="129"/>
                  </a:lnTo>
                  <a:lnTo>
                    <a:pt x="427" y="121"/>
                  </a:lnTo>
                  <a:lnTo>
                    <a:pt x="399" y="106"/>
                  </a:lnTo>
                  <a:lnTo>
                    <a:pt x="399" y="106"/>
                  </a:lnTo>
                  <a:lnTo>
                    <a:pt x="372" y="93"/>
                  </a:lnTo>
                  <a:lnTo>
                    <a:pt x="346" y="82"/>
                  </a:lnTo>
                  <a:lnTo>
                    <a:pt x="319" y="72"/>
                  </a:lnTo>
                  <a:lnTo>
                    <a:pt x="291" y="63"/>
                  </a:lnTo>
                  <a:lnTo>
                    <a:pt x="263" y="56"/>
                  </a:lnTo>
                  <a:lnTo>
                    <a:pt x="235" y="51"/>
                  </a:lnTo>
                  <a:lnTo>
                    <a:pt x="205" y="48"/>
                  </a:lnTo>
                  <a:lnTo>
                    <a:pt x="176" y="47"/>
                  </a:lnTo>
                  <a:lnTo>
                    <a:pt x="176" y="47"/>
                  </a:lnTo>
                  <a:close/>
                  <a:moveTo>
                    <a:pt x="359" y="97"/>
                  </a:moveTo>
                  <a:lnTo>
                    <a:pt x="359" y="97"/>
                  </a:lnTo>
                  <a:lnTo>
                    <a:pt x="383" y="109"/>
                  </a:lnTo>
                  <a:lnTo>
                    <a:pt x="408" y="121"/>
                  </a:lnTo>
                  <a:lnTo>
                    <a:pt x="432" y="134"/>
                  </a:lnTo>
                  <a:lnTo>
                    <a:pt x="455" y="149"/>
                  </a:lnTo>
                  <a:lnTo>
                    <a:pt x="455" y="149"/>
                  </a:lnTo>
                  <a:lnTo>
                    <a:pt x="460" y="178"/>
                  </a:lnTo>
                  <a:lnTo>
                    <a:pt x="462" y="193"/>
                  </a:lnTo>
                  <a:lnTo>
                    <a:pt x="463" y="208"/>
                  </a:lnTo>
                  <a:lnTo>
                    <a:pt x="463" y="208"/>
                  </a:lnTo>
                  <a:lnTo>
                    <a:pt x="463" y="210"/>
                  </a:lnTo>
                  <a:lnTo>
                    <a:pt x="462" y="210"/>
                  </a:lnTo>
                  <a:lnTo>
                    <a:pt x="460" y="207"/>
                  </a:lnTo>
                  <a:lnTo>
                    <a:pt x="457" y="201"/>
                  </a:lnTo>
                  <a:lnTo>
                    <a:pt x="457" y="201"/>
                  </a:lnTo>
                  <a:lnTo>
                    <a:pt x="454" y="192"/>
                  </a:lnTo>
                  <a:lnTo>
                    <a:pt x="452" y="182"/>
                  </a:lnTo>
                  <a:lnTo>
                    <a:pt x="452" y="182"/>
                  </a:lnTo>
                  <a:lnTo>
                    <a:pt x="446" y="154"/>
                  </a:lnTo>
                  <a:lnTo>
                    <a:pt x="446" y="154"/>
                  </a:lnTo>
                  <a:lnTo>
                    <a:pt x="446" y="153"/>
                  </a:lnTo>
                  <a:lnTo>
                    <a:pt x="445" y="153"/>
                  </a:lnTo>
                  <a:lnTo>
                    <a:pt x="444" y="154"/>
                  </a:lnTo>
                  <a:lnTo>
                    <a:pt x="444" y="154"/>
                  </a:lnTo>
                  <a:lnTo>
                    <a:pt x="444" y="154"/>
                  </a:lnTo>
                  <a:lnTo>
                    <a:pt x="450" y="188"/>
                  </a:lnTo>
                  <a:lnTo>
                    <a:pt x="450" y="188"/>
                  </a:lnTo>
                  <a:lnTo>
                    <a:pt x="453" y="208"/>
                  </a:lnTo>
                  <a:lnTo>
                    <a:pt x="453" y="208"/>
                  </a:lnTo>
                  <a:lnTo>
                    <a:pt x="454" y="217"/>
                  </a:lnTo>
                  <a:lnTo>
                    <a:pt x="454" y="220"/>
                  </a:lnTo>
                  <a:lnTo>
                    <a:pt x="453" y="220"/>
                  </a:lnTo>
                  <a:lnTo>
                    <a:pt x="452" y="217"/>
                  </a:lnTo>
                  <a:lnTo>
                    <a:pt x="452" y="217"/>
                  </a:lnTo>
                  <a:lnTo>
                    <a:pt x="446" y="204"/>
                  </a:lnTo>
                  <a:lnTo>
                    <a:pt x="446" y="204"/>
                  </a:lnTo>
                  <a:lnTo>
                    <a:pt x="446" y="190"/>
                  </a:lnTo>
                  <a:lnTo>
                    <a:pt x="443" y="176"/>
                  </a:lnTo>
                  <a:lnTo>
                    <a:pt x="439" y="162"/>
                  </a:lnTo>
                  <a:lnTo>
                    <a:pt x="437" y="156"/>
                  </a:lnTo>
                  <a:lnTo>
                    <a:pt x="433" y="151"/>
                  </a:lnTo>
                  <a:lnTo>
                    <a:pt x="433" y="151"/>
                  </a:lnTo>
                  <a:lnTo>
                    <a:pt x="432" y="150"/>
                  </a:lnTo>
                  <a:lnTo>
                    <a:pt x="431" y="152"/>
                  </a:lnTo>
                  <a:lnTo>
                    <a:pt x="431" y="152"/>
                  </a:lnTo>
                  <a:lnTo>
                    <a:pt x="434" y="164"/>
                  </a:lnTo>
                  <a:lnTo>
                    <a:pt x="436" y="177"/>
                  </a:lnTo>
                  <a:lnTo>
                    <a:pt x="440" y="191"/>
                  </a:lnTo>
                  <a:lnTo>
                    <a:pt x="444" y="203"/>
                  </a:lnTo>
                  <a:lnTo>
                    <a:pt x="444" y="203"/>
                  </a:lnTo>
                  <a:lnTo>
                    <a:pt x="444" y="208"/>
                  </a:lnTo>
                  <a:lnTo>
                    <a:pt x="444" y="208"/>
                  </a:lnTo>
                  <a:lnTo>
                    <a:pt x="445" y="215"/>
                  </a:lnTo>
                  <a:lnTo>
                    <a:pt x="445" y="215"/>
                  </a:lnTo>
                  <a:lnTo>
                    <a:pt x="444" y="215"/>
                  </a:lnTo>
                  <a:lnTo>
                    <a:pt x="442" y="210"/>
                  </a:lnTo>
                  <a:lnTo>
                    <a:pt x="442" y="210"/>
                  </a:lnTo>
                  <a:lnTo>
                    <a:pt x="435" y="194"/>
                  </a:lnTo>
                  <a:lnTo>
                    <a:pt x="430" y="176"/>
                  </a:lnTo>
                  <a:lnTo>
                    <a:pt x="430" y="176"/>
                  </a:lnTo>
                  <a:lnTo>
                    <a:pt x="427" y="164"/>
                  </a:lnTo>
                  <a:lnTo>
                    <a:pt x="427" y="164"/>
                  </a:lnTo>
                  <a:lnTo>
                    <a:pt x="420" y="140"/>
                  </a:lnTo>
                  <a:lnTo>
                    <a:pt x="420" y="140"/>
                  </a:lnTo>
                  <a:lnTo>
                    <a:pt x="420" y="139"/>
                  </a:lnTo>
                  <a:lnTo>
                    <a:pt x="419" y="139"/>
                  </a:lnTo>
                  <a:lnTo>
                    <a:pt x="418" y="140"/>
                  </a:lnTo>
                  <a:lnTo>
                    <a:pt x="418" y="140"/>
                  </a:lnTo>
                  <a:lnTo>
                    <a:pt x="418" y="140"/>
                  </a:lnTo>
                  <a:lnTo>
                    <a:pt x="419" y="146"/>
                  </a:lnTo>
                  <a:lnTo>
                    <a:pt x="419" y="146"/>
                  </a:lnTo>
                  <a:lnTo>
                    <a:pt x="420" y="147"/>
                  </a:lnTo>
                  <a:lnTo>
                    <a:pt x="420" y="147"/>
                  </a:lnTo>
                  <a:lnTo>
                    <a:pt x="427" y="172"/>
                  </a:lnTo>
                  <a:lnTo>
                    <a:pt x="429" y="186"/>
                  </a:lnTo>
                  <a:lnTo>
                    <a:pt x="431" y="199"/>
                  </a:lnTo>
                  <a:lnTo>
                    <a:pt x="431" y="199"/>
                  </a:lnTo>
                  <a:lnTo>
                    <a:pt x="431" y="201"/>
                  </a:lnTo>
                  <a:lnTo>
                    <a:pt x="430" y="201"/>
                  </a:lnTo>
                  <a:lnTo>
                    <a:pt x="427" y="198"/>
                  </a:lnTo>
                  <a:lnTo>
                    <a:pt x="422" y="190"/>
                  </a:lnTo>
                  <a:lnTo>
                    <a:pt x="422" y="190"/>
                  </a:lnTo>
                  <a:lnTo>
                    <a:pt x="420" y="185"/>
                  </a:lnTo>
                  <a:lnTo>
                    <a:pt x="420" y="185"/>
                  </a:lnTo>
                  <a:lnTo>
                    <a:pt x="417" y="171"/>
                  </a:lnTo>
                  <a:lnTo>
                    <a:pt x="414" y="157"/>
                  </a:lnTo>
                  <a:lnTo>
                    <a:pt x="407" y="131"/>
                  </a:lnTo>
                  <a:lnTo>
                    <a:pt x="407" y="131"/>
                  </a:lnTo>
                  <a:lnTo>
                    <a:pt x="406" y="130"/>
                  </a:lnTo>
                  <a:lnTo>
                    <a:pt x="406" y="130"/>
                  </a:lnTo>
                  <a:lnTo>
                    <a:pt x="405" y="131"/>
                  </a:lnTo>
                  <a:lnTo>
                    <a:pt x="405" y="132"/>
                  </a:lnTo>
                  <a:lnTo>
                    <a:pt x="405" y="132"/>
                  </a:lnTo>
                  <a:lnTo>
                    <a:pt x="410" y="159"/>
                  </a:lnTo>
                  <a:lnTo>
                    <a:pt x="413" y="172"/>
                  </a:lnTo>
                  <a:lnTo>
                    <a:pt x="418" y="186"/>
                  </a:lnTo>
                  <a:lnTo>
                    <a:pt x="418" y="186"/>
                  </a:lnTo>
                  <a:lnTo>
                    <a:pt x="418" y="196"/>
                  </a:lnTo>
                  <a:lnTo>
                    <a:pt x="418" y="196"/>
                  </a:lnTo>
                  <a:lnTo>
                    <a:pt x="418" y="196"/>
                  </a:lnTo>
                  <a:lnTo>
                    <a:pt x="418" y="196"/>
                  </a:lnTo>
                  <a:lnTo>
                    <a:pt x="416" y="193"/>
                  </a:lnTo>
                  <a:lnTo>
                    <a:pt x="412" y="185"/>
                  </a:lnTo>
                  <a:lnTo>
                    <a:pt x="412" y="185"/>
                  </a:lnTo>
                  <a:lnTo>
                    <a:pt x="408" y="175"/>
                  </a:lnTo>
                  <a:lnTo>
                    <a:pt x="405" y="166"/>
                  </a:lnTo>
                  <a:lnTo>
                    <a:pt x="405" y="166"/>
                  </a:lnTo>
                  <a:lnTo>
                    <a:pt x="405" y="165"/>
                  </a:lnTo>
                  <a:lnTo>
                    <a:pt x="405" y="165"/>
                  </a:lnTo>
                  <a:lnTo>
                    <a:pt x="399" y="146"/>
                  </a:lnTo>
                  <a:lnTo>
                    <a:pt x="399" y="146"/>
                  </a:lnTo>
                  <a:lnTo>
                    <a:pt x="393" y="131"/>
                  </a:lnTo>
                  <a:lnTo>
                    <a:pt x="393" y="131"/>
                  </a:lnTo>
                  <a:lnTo>
                    <a:pt x="393" y="131"/>
                  </a:lnTo>
                  <a:lnTo>
                    <a:pt x="391" y="131"/>
                  </a:lnTo>
                  <a:lnTo>
                    <a:pt x="390" y="131"/>
                  </a:lnTo>
                  <a:lnTo>
                    <a:pt x="390" y="132"/>
                  </a:lnTo>
                  <a:lnTo>
                    <a:pt x="390" y="132"/>
                  </a:lnTo>
                  <a:lnTo>
                    <a:pt x="397" y="148"/>
                  </a:lnTo>
                  <a:lnTo>
                    <a:pt x="402" y="164"/>
                  </a:lnTo>
                  <a:lnTo>
                    <a:pt x="402" y="164"/>
                  </a:lnTo>
                  <a:lnTo>
                    <a:pt x="404" y="174"/>
                  </a:lnTo>
                  <a:lnTo>
                    <a:pt x="406" y="186"/>
                  </a:lnTo>
                  <a:lnTo>
                    <a:pt x="406" y="186"/>
                  </a:lnTo>
                  <a:lnTo>
                    <a:pt x="406" y="192"/>
                  </a:lnTo>
                  <a:lnTo>
                    <a:pt x="406" y="195"/>
                  </a:lnTo>
                  <a:lnTo>
                    <a:pt x="406" y="196"/>
                  </a:lnTo>
                  <a:lnTo>
                    <a:pt x="405" y="195"/>
                  </a:lnTo>
                  <a:lnTo>
                    <a:pt x="401" y="188"/>
                  </a:lnTo>
                  <a:lnTo>
                    <a:pt x="401" y="188"/>
                  </a:lnTo>
                  <a:lnTo>
                    <a:pt x="396" y="177"/>
                  </a:lnTo>
                  <a:lnTo>
                    <a:pt x="391" y="167"/>
                  </a:lnTo>
                  <a:lnTo>
                    <a:pt x="391" y="167"/>
                  </a:lnTo>
                  <a:lnTo>
                    <a:pt x="386" y="148"/>
                  </a:lnTo>
                  <a:lnTo>
                    <a:pt x="380" y="131"/>
                  </a:lnTo>
                  <a:lnTo>
                    <a:pt x="380" y="131"/>
                  </a:lnTo>
                  <a:lnTo>
                    <a:pt x="380" y="128"/>
                  </a:lnTo>
                  <a:lnTo>
                    <a:pt x="379" y="127"/>
                  </a:lnTo>
                  <a:lnTo>
                    <a:pt x="379" y="127"/>
                  </a:lnTo>
                  <a:lnTo>
                    <a:pt x="377" y="122"/>
                  </a:lnTo>
                  <a:lnTo>
                    <a:pt x="377" y="122"/>
                  </a:lnTo>
                  <a:lnTo>
                    <a:pt x="377" y="122"/>
                  </a:lnTo>
                  <a:lnTo>
                    <a:pt x="376" y="122"/>
                  </a:lnTo>
                  <a:lnTo>
                    <a:pt x="375" y="122"/>
                  </a:lnTo>
                  <a:lnTo>
                    <a:pt x="375" y="123"/>
                  </a:lnTo>
                  <a:lnTo>
                    <a:pt x="375" y="123"/>
                  </a:lnTo>
                  <a:lnTo>
                    <a:pt x="381" y="144"/>
                  </a:lnTo>
                  <a:lnTo>
                    <a:pt x="388" y="164"/>
                  </a:lnTo>
                  <a:lnTo>
                    <a:pt x="388" y="164"/>
                  </a:lnTo>
                  <a:lnTo>
                    <a:pt x="390" y="173"/>
                  </a:lnTo>
                  <a:lnTo>
                    <a:pt x="390" y="173"/>
                  </a:lnTo>
                  <a:lnTo>
                    <a:pt x="391" y="182"/>
                  </a:lnTo>
                  <a:lnTo>
                    <a:pt x="391" y="193"/>
                  </a:lnTo>
                  <a:lnTo>
                    <a:pt x="391" y="193"/>
                  </a:lnTo>
                  <a:lnTo>
                    <a:pt x="390" y="190"/>
                  </a:lnTo>
                  <a:lnTo>
                    <a:pt x="388" y="186"/>
                  </a:lnTo>
                  <a:lnTo>
                    <a:pt x="385" y="177"/>
                  </a:lnTo>
                  <a:lnTo>
                    <a:pt x="385" y="177"/>
                  </a:lnTo>
                  <a:lnTo>
                    <a:pt x="378" y="159"/>
                  </a:lnTo>
                  <a:lnTo>
                    <a:pt x="372" y="140"/>
                  </a:lnTo>
                  <a:lnTo>
                    <a:pt x="365" y="122"/>
                  </a:lnTo>
                  <a:lnTo>
                    <a:pt x="361" y="113"/>
                  </a:lnTo>
                  <a:lnTo>
                    <a:pt x="356" y="104"/>
                  </a:lnTo>
                  <a:lnTo>
                    <a:pt x="356" y="104"/>
                  </a:lnTo>
                  <a:lnTo>
                    <a:pt x="355" y="104"/>
                  </a:lnTo>
                  <a:lnTo>
                    <a:pt x="354" y="105"/>
                  </a:lnTo>
                  <a:lnTo>
                    <a:pt x="354" y="105"/>
                  </a:lnTo>
                  <a:lnTo>
                    <a:pt x="356" y="115"/>
                  </a:lnTo>
                  <a:lnTo>
                    <a:pt x="359" y="125"/>
                  </a:lnTo>
                  <a:lnTo>
                    <a:pt x="365" y="145"/>
                  </a:lnTo>
                  <a:lnTo>
                    <a:pt x="371" y="165"/>
                  </a:lnTo>
                  <a:lnTo>
                    <a:pt x="373" y="175"/>
                  </a:lnTo>
                  <a:lnTo>
                    <a:pt x="374" y="187"/>
                  </a:lnTo>
                  <a:lnTo>
                    <a:pt x="374" y="187"/>
                  </a:lnTo>
                  <a:lnTo>
                    <a:pt x="373" y="181"/>
                  </a:lnTo>
                  <a:lnTo>
                    <a:pt x="371" y="176"/>
                  </a:lnTo>
                  <a:lnTo>
                    <a:pt x="367" y="166"/>
                  </a:lnTo>
                  <a:lnTo>
                    <a:pt x="367" y="166"/>
                  </a:lnTo>
                  <a:lnTo>
                    <a:pt x="361" y="144"/>
                  </a:lnTo>
                  <a:lnTo>
                    <a:pt x="361" y="144"/>
                  </a:lnTo>
                  <a:lnTo>
                    <a:pt x="355" y="125"/>
                  </a:lnTo>
                  <a:lnTo>
                    <a:pt x="351" y="116"/>
                  </a:lnTo>
                  <a:lnTo>
                    <a:pt x="346" y="107"/>
                  </a:lnTo>
                  <a:lnTo>
                    <a:pt x="346" y="107"/>
                  </a:lnTo>
                  <a:lnTo>
                    <a:pt x="345" y="107"/>
                  </a:lnTo>
                  <a:lnTo>
                    <a:pt x="344" y="107"/>
                  </a:lnTo>
                  <a:lnTo>
                    <a:pt x="344" y="108"/>
                  </a:lnTo>
                  <a:lnTo>
                    <a:pt x="344" y="108"/>
                  </a:lnTo>
                  <a:lnTo>
                    <a:pt x="356" y="142"/>
                  </a:lnTo>
                  <a:lnTo>
                    <a:pt x="361" y="159"/>
                  </a:lnTo>
                  <a:lnTo>
                    <a:pt x="365" y="176"/>
                  </a:lnTo>
                  <a:lnTo>
                    <a:pt x="365" y="176"/>
                  </a:lnTo>
                  <a:lnTo>
                    <a:pt x="365" y="179"/>
                  </a:lnTo>
                  <a:lnTo>
                    <a:pt x="365" y="180"/>
                  </a:lnTo>
                  <a:lnTo>
                    <a:pt x="364" y="180"/>
                  </a:lnTo>
                  <a:lnTo>
                    <a:pt x="363" y="178"/>
                  </a:lnTo>
                  <a:lnTo>
                    <a:pt x="359" y="172"/>
                  </a:lnTo>
                  <a:lnTo>
                    <a:pt x="359" y="172"/>
                  </a:lnTo>
                  <a:lnTo>
                    <a:pt x="356" y="164"/>
                  </a:lnTo>
                  <a:lnTo>
                    <a:pt x="353" y="156"/>
                  </a:lnTo>
                  <a:lnTo>
                    <a:pt x="353" y="156"/>
                  </a:lnTo>
                  <a:lnTo>
                    <a:pt x="347" y="139"/>
                  </a:lnTo>
                  <a:lnTo>
                    <a:pt x="340" y="122"/>
                  </a:lnTo>
                  <a:lnTo>
                    <a:pt x="340" y="122"/>
                  </a:lnTo>
                  <a:lnTo>
                    <a:pt x="336" y="113"/>
                  </a:lnTo>
                  <a:lnTo>
                    <a:pt x="332" y="104"/>
                  </a:lnTo>
                  <a:lnTo>
                    <a:pt x="332" y="104"/>
                  </a:lnTo>
                  <a:lnTo>
                    <a:pt x="331" y="103"/>
                  </a:lnTo>
                  <a:lnTo>
                    <a:pt x="331" y="103"/>
                  </a:lnTo>
                  <a:lnTo>
                    <a:pt x="330" y="104"/>
                  </a:lnTo>
                  <a:lnTo>
                    <a:pt x="330" y="105"/>
                  </a:lnTo>
                  <a:lnTo>
                    <a:pt x="330" y="105"/>
                  </a:lnTo>
                  <a:lnTo>
                    <a:pt x="338" y="122"/>
                  </a:lnTo>
                  <a:lnTo>
                    <a:pt x="338" y="122"/>
                  </a:lnTo>
                  <a:lnTo>
                    <a:pt x="339" y="126"/>
                  </a:lnTo>
                  <a:lnTo>
                    <a:pt x="339" y="126"/>
                  </a:lnTo>
                  <a:lnTo>
                    <a:pt x="343" y="138"/>
                  </a:lnTo>
                  <a:lnTo>
                    <a:pt x="345" y="150"/>
                  </a:lnTo>
                  <a:lnTo>
                    <a:pt x="345" y="150"/>
                  </a:lnTo>
                  <a:lnTo>
                    <a:pt x="346" y="158"/>
                  </a:lnTo>
                  <a:lnTo>
                    <a:pt x="346" y="163"/>
                  </a:lnTo>
                  <a:lnTo>
                    <a:pt x="347" y="166"/>
                  </a:lnTo>
                  <a:lnTo>
                    <a:pt x="347" y="166"/>
                  </a:lnTo>
                  <a:lnTo>
                    <a:pt x="342" y="158"/>
                  </a:lnTo>
                  <a:lnTo>
                    <a:pt x="338" y="149"/>
                  </a:lnTo>
                  <a:lnTo>
                    <a:pt x="332" y="131"/>
                  </a:lnTo>
                  <a:lnTo>
                    <a:pt x="326" y="112"/>
                  </a:lnTo>
                  <a:lnTo>
                    <a:pt x="320" y="93"/>
                  </a:lnTo>
                  <a:lnTo>
                    <a:pt x="320" y="93"/>
                  </a:lnTo>
                  <a:lnTo>
                    <a:pt x="319" y="92"/>
                  </a:lnTo>
                  <a:lnTo>
                    <a:pt x="319" y="92"/>
                  </a:lnTo>
                  <a:lnTo>
                    <a:pt x="318" y="92"/>
                  </a:lnTo>
                  <a:lnTo>
                    <a:pt x="318" y="93"/>
                  </a:lnTo>
                  <a:lnTo>
                    <a:pt x="318" y="93"/>
                  </a:lnTo>
                  <a:lnTo>
                    <a:pt x="322" y="110"/>
                  </a:lnTo>
                  <a:lnTo>
                    <a:pt x="327" y="126"/>
                  </a:lnTo>
                  <a:lnTo>
                    <a:pt x="327" y="126"/>
                  </a:lnTo>
                  <a:lnTo>
                    <a:pt x="333" y="149"/>
                  </a:lnTo>
                  <a:lnTo>
                    <a:pt x="333" y="149"/>
                  </a:lnTo>
                  <a:lnTo>
                    <a:pt x="334" y="153"/>
                  </a:lnTo>
                  <a:lnTo>
                    <a:pt x="334" y="157"/>
                  </a:lnTo>
                  <a:lnTo>
                    <a:pt x="333" y="157"/>
                  </a:lnTo>
                  <a:lnTo>
                    <a:pt x="332" y="157"/>
                  </a:lnTo>
                  <a:lnTo>
                    <a:pt x="329" y="154"/>
                  </a:lnTo>
                  <a:lnTo>
                    <a:pt x="329" y="154"/>
                  </a:lnTo>
                  <a:lnTo>
                    <a:pt x="325" y="146"/>
                  </a:lnTo>
                  <a:lnTo>
                    <a:pt x="321" y="139"/>
                  </a:lnTo>
                  <a:lnTo>
                    <a:pt x="316" y="122"/>
                  </a:lnTo>
                  <a:lnTo>
                    <a:pt x="310" y="105"/>
                  </a:lnTo>
                  <a:lnTo>
                    <a:pt x="307" y="96"/>
                  </a:lnTo>
                  <a:lnTo>
                    <a:pt x="303" y="89"/>
                  </a:lnTo>
                  <a:lnTo>
                    <a:pt x="303" y="89"/>
                  </a:lnTo>
                  <a:lnTo>
                    <a:pt x="302" y="88"/>
                  </a:lnTo>
                  <a:lnTo>
                    <a:pt x="302" y="88"/>
                  </a:lnTo>
                  <a:lnTo>
                    <a:pt x="301" y="90"/>
                  </a:lnTo>
                  <a:lnTo>
                    <a:pt x="301" y="90"/>
                  </a:lnTo>
                  <a:lnTo>
                    <a:pt x="309" y="122"/>
                  </a:lnTo>
                  <a:lnTo>
                    <a:pt x="309" y="122"/>
                  </a:lnTo>
                  <a:lnTo>
                    <a:pt x="314" y="138"/>
                  </a:lnTo>
                  <a:lnTo>
                    <a:pt x="314" y="138"/>
                  </a:lnTo>
                  <a:lnTo>
                    <a:pt x="316" y="143"/>
                  </a:lnTo>
                  <a:lnTo>
                    <a:pt x="314" y="140"/>
                  </a:lnTo>
                  <a:lnTo>
                    <a:pt x="314" y="140"/>
                  </a:lnTo>
                  <a:lnTo>
                    <a:pt x="309" y="133"/>
                  </a:lnTo>
                  <a:lnTo>
                    <a:pt x="306" y="127"/>
                  </a:lnTo>
                  <a:lnTo>
                    <a:pt x="300" y="113"/>
                  </a:lnTo>
                  <a:lnTo>
                    <a:pt x="296" y="97"/>
                  </a:lnTo>
                  <a:lnTo>
                    <a:pt x="291" y="83"/>
                  </a:lnTo>
                  <a:lnTo>
                    <a:pt x="291" y="83"/>
                  </a:lnTo>
                  <a:lnTo>
                    <a:pt x="291" y="82"/>
                  </a:lnTo>
                  <a:lnTo>
                    <a:pt x="290" y="82"/>
                  </a:lnTo>
                  <a:lnTo>
                    <a:pt x="289" y="83"/>
                  </a:lnTo>
                  <a:lnTo>
                    <a:pt x="289" y="83"/>
                  </a:lnTo>
                  <a:lnTo>
                    <a:pt x="289" y="83"/>
                  </a:lnTo>
                  <a:lnTo>
                    <a:pt x="293" y="98"/>
                  </a:lnTo>
                  <a:lnTo>
                    <a:pt x="297" y="114"/>
                  </a:lnTo>
                  <a:lnTo>
                    <a:pt x="300" y="129"/>
                  </a:lnTo>
                  <a:lnTo>
                    <a:pt x="302" y="144"/>
                  </a:lnTo>
                  <a:lnTo>
                    <a:pt x="302" y="144"/>
                  </a:lnTo>
                  <a:lnTo>
                    <a:pt x="300" y="138"/>
                  </a:lnTo>
                  <a:lnTo>
                    <a:pt x="296" y="131"/>
                  </a:lnTo>
                  <a:lnTo>
                    <a:pt x="296" y="131"/>
                  </a:lnTo>
                  <a:lnTo>
                    <a:pt x="289" y="113"/>
                  </a:lnTo>
                  <a:lnTo>
                    <a:pt x="289" y="113"/>
                  </a:lnTo>
                  <a:lnTo>
                    <a:pt x="284" y="98"/>
                  </a:lnTo>
                  <a:lnTo>
                    <a:pt x="278" y="85"/>
                  </a:lnTo>
                  <a:lnTo>
                    <a:pt x="278" y="85"/>
                  </a:lnTo>
                  <a:lnTo>
                    <a:pt x="277" y="85"/>
                  </a:lnTo>
                  <a:lnTo>
                    <a:pt x="276" y="86"/>
                  </a:lnTo>
                  <a:lnTo>
                    <a:pt x="276" y="86"/>
                  </a:lnTo>
                  <a:lnTo>
                    <a:pt x="277" y="93"/>
                  </a:lnTo>
                  <a:lnTo>
                    <a:pt x="278" y="99"/>
                  </a:lnTo>
                  <a:lnTo>
                    <a:pt x="283" y="113"/>
                  </a:lnTo>
                  <a:lnTo>
                    <a:pt x="288" y="126"/>
                  </a:lnTo>
                  <a:lnTo>
                    <a:pt x="291" y="139"/>
                  </a:lnTo>
                  <a:lnTo>
                    <a:pt x="291" y="139"/>
                  </a:lnTo>
                  <a:lnTo>
                    <a:pt x="292" y="143"/>
                  </a:lnTo>
                  <a:lnTo>
                    <a:pt x="292" y="143"/>
                  </a:lnTo>
                  <a:lnTo>
                    <a:pt x="291" y="143"/>
                  </a:lnTo>
                  <a:lnTo>
                    <a:pt x="289" y="138"/>
                  </a:lnTo>
                  <a:lnTo>
                    <a:pt x="289" y="138"/>
                  </a:lnTo>
                  <a:lnTo>
                    <a:pt x="284" y="128"/>
                  </a:lnTo>
                  <a:lnTo>
                    <a:pt x="279" y="117"/>
                  </a:lnTo>
                  <a:lnTo>
                    <a:pt x="279" y="117"/>
                  </a:lnTo>
                  <a:lnTo>
                    <a:pt x="273" y="98"/>
                  </a:lnTo>
                  <a:lnTo>
                    <a:pt x="266" y="81"/>
                  </a:lnTo>
                  <a:lnTo>
                    <a:pt x="266" y="81"/>
                  </a:lnTo>
                  <a:lnTo>
                    <a:pt x="265" y="81"/>
                  </a:lnTo>
                  <a:lnTo>
                    <a:pt x="264" y="82"/>
                  </a:lnTo>
                  <a:lnTo>
                    <a:pt x="264" y="82"/>
                  </a:lnTo>
                  <a:lnTo>
                    <a:pt x="265" y="92"/>
                  </a:lnTo>
                  <a:lnTo>
                    <a:pt x="268" y="104"/>
                  </a:lnTo>
                  <a:lnTo>
                    <a:pt x="268" y="104"/>
                  </a:lnTo>
                  <a:lnTo>
                    <a:pt x="270" y="117"/>
                  </a:lnTo>
                  <a:lnTo>
                    <a:pt x="272" y="125"/>
                  </a:lnTo>
                  <a:lnTo>
                    <a:pt x="274" y="129"/>
                  </a:lnTo>
                  <a:lnTo>
                    <a:pt x="274" y="129"/>
                  </a:lnTo>
                  <a:lnTo>
                    <a:pt x="270" y="123"/>
                  </a:lnTo>
                  <a:lnTo>
                    <a:pt x="266" y="117"/>
                  </a:lnTo>
                  <a:lnTo>
                    <a:pt x="260" y="103"/>
                  </a:lnTo>
                  <a:lnTo>
                    <a:pt x="254" y="87"/>
                  </a:lnTo>
                  <a:lnTo>
                    <a:pt x="248" y="73"/>
                  </a:lnTo>
                  <a:lnTo>
                    <a:pt x="248" y="73"/>
                  </a:lnTo>
                  <a:lnTo>
                    <a:pt x="247" y="73"/>
                  </a:lnTo>
                  <a:lnTo>
                    <a:pt x="247" y="73"/>
                  </a:lnTo>
                  <a:lnTo>
                    <a:pt x="246" y="74"/>
                  </a:lnTo>
                  <a:lnTo>
                    <a:pt x="246" y="74"/>
                  </a:lnTo>
                  <a:lnTo>
                    <a:pt x="254" y="97"/>
                  </a:lnTo>
                  <a:lnTo>
                    <a:pt x="254" y="97"/>
                  </a:lnTo>
                  <a:lnTo>
                    <a:pt x="256" y="108"/>
                  </a:lnTo>
                  <a:lnTo>
                    <a:pt x="258" y="113"/>
                  </a:lnTo>
                  <a:lnTo>
                    <a:pt x="260" y="117"/>
                  </a:lnTo>
                  <a:lnTo>
                    <a:pt x="260" y="117"/>
                  </a:lnTo>
                  <a:lnTo>
                    <a:pt x="253" y="105"/>
                  </a:lnTo>
                  <a:lnTo>
                    <a:pt x="247" y="91"/>
                  </a:lnTo>
                  <a:lnTo>
                    <a:pt x="236" y="66"/>
                  </a:lnTo>
                  <a:lnTo>
                    <a:pt x="236" y="66"/>
                  </a:lnTo>
                  <a:lnTo>
                    <a:pt x="235" y="65"/>
                  </a:lnTo>
                  <a:lnTo>
                    <a:pt x="234" y="65"/>
                  </a:lnTo>
                  <a:lnTo>
                    <a:pt x="234" y="65"/>
                  </a:lnTo>
                  <a:lnTo>
                    <a:pt x="234" y="66"/>
                  </a:lnTo>
                  <a:lnTo>
                    <a:pt x="234" y="66"/>
                  </a:lnTo>
                  <a:lnTo>
                    <a:pt x="242" y="92"/>
                  </a:lnTo>
                  <a:lnTo>
                    <a:pt x="246" y="106"/>
                  </a:lnTo>
                  <a:lnTo>
                    <a:pt x="250" y="119"/>
                  </a:lnTo>
                  <a:lnTo>
                    <a:pt x="250" y="119"/>
                  </a:lnTo>
                  <a:lnTo>
                    <a:pt x="248" y="114"/>
                  </a:lnTo>
                  <a:lnTo>
                    <a:pt x="245" y="108"/>
                  </a:lnTo>
                  <a:lnTo>
                    <a:pt x="239" y="96"/>
                  </a:lnTo>
                  <a:lnTo>
                    <a:pt x="239" y="96"/>
                  </a:lnTo>
                  <a:lnTo>
                    <a:pt x="226" y="67"/>
                  </a:lnTo>
                  <a:lnTo>
                    <a:pt x="226" y="67"/>
                  </a:lnTo>
                  <a:lnTo>
                    <a:pt x="225" y="67"/>
                  </a:lnTo>
                  <a:lnTo>
                    <a:pt x="224" y="67"/>
                  </a:lnTo>
                  <a:lnTo>
                    <a:pt x="224" y="67"/>
                  </a:lnTo>
                  <a:lnTo>
                    <a:pt x="224" y="68"/>
                  </a:lnTo>
                  <a:lnTo>
                    <a:pt x="224" y="68"/>
                  </a:lnTo>
                  <a:lnTo>
                    <a:pt x="232" y="89"/>
                  </a:lnTo>
                  <a:lnTo>
                    <a:pt x="238" y="110"/>
                  </a:lnTo>
                  <a:lnTo>
                    <a:pt x="238" y="110"/>
                  </a:lnTo>
                  <a:lnTo>
                    <a:pt x="235" y="100"/>
                  </a:lnTo>
                  <a:lnTo>
                    <a:pt x="231" y="90"/>
                  </a:lnTo>
                  <a:lnTo>
                    <a:pt x="224" y="80"/>
                  </a:lnTo>
                  <a:lnTo>
                    <a:pt x="219" y="71"/>
                  </a:lnTo>
                  <a:lnTo>
                    <a:pt x="219" y="71"/>
                  </a:lnTo>
                  <a:lnTo>
                    <a:pt x="217" y="71"/>
                  </a:lnTo>
                  <a:lnTo>
                    <a:pt x="217" y="72"/>
                  </a:lnTo>
                  <a:lnTo>
                    <a:pt x="217" y="72"/>
                  </a:lnTo>
                  <a:lnTo>
                    <a:pt x="220" y="90"/>
                  </a:lnTo>
                  <a:lnTo>
                    <a:pt x="222" y="99"/>
                  </a:lnTo>
                  <a:lnTo>
                    <a:pt x="224" y="104"/>
                  </a:lnTo>
                  <a:lnTo>
                    <a:pt x="226" y="107"/>
                  </a:lnTo>
                  <a:lnTo>
                    <a:pt x="226" y="107"/>
                  </a:lnTo>
                  <a:lnTo>
                    <a:pt x="223" y="103"/>
                  </a:lnTo>
                  <a:lnTo>
                    <a:pt x="220" y="97"/>
                  </a:lnTo>
                  <a:lnTo>
                    <a:pt x="216" y="87"/>
                  </a:lnTo>
                  <a:lnTo>
                    <a:pt x="212" y="77"/>
                  </a:lnTo>
                  <a:lnTo>
                    <a:pt x="209" y="72"/>
                  </a:lnTo>
                  <a:lnTo>
                    <a:pt x="206" y="68"/>
                  </a:lnTo>
                  <a:lnTo>
                    <a:pt x="206" y="68"/>
                  </a:lnTo>
                  <a:lnTo>
                    <a:pt x="205" y="68"/>
                  </a:lnTo>
                  <a:lnTo>
                    <a:pt x="205" y="68"/>
                  </a:lnTo>
                  <a:lnTo>
                    <a:pt x="204" y="69"/>
                  </a:lnTo>
                  <a:lnTo>
                    <a:pt x="204" y="69"/>
                  </a:lnTo>
                  <a:lnTo>
                    <a:pt x="210" y="87"/>
                  </a:lnTo>
                  <a:lnTo>
                    <a:pt x="210" y="87"/>
                  </a:lnTo>
                  <a:lnTo>
                    <a:pt x="214" y="97"/>
                  </a:lnTo>
                  <a:lnTo>
                    <a:pt x="215" y="101"/>
                  </a:lnTo>
                  <a:lnTo>
                    <a:pt x="213" y="97"/>
                  </a:lnTo>
                  <a:lnTo>
                    <a:pt x="213" y="97"/>
                  </a:lnTo>
                  <a:lnTo>
                    <a:pt x="206" y="79"/>
                  </a:lnTo>
                  <a:lnTo>
                    <a:pt x="202" y="71"/>
                  </a:lnTo>
                  <a:lnTo>
                    <a:pt x="197" y="63"/>
                  </a:lnTo>
                  <a:lnTo>
                    <a:pt x="197" y="63"/>
                  </a:lnTo>
                  <a:lnTo>
                    <a:pt x="196" y="62"/>
                  </a:lnTo>
                  <a:lnTo>
                    <a:pt x="195" y="63"/>
                  </a:lnTo>
                  <a:lnTo>
                    <a:pt x="195" y="63"/>
                  </a:lnTo>
                  <a:lnTo>
                    <a:pt x="198" y="75"/>
                  </a:lnTo>
                  <a:lnTo>
                    <a:pt x="202" y="86"/>
                  </a:lnTo>
                  <a:lnTo>
                    <a:pt x="202" y="86"/>
                  </a:lnTo>
                  <a:lnTo>
                    <a:pt x="197" y="74"/>
                  </a:lnTo>
                  <a:lnTo>
                    <a:pt x="191" y="63"/>
                  </a:lnTo>
                  <a:lnTo>
                    <a:pt x="191" y="63"/>
                  </a:lnTo>
                  <a:lnTo>
                    <a:pt x="190" y="63"/>
                  </a:lnTo>
                  <a:lnTo>
                    <a:pt x="189" y="64"/>
                  </a:lnTo>
                  <a:lnTo>
                    <a:pt x="189" y="64"/>
                  </a:lnTo>
                  <a:lnTo>
                    <a:pt x="191" y="74"/>
                  </a:lnTo>
                  <a:lnTo>
                    <a:pt x="192" y="84"/>
                  </a:lnTo>
                  <a:lnTo>
                    <a:pt x="192" y="84"/>
                  </a:lnTo>
                  <a:lnTo>
                    <a:pt x="191" y="79"/>
                  </a:lnTo>
                  <a:lnTo>
                    <a:pt x="189" y="73"/>
                  </a:lnTo>
                  <a:lnTo>
                    <a:pt x="184" y="63"/>
                  </a:lnTo>
                  <a:lnTo>
                    <a:pt x="184" y="63"/>
                  </a:lnTo>
                  <a:lnTo>
                    <a:pt x="183" y="62"/>
                  </a:lnTo>
                  <a:lnTo>
                    <a:pt x="182" y="63"/>
                  </a:lnTo>
                  <a:lnTo>
                    <a:pt x="182" y="63"/>
                  </a:lnTo>
                  <a:lnTo>
                    <a:pt x="182" y="68"/>
                  </a:lnTo>
                  <a:lnTo>
                    <a:pt x="182" y="68"/>
                  </a:lnTo>
                  <a:lnTo>
                    <a:pt x="181" y="65"/>
                  </a:lnTo>
                  <a:lnTo>
                    <a:pt x="181" y="65"/>
                  </a:lnTo>
                  <a:lnTo>
                    <a:pt x="180" y="64"/>
                  </a:lnTo>
                  <a:lnTo>
                    <a:pt x="179" y="64"/>
                  </a:lnTo>
                  <a:lnTo>
                    <a:pt x="179" y="64"/>
                  </a:lnTo>
                  <a:lnTo>
                    <a:pt x="177" y="69"/>
                  </a:lnTo>
                  <a:lnTo>
                    <a:pt x="177" y="69"/>
                  </a:lnTo>
                  <a:lnTo>
                    <a:pt x="176" y="68"/>
                  </a:lnTo>
                  <a:lnTo>
                    <a:pt x="175" y="69"/>
                  </a:lnTo>
                  <a:lnTo>
                    <a:pt x="175" y="69"/>
                  </a:lnTo>
                  <a:lnTo>
                    <a:pt x="174" y="72"/>
                  </a:lnTo>
                  <a:lnTo>
                    <a:pt x="173" y="73"/>
                  </a:lnTo>
                  <a:lnTo>
                    <a:pt x="172" y="71"/>
                  </a:lnTo>
                  <a:lnTo>
                    <a:pt x="171" y="68"/>
                  </a:lnTo>
                  <a:lnTo>
                    <a:pt x="171" y="68"/>
                  </a:lnTo>
                  <a:lnTo>
                    <a:pt x="171" y="67"/>
                  </a:lnTo>
                  <a:lnTo>
                    <a:pt x="171" y="67"/>
                  </a:lnTo>
                  <a:lnTo>
                    <a:pt x="172" y="62"/>
                  </a:lnTo>
                  <a:lnTo>
                    <a:pt x="171" y="56"/>
                  </a:lnTo>
                  <a:lnTo>
                    <a:pt x="171" y="56"/>
                  </a:lnTo>
                  <a:lnTo>
                    <a:pt x="195" y="56"/>
                  </a:lnTo>
                  <a:lnTo>
                    <a:pt x="219" y="58"/>
                  </a:lnTo>
                  <a:lnTo>
                    <a:pt x="243" y="61"/>
                  </a:lnTo>
                  <a:lnTo>
                    <a:pt x="267" y="66"/>
                  </a:lnTo>
                  <a:lnTo>
                    <a:pt x="290" y="72"/>
                  </a:lnTo>
                  <a:lnTo>
                    <a:pt x="314" y="79"/>
                  </a:lnTo>
                  <a:lnTo>
                    <a:pt x="336" y="87"/>
                  </a:lnTo>
                  <a:lnTo>
                    <a:pt x="359" y="97"/>
                  </a:lnTo>
                  <a:lnTo>
                    <a:pt x="359" y="97"/>
                  </a:lnTo>
                  <a:close/>
                  <a:moveTo>
                    <a:pt x="522" y="222"/>
                  </a:moveTo>
                  <a:lnTo>
                    <a:pt x="522" y="222"/>
                  </a:lnTo>
                  <a:lnTo>
                    <a:pt x="522" y="226"/>
                  </a:lnTo>
                  <a:lnTo>
                    <a:pt x="521" y="231"/>
                  </a:lnTo>
                  <a:lnTo>
                    <a:pt x="521" y="231"/>
                  </a:lnTo>
                  <a:lnTo>
                    <a:pt x="520" y="219"/>
                  </a:lnTo>
                  <a:lnTo>
                    <a:pt x="518" y="208"/>
                  </a:lnTo>
                  <a:lnTo>
                    <a:pt x="518" y="208"/>
                  </a:lnTo>
                  <a:lnTo>
                    <a:pt x="520" y="213"/>
                  </a:lnTo>
                  <a:lnTo>
                    <a:pt x="520" y="213"/>
                  </a:lnTo>
                  <a:lnTo>
                    <a:pt x="522" y="222"/>
                  </a:lnTo>
                  <a:lnTo>
                    <a:pt x="522" y="222"/>
                  </a:lnTo>
                  <a:close/>
                  <a:moveTo>
                    <a:pt x="515" y="205"/>
                  </a:moveTo>
                  <a:lnTo>
                    <a:pt x="515" y="205"/>
                  </a:lnTo>
                  <a:lnTo>
                    <a:pt x="515" y="205"/>
                  </a:lnTo>
                  <a:lnTo>
                    <a:pt x="515" y="205"/>
                  </a:lnTo>
                  <a:lnTo>
                    <a:pt x="514" y="203"/>
                  </a:lnTo>
                  <a:lnTo>
                    <a:pt x="514" y="203"/>
                  </a:lnTo>
                  <a:lnTo>
                    <a:pt x="515" y="205"/>
                  </a:lnTo>
                  <a:lnTo>
                    <a:pt x="515" y="205"/>
                  </a:lnTo>
                  <a:close/>
                  <a:moveTo>
                    <a:pt x="464" y="155"/>
                  </a:moveTo>
                  <a:lnTo>
                    <a:pt x="464" y="155"/>
                  </a:lnTo>
                  <a:lnTo>
                    <a:pt x="476" y="163"/>
                  </a:lnTo>
                  <a:lnTo>
                    <a:pt x="486" y="172"/>
                  </a:lnTo>
                  <a:lnTo>
                    <a:pt x="496" y="181"/>
                  </a:lnTo>
                  <a:lnTo>
                    <a:pt x="505" y="191"/>
                  </a:lnTo>
                  <a:lnTo>
                    <a:pt x="505" y="191"/>
                  </a:lnTo>
                  <a:lnTo>
                    <a:pt x="509" y="197"/>
                  </a:lnTo>
                  <a:lnTo>
                    <a:pt x="509" y="197"/>
                  </a:lnTo>
                  <a:lnTo>
                    <a:pt x="513" y="213"/>
                  </a:lnTo>
                  <a:lnTo>
                    <a:pt x="513" y="213"/>
                  </a:lnTo>
                  <a:lnTo>
                    <a:pt x="512" y="222"/>
                  </a:lnTo>
                  <a:lnTo>
                    <a:pt x="513" y="230"/>
                  </a:lnTo>
                  <a:lnTo>
                    <a:pt x="513" y="230"/>
                  </a:lnTo>
                  <a:lnTo>
                    <a:pt x="509" y="221"/>
                  </a:lnTo>
                  <a:lnTo>
                    <a:pt x="507" y="211"/>
                  </a:lnTo>
                  <a:lnTo>
                    <a:pt x="504" y="191"/>
                  </a:lnTo>
                  <a:lnTo>
                    <a:pt x="504" y="191"/>
                  </a:lnTo>
                  <a:lnTo>
                    <a:pt x="504" y="190"/>
                  </a:lnTo>
                  <a:lnTo>
                    <a:pt x="503" y="190"/>
                  </a:lnTo>
                  <a:lnTo>
                    <a:pt x="502" y="191"/>
                  </a:lnTo>
                  <a:lnTo>
                    <a:pt x="502" y="191"/>
                  </a:lnTo>
                  <a:lnTo>
                    <a:pt x="502" y="191"/>
                  </a:lnTo>
                  <a:lnTo>
                    <a:pt x="502" y="196"/>
                  </a:lnTo>
                  <a:lnTo>
                    <a:pt x="502" y="196"/>
                  </a:lnTo>
                  <a:lnTo>
                    <a:pt x="502" y="198"/>
                  </a:lnTo>
                  <a:lnTo>
                    <a:pt x="502" y="198"/>
                  </a:lnTo>
                  <a:lnTo>
                    <a:pt x="504" y="212"/>
                  </a:lnTo>
                  <a:lnTo>
                    <a:pt x="504" y="212"/>
                  </a:lnTo>
                  <a:lnTo>
                    <a:pt x="505" y="219"/>
                  </a:lnTo>
                  <a:lnTo>
                    <a:pt x="506" y="228"/>
                  </a:lnTo>
                  <a:lnTo>
                    <a:pt x="506" y="231"/>
                  </a:lnTo>
                  <a:lnTo>
                    <a:pt x="505" y="232"/>
                  </a:lnTo>
                  <a:lnTo>
                    <a:pt x="504" y="231"/>
                  </a:lnTo>
                  <a:lnTo>
                    <a:pt x="502" y="227"/>
                  </a:lnTo>
                  <a:lnTo>
                    <a:pt x="502" y="227"/>
                  </a:lnTo>
                  <a:lnTo>
                    <a:pt x="500" y="223"/>
                  </a:lnTo>
                  <a:lnTo>
                    <a:pt x="500" y="223"/>
                  </a:lnTo>
                  <a:lnTo>
                    <a:pt x="500" y="212"/>
                  </a:lnTo>
                  <a:lnTo>
                    <a:pt x="499" y="201"/>
                  </a:lnTo>
                  <a:lnTo>
                    <a:pt x="496" y="191"/>
                  </a:lnTo>
                  <a:lnTo>
                    <a:pt x="492" y="180"/>
                  </a:lnTo>
                  <a:lnTo>
                    <a:pt x="492" y="180"/>
                  </a:lnTo>
                  <a:lnTo>
                    <a:pt x="491" y="179"/>
                  </a:lnTo>
                  <a:lnTo>
                    <a:pt x="490" y="179"/>
                  </a:lnTo>
                  <a:lnTo>
                    <a:pt x="490" y="180"/>
                  </a:lnTo>
                  <a:lnTo>
                    <a:pt x="490" y="180"/>
                  </a:lnTo>
                  <a:lnTo>
                    <a:pt x="490" y="180"/>
                  </a:lnTo>
                  <a:lnTo>
                    <a:pt x="492" y="192"/>
                  </a:lnTo>
                  <a:lnTo>
                    <a:pt x="493" y="202"/>
                  </a:lnTo>
                  <a:lnTo>
                    <a:pt x="495" y="213"/>
                  </a:lnTo>
                  <a:lnTo>
                    <a:pt x="498" y="223"/>
                  </a:lnTo>
                  <a:lnTo>
                    <a:pt x="498" y="223"/>
                  </a:lnTo>
                  <a:lnTo>
                    <a:pt x="497" y="230"/>
                  </a:lnTo>
                  <a:lnTo>
                    <a:pt x="497" y="230"/>
                  </a:lnTo>
                  <a:lnTo>
                    <a:pt x="497" y="230"/>
                  </a:lnTo>
                  <a:lnTo>
                    <a:pt x="497" y="230"/>
                  </a:lnTo>
                  <a:lnTo>
                    <a:pt x="495" y="226"/>
                  </a:lnTo>
                  <a:lnTo>
                    <a:pt x="492" y="220"/>
                  </a:lnTo>
                  <a:lnTo>
                    <a:pt x="492" y="220"/>
                  </a:lnTo>
                  <a:lnTo>
                    <a:pt x="489" y="208"/>
                  </a:lnTo>
                  <a:lnTo>
                    <a:pt x="486" y="196"/>
                  </a:lnTo>
                  <a:lnTo>
                    <a:pt x="486" y="196"/>
                  </a:lnTo>
                  <a:lnTo>
                    <a:pt x="485" y="185"/>
                  </a:lnTo>
                  <a:lnTo>
                    <a:pt x="482" y="173"/>
                  </a:lnTo>
                  <a:lnTo>
                    <a:pt x="482" y="173"/>
                  </a:lnTo>
                  <a:lnTo>
                    <a:pt x="481" y="173"/>
                  </a:lnTo>
                  <a:lnTo>
                    <a:pt x="481" y="173"/>
                  </a:lnTo>
                  <a:lnTo>
                    <a:pt x="480" y="173"/>
                  </a:lnTo>
                  <a:lnTo>
                    <a:pt x="480" y="174"/>
                  </a:lnTo>
                  <a:lnTo>
                    <a:pt x="480" y="174"/>
                  </a:lnTo>
                  <a:lnTo>
                    <a:pt x="482" y="187"/>
                  </a:lnTo>
                  <a:lnTo>
                    <a:pt x="485" y="198"/>
                  </a:lnTo>
                  <a:lnTo>
                    <a:pt x="485" y="198"/>
                  </a:lnTo>
                  <a:lnTo>
                    <a:pt x="485" y="212"/>
                  </a:lnTo>
                  <a:lnTo>
                    <a:pt x="485" y="212"/>
                  </a:lnTo>
                  <a:lnTo>
                    <a:pt x="485" y="215"/>
                  </a:lnTo>
                  <a:lnTo>
                    <a:pt x="485" y="215"/>
                  </a:lnTo>
                  <a:lnTo>
                    <a:pt x="483" y="211"/>
                  </a:lnTo>
                  <a:lnTo>
                    <a:pt x="479" y="199"/>
                  </a:lnTo>
                  <a:lnTo>
                    <a:pt x="479" y="199"/>
                  </a:lnTo>
                  <a:lnTo>
                    <a:pt x="477" y="191"/>
                  </a:lnTo>
                  <a:lnTo>
                    <a:pt x="477" y="191"/>
                  </a:lnTo>
                  <a:lnTo>
                    <a:pt x="474" y="175"/>
                  </a:lnTo>
                  <a:lnTo>
                    <a:pt x="469" y="160"/>
                  </a:lnTo>
                  <a:lnTo>
                    <a:pt x="469" y="160"/>
                  </a:lnTo>
                  <a:lnTo>
                    <a:pt x="469" y="159"/>
                  </a:lnTo>
                  <a:lnTo>
                    <a:pt x="468" y="159"/>
                  </a:lnTo>
                  <a:lnTo>
                    <a:pt x="467" y="160"/>
                  </a:lnTo>
                  <a:lnTo>
                    <a:pt x="467" y="161"/>
                  </a:lnTo>
                  <a:lnTo>
                    <a:pt x="467" y="161"/>
                  </a:lnTo>
                  <a:lnTo>
                    <a:pt x="470" y="176"/>
                  </a:lnTo>
                  <a:lnTo>
                    <a:pt x="475" y="192"/>
                  </a:lnTo>
                  <a:lnTo>
                    <a:pt x="475" y="192"/>
                  </a:lnTo>
                  <a:lnTo>
                    <a:pt x="475" y="194"/>
                  </a:lnTo>
                  <a:lnTo>
                    <a:pt x="475" y="194"/>
                  </a:lnTo>
                  <a:lnTo>
                    <a:pt x="475" y="205"/>
                  </a:lnTo>
                  <a:lnTo>
                    <a:pt x="475" y="210"/>
                  </a:lnTo>
                  <a:lnTo>
                    <a:pt x="474" y="212"/>
                  </a:lnTo>
                  <a:lnTo>
                    <a:pt x="474" y="212"/>
                  </a:lnTo>
                  <a:lnTo>
                    <a:pt x="470" y="207"/>
                  </a:lnTo>
                  <a:lnTo>
                    <a:pt x="468" y="202"/>
                  </a:lnTo>
                  <a:lnTo>
                    <a:pt x="465" y="191"/>
                  </a:lnTo>
                  <a:lnTo>
                    <a:pt x="465" y="191"/>
                  </a:lnTo>
                  <a:lnTo>
                    <a:pt x="461" y="170"/>
                  </a:lnTo>
                  <a:lnTo>
                    <a:pt x="457" y="150"/>
                  </a:lnTo>
                  <a:lnTo>
                    <a:pt x="457" y="150"/>
                  </a:lnTo>
                  <a:lnTo>
                    <a:pt x="464" y="155"/>
                  </a:lnTo>
                  <a:lnTo>
                    <a:pt x="464" y="155"/>
                  </a:lnTo>
                  <a:close/>
                  <a:moveTo>
                    <a:pt x="498" y="214"/>
                  </a:moveTo>
                  <a:lnTo>
                    <a:pt x="498" y="214"/>
                  </a:lnTo>
                  <a:lnTo>
                    <a:pt x="495" y="197"/>
                  </a:lnTo>
                  <a:lnTo>
                    <a:pt x="495" y="197"/>
                  </a:lnTo>
                  <a:lnTo>
                    <a:pt x="494" y="192"/>
                  </a:lnTo>
                  <a:lnTo>
                    <a:pt x="494" y="192"/>
                  </a:lnTo>
                  <a:lnTo>
                    <a:pt x="497" y="203"/>
                  </a:lnTo>
                  <a:lnTo>
                    <a:pt x="498" y="214"/>
                  </a:lnTo>
                  <a:lnTo>
                    <a:pt x="498" y="214"/>
                  </a:lnTo>
                  <a:lnTo>
                    <a:pt x="498" y="214"/>
                  </a:lnTo>
                  <a:lnTo>
                    <a:pt x="498" y="214"/>
                  </a:lnTo>
                  <a:close/>
                  <a:moveTo>
                    <a:pt x="443" y="194"/>
                  </a:moveTo>
                  <a:lnTo>
                    <a:pt x="443" y="194"/>
                  </a:lnTo>
                  <a:lnTo>
                    <a:pt x="440" y="185"/>
                  </a:lnTo>
                  <a:lnTo>
                    <a:pt x="440" y="185"/>
                  </a:lnTo>
                  <a:lnTo>
                    <a:pt x="437" y="172"/>
                  </a:lnTo>
                  <a:lnTo>
                    <a:pt x="435" y="160"/>
                  </a:lnTo>
                  <a:lnTo>
                    <a:pt x="435" y="160"/>
                  </a:lnTo>
                  <a:lnTo>
                    <a:pt x="434" y="156"/>
                  </a:lnTo>
                  <a:lnTo>
                    <a:pt x="435" y="157"/>
                  </a:lnTo>
                  <a:lnTo>
                    <a:pt x="437" y="162"/>
                  </a:lnTo>
                  <a:lnTo>
                    <a:pt x="437" y="162"/>
                  </a:lnTo>
                  <a:lnTo>
                    <a:pt x="439" y="170"/>
                  </a:lnTo>
                  <a:lnTo>
                    <a:pt x="441" y="177"/>
                  </a:lnTo>
                  <a:lnTo>
                    <a:pt x="443" y="193"/>
                  </a:lnTo>
                  <a:lnTo>
                    <a:pt x="443" y="193"/>
                  </a:lnTo>
                  <a:lnTo>
                    <a:pt x="443" y="194"/>
                  </a:lnTo>
                  <a:lnTo>
                    <a:pt x="443" y="194"/>
                  </a:lnTo>
                  <a:close/>
                  <a:moveTo>
                    <a:pt x="358" y="142"/>
                  </a:moveTo>
                  <a:lnTo>
                    <a:pt x="358" y="142"/>
                  </a:lnTo>
                  <a:lnTo>
                    <a:pt x="352" y="126"/>
                  </a:lnTo>
                  <a:lnTo>
                    <a:pt x="349" y="118"/>
                  </a:lnTo>
                  <a:lnTo>
                    <a:pt x="346" y="112"/>
                  </a:lnTo>
                  <a:lnTo>
                    <a:pt x="346" y="112"/>
                  </a:lnTo>
                  <a:lnTo>
                    <a:pt x="350" y="119"/>
                  </a:lnTo>
                  <a:lnTo>
                    <a:pt x="353" y="127"/>
                  </a:lnTo>
                  <a:lnTo>
                    <a:pt x="358" y="142"/>
                  </a:lnTo>
                  <a:lnTo>
                    <a:pt x="358" y="142"/>
                  </a:lnTo>
                  <a:close/>
                  <a:moveTo>
                    <a:pt x="206" y="100"/>
                  </a:moveTo>
                  <a:lnTo>
                    <a:pt x="206" y="100"/>
                  </a:lnTo>
                  <a:lnTo>
                    <a:pt x="205" y="92"/>
                  </a:lnTo>
                  <a:lnTo>
                    <a:pt x="204" y="85"/>
                  </a:lnTo>
                  <a:lnTo>
                    <a:pt x="199" y="70"/>
                  </a:lnTo>
                  <a:lnTo>
                    <a:pt x="199" y="70"/>
                  </a:lnTo>
                  <a:lnTo>
                    <a:pt x="198" y="68"/>
                  </a:lnTo>
                  <a:lnTo>
                    <a:pt x="199" y="68"/>
                  </a:lnTo>
                  <a:lnTo>
                    <a:pt x="201" y="73"/>
                  </a:lnTo>
                  <a:lnTo>
                    <a:pt x="206" y="84"/>
                  </a:lnTo>
                  <a:lnTo>
                    <a:pt x="206" y="84"/>
                  </a:lnTo>
                  <a:lnTo>
                    <a:pt x="210" y="95"/>
                  </a:lnTo>
                  <a:lnTo>
                    <a:pt x="214" y="106"/>
                  </a:lnTo>
                  <a:lnTo>
                    <a:pt x="214" y="106"/>
                  </a:lnTo>
                  <a:lnTo>
                    <a:pt x="206" y="100"/>
                  </a:lnTo>
                  <a:lnTo>
                    <a:pt x="206" y="100"/>
                  </a:lnTo>
                  <a:close/>
                  <a:moveTo>
                    <a:pt x="167" y="78"/>
                  </a:moveTo>
                  <a:lnTo>
                    <a:pt x="167" y="78"/>
                  </a:lnTo>
                  <a:lnTo>
                    <a:pt x="170" y="72"/>
                  </a:lnTo>
                  <a:lnTo>
                    <a:pt x="170" y="72"/>
                  </a:lnTo>
                  <a:lnTo>
                    <a:pt x="171" y="74"/>
                  </a:lnTo>
                  <a:lnTo>
                    <a:pt x="172" y="76"/>
                  </a:lnTo>
                  <a:lnTo>
                    <a:pt x="172" y="76"/>
                  </a:lnTo>
                  <a:lnTo>
                    <a:pt x="173" y="77"/>
                  </a:lnTo>
                  <a:lnTo>
                    <a:pt x="174" y="76"/>
                  </a:lnTo>
                  <a:lnTo>
                    <a:pt x="174" y="76"/>
                  </a:lnTo>
                  <a:lnTo>
                    <a:pt x="176" y="74"/>
                  </a:lnTo>
                  <a:lnTo>
                    <a:pt x="176" y="75"/>
                  </a:lnTo>
                  <a:lnTo>
                    <a:pt x="177" y="82"/>
                  </a:lnTo>
                  <a:lnTo>
                    <a:pt x="177" y="82"/>
                  </a:lnTo>
                  <a:lnTo>
                    <a:pt x="178" y="83"/>
                  </a:lnTo>
                  <a:lnTo>
                    <a:pt x="178" y="82"/>
                  </a:lnTo>
                  <a:lnTo>
                    <a:pt x="179" y="82"/>
                  </a:lnTo>
                  <a:lnTo>
                    <a:pt x="179" y="82"/>
                  </a:lnTo>
                  <a:lnTo>
                    <a:pt x="180" y="75"/>
                  </a:lnTo>
                  <a:lnTo>
                    <a:pt x="180" y="69"/>
                  </a:lnTo>
                  <a:lnTo>
                    <a:pt x="180" y="69"/>
                  </a:lnTo>
                  <a:lnTo>
                    <a:pt x="183" y="79"/>
                  </a:lnTo>
                  <a:lnTo>
                    <a:pt x="183" y="79"/>
                  </a:lnTo>
                  <a:lnTo>
                    <a:pt x="183" y="81"/>
                  </a:lnTo>
                  <a:lnTo>
                    <a:pt x="183" y="81"/>
                  </a:lnTo>
                  <a:lnTo>
                    <a:pt x="185" y="85"/>
                  </a:lnTo>
                  <a:lnTo>
                    <a:pt x="185" y="85"/>
                  </a:lnTo>
                  <a:lnTo>
                    <a:pt x="186" y="86"/>
                  </a:lnTo>
                  <a:lnTo>
                    <a:pt x="187" y="86"/>
                  </a:lnTo>
                  <a:lnTo>
                    <a:pt x="187" y="85"/>
                  </a:lnTo>
                  <a:lnTo>
                    <a:pt x="187" y="84"/>
                  </a:lnTo>
                  <a:lnTo>
                    <a:pt x="187" y="84"/>
                  </a:lnTo>
                  <a:lnTo>
                    <a:pt x="184" y="73"/>
                  </a:lnTo>
                  <a:lnTo>
                    <a:pt x="184" y="69"/>
                  </a:lnTo>
                  <a:lnTo>
                    <a:pt x="185" y="72"/>
                  </a:lnTo>
                  <a:lnTo>
                    <a:pt x="185" y="72"/>
                  </a:lnTo>
                  <a:lnTo>
                    <a:pt x="188" y="80"/>
                  </a:lnTo>
                  <a:lnTo>
                    <a:pt x="193" y="88"/>
                  </a:lnTo>
                  <a:lnTo>
                    <a:pt x="193" y="88"/>
                  </a:lnTo>
                  <a:lnTo>
                    <a:pt x="194" y="88"/>
                  </a:lnTo>
                  <a:lnTo>
                    <a:pt x="195" y="87"/>
                  </a:lnTo>
                  <a:lnTo>
                    <a:pt x="195" y="87"/>
                  </a:lnTo>
                  <a:lnTo>
                    <a:pt x="193" y="75"/>
                  </a:lnTo>
                  <a:lnTo>
                    <a:pt x="193" y="75"/>
                  </a:lnTo>
                  <a:lnTo>
                    <a:pt x="191" y="69"/>
                  </a:lnTo>
                  <a:lnTo>
                    <a:pt x="191" y="68"/>
                  </a:lnTo>
                  <a:lnTo>
                    <a:pt x="191" y="68"/>
                  </a:lnTo>
                  <a:lnTo>
                    <a:pt x="194" y="72"/>
                  </a:lnTo>
                  <a:lnTo>
                    <a:pt x="194" y="72"/>
                  </a:lnTo>
                  <a:lnTo>
                    <a:pt x="197" y="79"/>
                  </a:lnTo>
                  <a:lnTo>
                    <a:pt x="199" y="85"/>
                  </a:lnTo>
                  <a:lnTo>
                    <a:pt x="203" y="98"/>
                  </a:lnTo>
                  <a:lnTo>
                    <a:pt x="203" y="98"/>
                  </a:lnTo>
                  <a:lnTo>
                    <a:pt x="167" y="78"/>
                  </a:lnTo>
                  <a:lnTo>
                    <a:pt x="167" y="78"/>
                  </a:lnTo>
                  <a:close/>
                  <a:moveTo>
                    <a:pt x="30" y="46"/>
                  </a:moveTo>
                  <a:lnTo>
                    <a:pt x="30" y="46"/>
                  </a:lnTo>
                  <a:lnTo>
                    <a:pt x="42" y="44"/>
                  </a:lnTo>
                  <a:lnTo>
                    <a:pt x="54" y="42"/>
                  </a:lnTo>
                  <a:lnTo>
                    <a:pt x="67" y="40"/>
                  </a:lnTo>
                  <a:lnTo>
                    <a:pt x="80" y="39"/>
                  </a:lnTo>
                  <a:lnTo>
                    <a:pt x="80" y="39"/>
                  </a:lnTo>
                  <a:lnTo>
                    <a:pt x="90" y="40"/>
                  </a:lnTo>
                  <a:lnTo>
                    <a:pt x="99" y="41"/>
                  </a:lnTo>
                  <a:lnTo>
                    <a:pt x="108" y="44"/>
                  </a:lnTo>
                  <a:lnTo>
                    <a:pt x="116" y="48"/>
                  </a:lnTo>
                  <a:lnTo>
                    <a:pt x="116" y="48"/>
                  </a:lnTo>
                  <a:lnTo>
                    <a:pt x="129" y="58"/>
                  </a:lnTo>
                  <a:lnTo>
                    <a:pt x="135" y="62"/>
                  </a:lnTo>
                  <a:lnTo>
                    <a:pt x="142" y="65"/>
                  </a:lnTo>
                  <a:lnTo>
                    <a:pt x="142" y="65"/>
                  </a:lnTo>
                  <a:lnTo>
                    <a:pt x="142" y="65"/>
                  </a:lnTo>
                  <a:lnTo>
                    <a:pt x="142" y="65"/>
                  </a:lnTo>
                  <a:lnTo>
                    <a:pt x="140" y="66"/>
                  </a:lnTo>
                  <a:lnTo>
                    <a:pt x="139" y="67"/>
                  </a:lnTo>
                  <a:lnTo>
                    <a:pt x="139" y="67"/>
                  </a:lnTo>
                  <a:lnTo>
                    <a:pt x="136" y="69"/>
                  </a:lnTo>
                  <a:lnTo>
                    <a:pt x="133" y="71"/>
                  </a:lnTo>
                  <a:lnTo>
                    <a:pt x="130" y="72"/>
                  </a:lnTo>
                  <a:lnTo>
                    <a:pt x="127" y="73"/>
                  </a:lnTo>
                  <a:lnTo>
                    <a:pt x="120" y="73"/>
                  </a:lnTo>
                  <a:lnTo>
                    <a:pt x="113" y="71"/>
                  </a:lnTo>
                  <a:lnTo>
                    <a:pt x="106" y="68"/>
                  </a:lnTo>
                  <a:lnTo>
                    <a:pt x="99" y="65"/>
                  </a:lnTo>
                  <a:lnTo>
                    <a:pt x="87" y="59"/>
                  </a:lnTo>
                  <a:lnTo>
                    <a:pt x="87" y="59"/>
                  </a:lnTo>
                  <a:lnTo>
                    <a:pt x="72" y="55"/>
                  </a:lnTo>
                  <a:lnTo>
                    <a:pt x="57" y="53"/>
                  </a:lnTo>
                  <a:lnTo>
                    <a:pt x="43" y="50"/>
                  </a:lnTo>
                  <a:lnTo>
                    <a:pt x="28" y="47"/>
                  </a:lnTo>
                  <a:lnTo>
                    <a:pt x="28" y="47"/>
                  </a:lnTo>
                  <a:lnTo>
                    <a:pt x="30" y="46"/>
                  </a:lnTo>
                  <a:lnTo>
                    <a:pt x="30" y="46"/>
                  </a:lnTo>
                  <a:close/>
                  <a:moveTo>
                    <a:pt x="114" y="37"/>
                  </a:moveTo>
                  <a:lnTo>
                    <a:pt x="114" y="37"/>
                  </a:lnTo>
                  <a:lnTo>
                    <a:pt x="106" y="33"/>
                  </a:lnTo>
                  <a:lnTo>
                    <a:pt x="98" y="32"/>
                  </a:lnTo>
                  <a:lnTo>
                    <a:pt x="82" y="31"/>
                  </a:lnTo>
                  <a:lnTo>
                    <a:pt x="82" y="31"/>
                  </a:lnTo>
                  <a:lnTo>
                    <a:pt x="74" y="30"/>
                  </a:lnTo>
                  <a:lnTo>
                    <a:pt x="66" y="31"/>
                  </a:lnTo>
                  <a:lnTo>
                    <a:pt x="52" y="34"/>
                  </a:lnTo>
                  <a:lnTo>
                    <a:pt x="52" y="34"/>
                  </a:lnTo>
                  <a:lnTo>
                    <a:pt x="58" y="30"/>
                  </a:lnTo>
                  <a:lnTo>
                    <a:pt x="65" y="27"/>
                  </a:lnTo>
                  <a:lnTo>
                    <a:pt x="65" y="27"/>
                  </a:lnTo>
                  <a:lnTo>
                    <a:pt x="73" y="25"/>
                  </a:lnTo>
                  <a:lnTo>
                    <a:pt x="79" y="24"/>
                  </a:lnTo>
                  <a:lnTo>
                    <a:pt x="86" y="25"/>
                  </a:lnTo>
                  <a:lnTo>
                    <a:pt x="93" y="26"/>
                  </a:lnTo>
                  <a:lnTo>
                    <a:pt x="99" y="28"/>
                  </a:lnTo>
                  <a:lnTo>
                    <a:pt x="105" y="31"/>
                  </a:lnTo>
                  <a:lnTo>
                    <a:pt x="117" y="39"/>
                  </a:lnTo>
                  <a:lnTo>
                    <a:pt x="117" y="39"/>
                  </a:lnTo>
                  <a:lnTo>
                    <a:pt x="114" y="37"/>
                  </a:lnTo>
                  <a:lnTo>
                    <a:pt x="114" y="37"/>
                  </a:lnTo>
                  <a:close/>
                  <a:moveTo>
                    <a:pt x="38" y="58"/>
                  </a:moveTo>
                  <a:lnTo>
                    <a:pt x="38" y="58"/>
                  </a:lnTo>
                  <a:lnTo>
                    <a:pt x="67" y="64"/>
                  </a:lnTo>
                  <a:lnTo>
                    <a:pt x="82" y="68"/>
                  </a:lnTo>
                  <a:lnTo>
                    <a:pt x="96" y="73"/>
                  </a:lnTo>
                  <a:lnTo>
                    <a:pt x="96" y="73"/>
                  </a:lnTo>
                  <a:lnTo>
                    <a:pt x="110" y="79"/>
                  </a:lnTo>
                  <a:lnTo>
                    <a:pt x="117" y="81"/>
                  </a:lnTo>
                  <a:lnTo>
                    <a:pt x="125" y="82"/>
                  </a:lnTo>
                  <a:lnTo>
                    <a:pt x="125" y="82"/>
                  </a:lnTo>
                  <a:lnTo>
                    <a:pt x="119" y="84"/>
                  </a:lnTo>
                  <a:lnTo>
                    <a:pt x="114" y="86"/>
                  </a:lnTo>
                  <a:lnTo>
                    <a:pt x="108" y="88"/>
                  </a:lnTo>
                  <a:lnTo>
                    <a:pt x="102" y="88"/>
                  </a:lnTo>
                  <a:lnTo>
                    <a:pt x="96" y="88"/>
                  </a:lnTo>
                  <a:lnTo>
                    <a:pt x="90" y="88"/>
                  </a:lnTo>
                  <a:lnTo>
                    <a:pt x="84" y="87"/>
                  </a:lnTo>
                  <a:lnTo>
                    <a:pt x="78" y="85"/>
                  </a:lnTo>
                  <a:lnTo>
                    <a:pt x="78" y="85"/>
                  </a:lnTo>
                  <a:lnTo>
                    <a:pt x="66" y="80"/>
                  </a:lnTo>
                  <a:lnTo>
                    <a:pt x="56" y="74"/>
                  </a:lnTo>
                  <a:lnTo>
                    <a:pt x="38" y="58"/>
                  </a:lnTo>
                  <a:lnTo>
                    <a:pt x="38" y="58"/>
                  </a:lnTo>
                  <a:close/>
                  <a:moveTo>
                    <a:pt x="152" y="70"/>
                  </a:moveTo>
                  <a:lnTo>
                    <a:pt x="152" y="70"/>
                  </a:lnTo>
                  <a:lnTo>
                    <a:pt x="152" y="70"/>
                  </a:lnTo>
                  <a:lnTo>
                    <a:pt x="152" y="70"/>
                  </a:lnTo>
                  <a:lnTo>
                    <a:pt x="152" y="57"/>
                  </a:lnTo>
                  <a:lnTo>
                    <a:pt x="152" y="57"/>
                  </a:lnTo>
                  <a:lnTo>
                    <a:pt x="162" y="56"/>
                  </a:lnTo>
                  <a:lnTo>
                    <a:pt x="162" y="56"/>
                  </a:lnTo>
                  <a:lnTo>
                    <a:pt x="162" y="57"/>
                  </a:lnTo>
                  <a:lnTo>
                    <a:pt x="162" y="57"/>
                  </a:lnTo>
                  <a:lnTo>
                    <a:pt x="163" y="62"/>
                  </a:lnTo>
                  <a:lnTo>
                    <a:pt x="163" y="66"/>
                  </a:lnTo>
                  <a:lnTo>
                    <a:pt x="161" y="70"/>
                  </a:lnTo>
                  <a:lnTo>
                    <a:pt x="159" y="74"/>
                  </a:lnTo>
                  <a:lnTo>
                    <a:pt x="159" y="74"/>
                  </a:lnTo>
                  <a:lnTo>
                    <a:pt x="152" y="70"/>
                  </a:lnTo>
                  <a:lnTo>
                    <a:pt x="152" y="70"/>
                  </a:lnTo>
                  <a:close/>
                  <a:moveTo>
                    <a:pt x="125" y="34"/>
                  </a:moveTo>
                  <a:lnTo>
                    <a:pt x="125" y="34"/>
                  </a:lnTo>
                  <a:lnTo>
                    <a:pt x="116" y="28"/>
                  </a:lnTo>
                  <a:lnTo>
                    <a:pt x="106" y="23"/>
                  </a:lnTo>
                  <a:lnTo>
                    <a:pt x="95" y="18"/>
                  </a:lnTo>
                  <a:lnTo>
                    <a:pt x="84" y="16"/>
                  </a:lnTo>
                  <a:lnTo>
                    <a:pt x="84" y="16"/>
                  </a:lnTo>
                  <a:lnTo>
                    <a:pt x="76" y="15"/>
                  </a:lnTo>
                  <a:lnTo>
                    <a:pt x="69" y="16"/>
                  </a:lnTo>
                  <a:lnTo>
                    <a:pt x="61" y="18"/>
                  </a:lnTo>
                  <a:lnTo>
                    <a:pt x="54" y="20"/>
                  </a:lnTo>
                  <a:lnTo>
                    <a:pt x="54" y="20"/>
                  </a:lnTo>
                  <a:lnTo>
                    <a:pt x="50" y="24"/>
                  </a:lnTo>
                  <a:lnTo>
                    <a:pt x="46" y="27"/>
                  </a:lnTo>
                  <a:lnTo>
                    <a:pt x="37" y="34"/>
                  </a:lnTo>
                  <a:lnTo>
                    <a:pt x="37" y="34"/>
                  </a:lnTo>
                  <a:lnTo>
                    <a:pt x="47" y="25"/>
                  </a:lnTo>
                  <a:lnTo>
                    <a:pt x="56" y="16"/>
                  </a:lnTo>
                  <a:lnTo>
                    <a:pt x="56" y="16"/>
                  </a:lnTo>
                  <a:lnTo>
                    <a:pt x="61" y="13"/>
                  </a:lnTo>
                  <a:lnTo>
                    <a:pt x="66" y="10"/>
                  </a:lnTo>
                  <a:lnTo>
                    <a:pt x="71" y="9"/>
                  </a:lnTo>
                  <a:lnTo>
                    <a:pt x="76" y="8"/>
                  </a:lnTo>
                  <a:lnTo>
                    <a:pt x="80" y="8"/>
                  </a:lnTo>
                  <a:lnTo>
                    <a:pt x="85" y="8"/>
                  </a:lnTo>
                  <a:lnTo>
                    <a:pt x="94" y="10"/>
                  </a:lnTo>
                  <a:lnTo>
                    <a:pt x="102" y="14"/>
                  </a:lnTo>
                  <a:lnTo>
                    <a:pt x="110" y="19"/>
                  </a:lnTo>
                  <a:lnTo>
                    <a:pt x="118" y="27"/>
                  </a:lnTo>
                  <a:lnTo>
                    <a:pt x="125" y="34"/>
                  </a:lnTo>
                  <a:lnTo>
                    <a:pt x="125" y="34"/>
                  </a:lnTo>
                  <a:close/>
                  <a:moveTo>
                    <a:pt x="50" y="78"/>
                  </a:moveTo>
                  <a:lnTo>
                    <a:pt x="50" y="78"/>
                  </a:lnTo>
                  <a:lnTo>
                    <a:pt x="57" y="83"/>
                  </a:lnTo>
                  <a:lnTo>
                    <a:pt x="64" y="88"/>
                  </a:lnTo>
                  <a:lnTo>
                    <a:pt x="73" y="92"/>
                  </a:lnTo>
                  <a:lnTo>
                    <a:pt x="81" y="95"/>
                  </a:lnTo>
                  <a:lnTo>
                    <a:pt x="81" y="95"/>
                  </a:lnTo>
                  <a:lnTo>
                    <a:pt x="75" y="93"/>
                  </a:lnTo>
                  <a:lnTo>
                    <a:pt x="70" y="91"/>
                  </a:lnTo>
                  <a:lnTo>
                    <a:pt x="70" y="91"/>
                  </a:lnTo>
                  <a:lnTo>
                    <a:pt x="59" y="85"/>
                  </a:lnTo>
                  <a:lnTo>
                    <a:pt x="50" y="78"/>
                  </a:lnTo>
                  <a:lnTo>
                    <a:pt x="50" y="78"/>
                  </a:lnTo>
                  <a:close/>
                  <a:moveTo>
                    <a:pt x="452" y="231"/>
                  </a:moveTo>
                  <a:lnTo>
                    <a:pt x="452" y="231"/>
                  </a:lnTo>
                  <a:lnTo>
                    <a:pt x="432" y="222"/>
                  </a:lnTo>
                  <a:lnTo>
                    <a:pt x="412" y="213"/>
                  </a:lnTo>
                  <a:lnTo>
                    <a:pt x="372" y="193"/>
                  </a:lnTo>
                  <a:lnTo>
                    <a:pt x="372" y="193"/>
                  </a:lnTo>
                  <a:lnTo>
                    <a:pt x="333" y="173"/>
                  </a:lnTo>
                  <a:lnTo>
                    <a:pt x="294" y="151"/>
                  </a:lnTo>
                  <a:lnTo>
                    <a:pt x="217" y="107"/>
                  </a:lnTo>
                  <a:lnTo>
                    <a:pt x="217" y="107"/>
                  </a:lnTo>
                  <a:lnTo>
                    <a:pt x="217" y="107"/>
                  </a:lnTo>
                  <a:lnTo>
                    <a:pt x="217" y="107"/>
                  </a:lnTo>
                  <a:lnTo>
                    <a:pt x="213" y="88"/>
                  </a:lnTo>
                  <a:lnTo>
                    <a:pt x="211" y="80"/>
                  </a:lnTo>
                  <a:lnTo>
                    <a:pt x="207" y="73"/>
                  </a:lnTo>
                  <a:lnTo>
                    <a:pt x="207" y="73"/>
                  </a:lnTo>
                  <a:lnTo>
                    <a:pt x="210" y="77"/>
                  </a:lnTo>
                  <a:lnTo>
                    <a:pt x="212" y="82"/>
                  </a:lnTo>
                  <a:lnTo>
                    <a:pt x="217" y="92"/>
                  </a:lnTo>
                  <a:lnTo>
                    <a:pt x="221" y="101"/>
                  </a:lnTo>
                  <a:lnTo>
                    <a:pt x="224" y="107"/>
                  </a:lnTo>
                  <a:lnTo>
                    <a:pt x="227" y="111"/>
                  </a:lnTo>
                  <a:lnTo>
                    <a:pt x="227" y="111"/>
                  </a:lnTo>
                  <a:lnTo>
                    <a:pt x="228" y="112"/>
                  </a:lnTo>
                  <a:lnTo>
                    <a:pt x="229" y="110"/>
                  </a:lnTo>
                  <a:lnTo>
                    <a:pt x="229" y="110"/>
                  </a:lnTo>
                  <a:lnTo>
                    <a:pt x="223" y="91"/>
                  </a:lnTo>
                  <a:lnTo>
                    <a:pt x="223" y="91"/>
                  </a:lnTo>
                  <a:lnTo>
                    <a:pt x="220" y="78"/>
                  </a:lnTo>
                  <a:lnTo>
                    <a:pt x="219" y="77"/>
                  </a:lnTo>
                  <a:lnTo>
                    <a:pt x="220" y="77"/>
                  </a:lnTo>
                  <a:lnTo>
                    <a:pt x="224" y="85"/>
                  </a:lnTo>
                  <a:lnTo>
                    <a:pt x="224" y="85"/>
                  </a:lnTo>
                  <a:lnTo>
                    <a:pt x="232" y="100"/>
                  </a:lnTo>
                  <a:lnTo>
                    <a:pt x="236" y="108"/>
                  </a:lnTo>
                  <a:lnTo>
                    <a:pt x="240" y="115"/>
                  </a:lnTo>
                  <a:lnTo>
                    <a:pt x="240" y="115"/>
                  </a:lnTo>
                  <a:lnTo>
                    <a:pt x="240" y="116"/>
                  </a:lnTo>
                  <a:lnTo>
                    <a:pt x="241" y="116"/>
                  </a:lnTo>
                  <a:lnTo>
                    <a:pt x="241" y="114"/>
                  </a:lnTo>
                  <a:lnTo>
                    <a:pt x="241" y="114"/>
                  </a:lnTo>
                  <a:lnTo>
                    <a:pt x="236" y="95"/>
                  </a:lnTo>
                  <a:lnTo>
                    <a:pt x="236" y="95"/>
                  </a:lnTo>
                  <a:lnTo>
                    <a:pt x="243" y="111"/>
                  </a:lnTo>
                  <a:lnTo>
                    <a:pt x="251" y="125"/>
                  </a:lnTo>
                  <a:lnTo>
                    <a:pt x="251" y="125"/>
                  </a:lnTo>
                  <a:lnTo>
                    <a:pt x="252" y="125"/>
                  </a:lnTo>
                  <a:lnTo>
                    <a:pt x="253" y="124"/>
                  </a:lnTo>
                  <a:lnTo>
                    <a:pt x="253" y="124"/>
                  </a:lnTo>
                  <a:lnTo>
                    <a:pt x="250" y="111"/>
                  </a:lnTo>
                  <a:lnTo>
                    <a:pt x="246" y="96"/>
                  </a:lnTo>
                  <a:lnTo>
                    <a:pt x="237" y="70"/>
                  </a:lnTo>
                  <a:lnTo>
                    <a:pt x="237" y="70"/>
                  </a:lnTo>
                  <a:lnTo>
                    <a:pt x="241" y="83"/>
                  </a:lnTo>
                  <a:lnTo>
                    <a:pt x="247" y="96"/>
                  </a:lnTo>
                  <a:lnTo>
                    <a:pt x="253" y="110"/>
                  </a:lnTo>
                  <a:lnTo>
                    <a:pt x="261" y="122"/>
                  </a:lnTo>
                  <a:lnTo>
                    <a:pt x="261" y="122"/>
                  </a:lnTo>
                  <a:lnTo>
                    <a:pt x="261" y="122"/>
                  </a:lnTo>
                  <a:lnTo>
                    <a:pt x="262" y="122"/>
                  </a:lnTo>
                  <a:lnTo>
                    <a:pt x="263" y="121"/>
                  </a:lnTo>
                  <a:lnTo>
                    <a:pt x="263" y="121"/>
                  </a:lnTo>
                  <a:lnTo>
                    <a:pt x="259" y="109"/>
                  </a:lnTo>
                  <a:lnTo>
                    <a:pt x="256" y="96"/>
                  </a:lnTo>
                  <a:lnTo>
                    <a:pt x="256" y="96"/>
                  </a:lnTo>
                  <a:lnTo>
                    <a:pt x="254" y="93"/>
                  </a:lnTo>
                  <a:lnTo>
                    <a:pt x="254" y="93"/>
                  </a:lnTo>
                  <a:lnTo>
                    <a:pt x="263" y="114"/>
                  </a:lnTo>
                  <a:lnTo>
                    <a:pt x="269" y="124"/>
                  </a:lnTo>
                  <a:lnTo>
                    <a:pt x="275" y="134"/>
                  </a:lnTo>
                  <a:lnTo>
                    <a:pt x="275" y="134"/>
                  </a:lnTo>
                  <a:lnTo>
                    <a:pt x="277" y="134"/>
                  </a:lnTo>
                  <a:lnTo>
                    <a:pt x="277" y="133"/>
                  </a:lnTo>
                  <a:lnTo>
                    <a:pt x="277" y="133"/>
                  </a:lnTo>
                  <a:lnTo>
                    <a:pt x="275" y="122"/>
                  </a:lnTo>
                  <a:lnTo>
                    <a:pt x="272" y="112"/>
                  </a:lnTo>
                  <a:lnTo>
                    <a:pt x="272" y="112"/>
                  </a:lnTo>
                  <a:lnTo>
                    <a:pt x="269" y="98"/>
                  </a:lnTo>
                  <a:lnTo>
                    <a:pt x="269" y="98"/>
                  </a:lnTo>
                  <a:lnTo>
                    <a:pt x="266" y="89"/>
                  </a:lnTo>
                  <a:lnTo>
                    <a:pt x="266" y="86"/>
                  </a:lnTo>
                  <a:lnTo>
                    <a:pt x="268" y="90"/>
                  </a:lnTo>
                  <a:lnTo>
                    <a:pt x="268" y="90"/>
                  </a:lnTo>
                  <a:lnTo>
                    <a:pt x="273" y="106"/>
                  </a:lnTo>
                  <a:lnTo>
                    <a:pt x="279" y="120"/>
                  </a:lnTo>
                  <a:lnTo>
                    <a:pt x="284" y="134"/>
                  </a:lnTo>
                  <a:lnTo>
                    <a:pt x="288" y="141"/>
                  </a:lnTo>
                  <a:lnTo>
                    <a:pt x="292" y="148"/>
                  </a:lnTo>
                  <a:lnTo>
                    <a:pt x="292" y="148"/>
                  </a:lnTo>
                  <a:lnTo>
                    <a:pt x="293" y="148"/>
                  </a:lnTo>
                  <a:lnTo>
                    <a:pt x="294" y="147"/>
                  </a:lnTo>
                  <a:lnTo>
                    <a:pt x="294" y="147"/>
                  </a:lnTo>
                  <a:lnTo>
                    <a:pt x="293" y="140"/>
                  </a:lnTo>
                  <a:lnTo>
                    <a:pt x="292" y="134"/>
                  </a:lnTo>
                  <a:lnTo>
                    <a:pt x="288" y="122"/>
                  </a:lnTo>
                  <a:lnTo>
                    <a:pt x="284" y="110"/>
                  </a:lnTo>
                  <a:lnTo>
                    <a:pt x="280" y="96"/>
                  </a:lnTo>
                  <a:lnTo>
                    <a:pt x="280" y="96"/>
                  </a:lnTo>
                  <a:lnTo>
                    <a:pt x="278" y="89"/>
                  </a:lnTo>
                  <a:lnTo>
                    <a:pt x="278" y="89"/>
                  </a:lnTo>
                  <a:lnTo>
                    <a:pt x="279" y="90"/>
                  </a:lnTo>
                  <a:lnTo>
                    <a:pt x="282" y="99"/>
                  </a:lnTo>
                  <a:lnTo>
                    <a:pt x="282" y="99"/>
                  </a:lnTo>
                  <a:lnTo>
                    <a:pt x="289" y="118"/>
                  </a:lnTo>
                  <a:lnTo>
                    <a:pt x="289" y="118"/>
                  </a:lnTo>
                  <a:lnTo>
                    <a:pt x="295" y="134"/>
                  </a:lnTo>
                  <a:lnTo>
                    <a:pt x="298" y="141"/>
                  </a:lnTo>
                  <a:lnTo>
                    <a:pt x="302" y="149"/>
                  </a:lnTo>
                  <a:lnTo>
                    <a:pt x="302" y="149"/>
                  </a:lnTo>
                  <a:lnTo>
                    <a:pt x="304" y="149"/>
                  </a:lnTo>
                  <a:lnTo>
                    <a:pt x="304" y="148"/>
                  </a:lnTo>
                  <a:lnTo>
                    <a:pt x="304" y="148"/>
                  </a:lnTo>
                  <a:lnTo>
                    <a:pt x="304" y="140"/>
                  </a:lnTo>
                  <a:lnTo>
                    <a:pt x="303" y="132"/>
                  </a:lnTo>
                  <a:lnTo>
                    <a:pt x="300" y="116"/>
                  </a:lnTo>
                  <a:lnTo>
                    <a:pt x="300" y="116"/>
                  </a:lnTo>
                  <a:lnTo>
                    <a:pt x="307" y="133"/>
                  </a:lnTo>
                  <a:lnTo>
                    <a:pt x="312" y="141"/>
                  </a:lnTo>
                  <a:lnTo>
                    <a:pt x="317" y="148"/>
                  </a:lnTo>
                  <a:lnTo>
                    <a:pt x="317" y="148"/>
                  </a:lnTo>
                  <a:lnTo>
                    <a:pt x="318" y="149"/>
                  </a:lnTo>
                  <a:lnTo>
                    <a:pt x="318" y="149"/>
                  </a:lnTo>
                  <a:lnTo>
                    <a:pt x="319" y="147"/>
                  </a:lnTo>
                  <a:lnTo>
                    <a:pt x="319" y="147"/>
                  </a:lnTo>
                  <a:lnTo>
                    <a:pt x="308" y="111"/>
                  </a:lnTo>
                  <a:lnTo>
                    <a:pt x="308" y="111"/>
                  </a:lnTo>
                  <a:lnTo>
                    <a:pt x="306" y="99"/>
                  </a:lnTo>
                  <a:lnTo>
                    <a:pt x="306" y="99"/>
                  </a:lnTo>
                  <a:lnTo>
                    <a:pt x="305" y="98"/>
                  </a:lnTo>
                  <a:lnTo>
                    <a:pt x="305" y="98"/>
                  </a:lnTo>
                  <a:lnTo>
                    <a:pt x="310" y="112"/>
                  </a:lnTo>
                  <a:lnTo>
                    <a:pt x="310" y="112"/>
                  </a:lnTo>
                  <a:lnTo>
                    <a:pt x="315" y="126"/>
                  </a:lnTo>
                  <a:lnTo>
                    <a:pt x="320" y="140"/>
                  </a:lnTo>
                  <a:lnTo>
                    <a:pt x="323" y="146"/>
                  </a:lnTo>
                  <a:lnTo>
                    <a:pt x="326" y="152"/>
                  </a:lnTo>
                  <a:lnTo>
                    <a:pt x="330" y="158"/>
                  </a:lnTo>
                  <a:lnTo>
                    <a:pt x="335" y="163"/>
                  </a:lnTo>
                  <a:lnTo>
                    <a:pt x="335" y="163"/>
                  </a:lnTo>
                  <a:lnTo>
                    <a:pt x="336" y="164"/>
                  </a:lnTo>
                  <a:lnTo>
                    <a:pt x="337" y="163"/>
                  </a:lnTo>
                  <a:lnTo>
                    <a:pt x="337" y="163"/>
                  </a:lnTo>
                  <a:lnTo>
                    <a:pt x="335" y="149"/>
                  </a:lnTo>
                  <a:lnTo>
                    <a:pt x="332" y="137"/>
                  </a:lnTo>
                  <a:lnTo>
                    <a:pt x="332" y="137"/>
                  </a:lnTo>
                  <a:lnTo>
                    <a:pt x="339" y="154"/>
                  </a:lnTo>
                  <a:lnTo>
                    <a:pt x="343" y="162"/>
                  </a:lnTo>
                  <a:lnTo>
                    <a:pt x="348" y="170"/>
                  </a:lnTo>
                  <a:lnTo>
                    <a:pt x="348" y="170"/>
                  </a:lnTo>
                  <a:lnTo>
                    <a:pt x="349" y="171"/>
                  </a:lnTo>
                  <a:lnTo>
                    <a:pt x="350" y="170"/>
                  </a:lnTo>
                  <a:lnTo>
                    <a:pt x="350" y="170"/>
                  </a:lnTo>
                  <a:lnTo>
                    <a:pt x="348" y="155"/>
                  </a:lnTo>
                  <a:lnTo>
                    <a:pt x="346" y="141"/>
                  </a:lnTo>
                  <a:lnTo>
                    <a:pt x="346" y="141"/>
                  </a:lnTo>
                  <a:lnTo>
                    <a:pt x="350" y="153"/>
                  </a:lnTo>
                  <a:lnTo>
                    <a:pt x="350" y="153"/>
                  </a:lnTo>
                  <a:lnTo>
                    <a:pt x="353" y="161"/>
                  </a:lnTo>
                  <a:lnTo>
                    <a:pt x="356" y="170"/>
                  </a:lnTo>
                  <a:lnTo>
                    <a:pt x="360" y="178"/>
                  </a:lnTo>
                  <a:lnTo>
                    <a:pt x="366" y="186"/>
                  </a:lnTo>
                  <a:lnTo>
                    <a:pt x="366" y="186"/>
                  </a:lnTo>
                  <a:lnTo>
                    <a:pt x="367" y="186"/>
                  </a:lnTo>
                  <a:lnTo>
                    <a:pt x="368" y="185"/>
                  </a:lnTo>
                  <a:lnTo>
                    <a:pt x="368" y="185"/>
                  </a:lnTo>
                  <a:lnTo>
                    <a:pt x="367" y="176"/>
                  </a:lnTo>
                  <a:lnTo>
                    <a:pt x="366" y="168"/>
                  </a:lnTo>
                  <a:lnTo>
                    <a:pt x="366" y="168"/>
                  </a:lnTo>
                  <a:lnTo>
                    <a:pt x="370" y="179"/>
                  </a:lnTo>
                  <a:lnTo>
                    <a:pt x="374" y="191"/>
                  </a:lnTo>
                  <a:lnTo>
                    <a:pt x="374" y="191"/>
                  </a:lnTo>
                  <a:lnTo>
                    <a:pt x="375" y="192"/>
                  </a:lnTo>
                  <a:lnTo>
                    <a:pt x="376" y="192"/>
                  </a:lnTo>
                  <a:lnTo>
                    <a:pt x="376" y="191"/>
                  </a:lnTo>
                  <a:lnTo>
                    <a:pt x="376" y="191"/>
                  </a:lnTo>
                  <a:lnTo>
                    <a:pt x="376" y="179"/>
                  </a:lnTo>
                  <a:lnTo>
                    <a:pt x="374" y="169"/>
                  </a:lnTo>
                  <a:lnTo>
                    <a:pt x="369" y="149"/>
                  </a:lnTo>
                  <a:lnTo>
                    <a:pt x="362" y="129"/>
                  </a:lnTo>
                  <a:lnTo>
                    <a:pt x="357" y="109"/>
                  </a:lnTo>
                  <a:lnTo>
                    <a:pt x="357" y="109"/>
                  </a:lnTo>
                  <a:lnTo>
                    <a:pt x="358" y="113"/>
                  </a:lnTo>
                  <a:lnTo>
                    <a:pt x="360" y="118"/>
                  </a:lnTo>
                  <a:lnTo>
                    <a:pt x="365" y="127"/>
                  </a:lnTo>
                  <a:lnTo>
                    <a:pt x="365" y="127"/>
                  </a:lnTo>
                  <a:lnTo>
                    <a:pt x="369" y="139"/>
                  </a:lnTo>
                  <a:lnTo>
                    <a:pt x="373" y="150"/>
                  </a:lnTo>
                  <a:lnTo>
                    <a:pt x="373" y="150"/>
                  </a:lnTo>
                  <a:lnTo>
                    <a:pt x="381" y="173"/>
                  </a:lnTo>
                  <a:lnTo>
                    <a:pt x="385" y="186"/>
                  </a:lnTo>
                  <a:lnTo>
                    <a:pt x="390" y="197"/>
                  </a:lnTo>
                  <a:lnTo>
                    <a:pt x="390" y="197"/>
                  </a:lnTo>
                  <a:lnTo>
                    <a:pt x="391" y="198"/>
                  </a:lnTo>
                  <a:lnTo>
                    <a:pt x="393" y="197"/>
                  </a:lnTo>
                  <a:lnTo>
                    <a:pt x="393" y="197"/>
                  </a:lnTo>
                  <a:lnTo>
                    <a:pt x="394" y="187"/>
                  </a:lnTo>
                  <a:lnTo>
                    <a:pt x="394" y="177"/>
                  </a:lnTo>
                  <a:lnTo>
                    <a:pt x="394" y="177"/>
                  </a:lnTo>
                  <a:lnTo>
                    <a:pt x="399" y="190"/>
                  </a:lnTo>
                  <a:lnTo>
                    <a:pt x="405" y="201"/>
                  </a:lnTo>
                  <a:lnTo>
                    <a:pt x="405" y="201"/>
                  </a:lnTo>
                  <a:lnTo>
                    <a:pt x="406" y="201"/>
                  </a:lnTo>
                  <a:lnTo>
                    <a:pt x="407" y="200"/>
                  </a:lnTo>
                  <a:lnTo>
                    <a:pt x="407" y="200"/>
                  </a:lnTo>
                  <a:lnTo>
                    <a:pt x="408" y="191"/>
                  </a:lnTo>
                  <a:lnTo>
                    <a:pt x="408" y="180"/>
                  </a:lnTo>
                  <a:lnTo>
                    <a:pt x="408" y="180"/>
                  </a:lnTo>
                  <a:lnTo>
                    <a:pt x="412" y="191"/>
                  </a:lnTo>
                  <a:lnTo>
                    <a:pt x="419" y="201"/>
                  </a:lnTo>
                  <a:lnTo>
                    <a:pt x="419" y="201"/>
                  </a:lnTo>
                  <a:lnTo>
                    <a:pt x="420" y="201"/>
                  </a:lnTo>
                  <a:lnTo>
                    <a:pt x="421" y="200"/>
                  </a:lnTo>
                  <a:lnTo>
                    <a:pt x="421" y="200"/>
                  </a:lnTo>
                  <a:lnTo>
                    <a:pt x="420" y="192"/>
                  </a:lnTo>
                  <a:lnTo>
                    <a:pt x="420" y="192"/>
                  </a:lnTo>
                  <a:lnTo>
                    <a:pt x="425" y="200"/>
                  </a:lnTo>
                  <a:lnTo>
                    <a:pt x="431" y="207"/>
                  </a:lnTo>
                  <a:lnTo>
                    <a:pt x="431" y="207"/>
                  </a:lnTo>
                  <a:lnTo>
                    <a:pt x="432" y="207"/>
                  </a:lnTo>
                  <a:lnTo>
                    <a:pt x="432" y="206"/>
                  </a:lnTo>
                  <a:lnTo>
                    <a:pt x="432" y="206"/>
                  </a:lnTo>
                  <a:lnTo>
                    <a:pt x="433" y="199"/>
                  </a:lnTo>
                  <a:lnTo>
                    <a:pt x="433" y="192"/>
                  </a:lnTo>
                  <a:lnTo>
                    <a:pt x="433" y="192"/>
                  </a:lnTo>
                  <a:lnTo>
                    <a:pt x="438" y="206"/>
                  </a:lnTo>
                  <a:lnTo>
                    <a:pt x="444" y="220"/>
                  </a:lnTo>
                  <a:lnTo>
                    <a:pt x="444" y="220"/>
                  </a:lnTo>
                  <a:lnTo>
                    <a:pt x="445" y="220"/>
                  </a:lnTo>
                  <a:lnTo>
                    <a:pt x="446" y="220"/>
                  </a:lnTo>
                  <a:lnTo>
                    <a:pt x="446" y="219"/>
                  </a:lnTo>
                  <a:lnTo>
                    <a:pt x="446" y="219"/>
                  </a:lnTo>
                  <a:lnTo>
                    <a:pt x="447" y="210"/>
                  </a:lnTo>
                  <a:lnTo>
                    <a:pt x="447" y="210"/>
                  </a:lnTo>
                  <a:lnTo>
                    <a:pt x="454" y="226"/>
                  </a:lnTo>
                  <a:lnTo>
                    <a:pt x="454" y="226"/>
                  </a:lnTo>
                  <a:lnTo>
                    <a:pt x="455" y="227"/>
                  </a:lnTo>
                  <a:lnTo>
                    <a:pt x="455" y="227"/>
                  </a:lnTo>
                  <a:lnTo>
                    <a:pt x="456" y="225"/>
                  </a:lnTo>
                  <a:lnTo>
                    <a:pt x="456" y="225"/>
                  </a:lnTo>
                  <a:lnTo>
                    <a:pt x="456" y="213"/>
                  </a:lnTo>
                  <a:lnTo>
                    <a:pt x="454" y="200"/>
                  </a:lnTo>
                  <a:lnTo>
                    <a:pt x="454" y="200"/>
                  </a:lnTo>
                  <a:lnTo>
                    <a:pt x="458" y="209"/>
                  </a:lnTo>
                  <a:lnTo>
                    <a:pt x="463" y="218"/>
                  </a:lnTo>
                  <a:lnTo>
                    <a:pt x="463" y="218"/>
                  </a:lnTo>
                  <a:lnTo>
                    <a:pt x="464" y="219"/>
                  </a:lnTo>
                  <a:lnTo>
                    <a:pt x="464" y="218"/>
                  </a:lnTo>
                  <a:lnTo>
                    <a:pt x="464" y="218"/>
                  </a:lnTo>
                  <a:lnTo>
                    <a:pt x="465" y="208"/>
                  </a:lnTo>
                  <a:lnTo>
                    <a:pt x="464" y="199"/>
                  </a:lnTo>
                  <a:lnTo>
                    <a:pt x="464" y="199"/>
                  </a:lnTo>
                  <a:lnTo>
                    <a:pt x="469" y="209"/>
                  </a:lnTo>
                  <a:lnTo>
                    <a:pt x="472" y="213"/>
                  </a:lnTo>
                  <a:lnTo>
                    <a:pt x="476" y="217"/>
                  </a:lnTo>
                  <a:lnTo>
                    <a:pt x="476" y="217"/>
                  </a:lnTo>
                  <a:lnTo>
                    <a:pt x="477" y="217"/>
                  </a:lnTo>
                  <a:lnTo>
                    <a:pt x="478" y="216"/>
                  </a:lnTo>
                  <a:lnTo>
                    <a:pt x="478" y="216"/>
                  </a:lnTo>
                  <a:lnTo>
                    <a:pt x="477" y="202"/>
                  </a:lnTo>
                  <a:lnTo>
                    <a:pt x="477" y="202"/>
                  </a:lnTo>
                  <a:lnTo>
                    <a:pt x="481" y="211"/>
                  </a:lnTo>
                  <a:lnTo>
                    <a:pt x="485" y="221"/>
                  </a:lnTo>
                  <a:lnTo>
                    <a:pt x="485" y="221"/>
                  </a:lnTo>
                  <a:lnTo>
                    <a:pt x="487" y="222"/>
                  </a:lnTo>
                  <a:lnTo>
                    <a:pt x="487" y="221"/>
                  </a:lnTo>
                  <a:lnTo>
                    <a:pt x="487" y="221"/>
                  </a:lnTo>
                  <a:lnTo>
                    <a:pt x="487" y="212"/>
                  </a:lnTo>
                  <a:lnTo>
                    <a:pt x="487" y="212"/>
                  </a:lnTo>
                  <a:lnTo>
                    <a:pt x="491" y="224"/>
                  </a:lnTo>
                  <a:lnTo>
                    <a:pt x="494" y="229"/>
                  </a:lnTo>
                  <a:lnTo>
                    <a:pt x="497" y="235"/>
                  </a:lnTo>
                  <a:lnTo>
                    <a:pt x="497" y="235"/>
                  </a:lnTo>
                  <a:lnTo>
                    <a:pt x="498" y="235"/>
                  </a:lnTo>
                  <a:lnTo>
                    <a:pt x="499" y="234"/>
                  </a:lnTo>
                  <a:lnTo>
                    <a:pt x="499" y="234"/>
                  </a:lnTo>
                  <a:lnTo>
                    <a:pt x="500" y="228"/>
                  </a:lnTo>
                  <a:lnTo>
                    <a:pt x="500" y="228"/>
                  </a:lnTo>
                  <a:lnTo>
                    <a:pt x="502" y="233"/>
                  </a:lnTo>
                  <a:lnTo>
                    <a:pt x="506" y="238"/>
                  </a:lnTo>
                  <a:lnTo>
                    <a:pt x="506" y="238"/>
                  </a:lnTo>
                  <a:lnTo>
                    <a:pt x="507" y="238"/>
                  </a:lnTo>
                  <a:lnTo>
                    <a:pt x="508" y="237"/>
                  </a:lnTo>
                  <a:lnTo>
                    <a:pt x="508" y="237"/>
                  </a:lnTo>
                  <a:lnTo>
                    <a:pt x="508" y="229"/>
                  </a:lnTo>
                  <a:lnTo>
                    <a:pt x="508" y="221"/>
                  </a:lnTo>
                  <a:lnTo>
                    <a:pt x="508" y="221"/>
                  </a:lnTo>
                  <a:lnTo>
                    <a:pt x="510" y="228"/>
                  </a:lnTo>
                  <a:lnTo>
                    <a:pt x="512" y="234"/>
                  </a:lnTo>
                  <a:lnTo>
                    <a:pt x="512" y="234"/>
                  </a:lnTo>
                  <a:lnTo>
                    <a:pt x="513" y="235"/>
                  </a:lnTo>
                  <a:lnTo>
                    <a:pt x="514" y="234"/>
                  </a:lnTo>
                  <a:lnTo>
                    <a:pt x="514" y="234"/>
                  </a:lnTo>
                  <a:lnTo>
                    <a:pt x="515" y="223"/>
                  </a:lnTo>
                  <a:lnTo>
                    <a:pt x="515" y="212"/>
                  </a:lnTo>
                  <a:lnTo>
                    <a:pt x="515" y="212"/>
                  </a:lnTo>
                  <a:lnTo>
                    <a:pt x="519" y="232"/>
                  </a:lnTo>
                  <a:lnTo>
                    <a:pt x="519" y="232"/>
                  </a:lnTo>
                  <a:lnTo>
                    <a:pt x="520" y="233"/>
                  </a:lnTo>
                  <a:lnTo>
                    <a:pt x="521" y="233"/>
                  </a:lnTo>
                  <a:lnTo>
                    <a:pt x="521" y="233"/>
                  </a:lnTo>
                  <a:lnTo>
                    <a:pt x="518" y="237"/>
                  </a:lnTo>
                  <a:lnTo>
                    <a:pt x="515" y="239"/>
                  </a:lnTo>
                  <a:lnTo>
                    <a:pt x="512" y="241"/>
                  </a:lnTo>
                  <a:lnTo>
                    <a:pt x="508" y="243"/>
                  </a:lnTo>
                  <a:lnTo>
                    <a:pt x="503" y="243"/>
                  </a:lnTo>
                  <a:lnTo>
                    <a:pt x="498" y="243"/>
                  </a:lnTo>
                  <a:lnTo>
                    <a:pt x="488" y="242"/>
                  </a:lnTo>
                  <a:lnTo>
                    <a:pt x="478" y="240"/>
                  </a:lnTo>
                  <a:lnTo>
                    <a:pt x="467" y="237"/>
                  </a:lnTo>
                  <a:lnTo>
                    <a:pt x="452" y="231"/>
                  </a:lnTo>
                  <a:lnTo>
                    <a:pt x="452" y="231"/>
                  </a:lnTo>
                  <a:close/>
                </a:path>
              </a:pathLst>
            </a:custGeom>
            <a:solidFill>
              <a:schemeClr val="accent2"/>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zh-CN" sz="3200" b="1">
                  <a:ln w="12700">
                    <a:solidFill>
                      <a:srgbClr val="65C4CA"/>
                    </a:solidFill>
                    <a:prstDash val="solid"/>
                  </a:ln>
                  <a:solidFill>
                    <a:srgbClr val="65C4CA"/>
                  </a:solidFill>
                  <a:effectLst>
                    <a:reflection blurRad="6350" stA="55000" endA="300" endPos="45500" dir="5400000" sy="-100000" algn="bl" rotWithShape="0"/>
                  </a:effectLst>
                </a:rPr>
                <a:t>主旨探究</a:t>
              </a:r>
              <a:endParaRPr lang="zh-CN" altLang="zh-CN" sz="3200" b="1">
                <a:ln w="12700">
                  <a:solidFill>
                    <a:srgbClr val="65C4CA"/>
                  </a:solidFill>
                  <a:prstDash val="solid"/>
                </a:ln>
                <a:solidFill>
                  <a:srgbClr val="65C4CA"/>
                </a:solidFill>
                <a:effectLst>
                  <a:reflection blurRad="6350" stA="55000" endA="300" endPos="45500" dir="5400000" sy="-100000" algn="bl" rotWithShape="0"/>
                </a:effectLst>
              </a:endParaRPr>
            </a:p>
          </p:txBody>
        </p:sp>
      </p:grpSp>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219" name=" 219"/>
          <p:cNvSpPr/>
          <p:nvPr/>
        </p:nvSpPr>
        <p:spPr>
          <a:xfrm>
            <a:off x="4765675" y="913765"/>
            <a:ext cx="2660650" cy="585788"/>
          </a:xfrm>
          <a:prstGeom prst="roundRect">
            <a:avLst>
              <a:gd name="adj" fmla="val 50000"/>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0" fontAlgn="base" latinLnBrk="0" hangingPunct="0">
              <a:lnSpc>
                <a:spcPct val="100000"/>
              </a:lnSpc>
              <a:spcBef>
                <a:spcPct val="0"/>
              </a:spcBef>
              <a:spcAft>
                <a:spcPct val="0"/>
              </a:spcAft>
              <a:buClrTx/>
              <a:buSzTx/>
              <a:buFont typeface="Arial" panose="020B0604020202020204" pitchFamily="34" charset="0"/>
              <a:buNone/>
              <a:defRPr/>
            </a:pPr>
            <a:r>
              <a:rPr kumimoji="0" lang="zh-CN" altLang="en-US" sz="3200" b="1" i="0" u="none" strike="noStrike" kern="1200" cap="none" spc="0" normalizeH="0" baseline="0" noProof="1">
                <a:ln>
                  <a:noFill/>
                </a:ln>
                <a:solidFill>
                  <a:srgbClr val="FFFFFF"/>
                </a:solidFill>
                <a:effectLst/>
                <a:uLnTx/>
                <a:uFillTx/>
                <a:latin typeface="黑体" panose="02010609060101010101" charset="-122"/>
                <a:ea typeface="黑体" panose="02010609060101010101" charset="-122"/>
                <a:cs typeface="+mn-cs"/>
                <a:sym typeface="+mn-ea"/>
              </a:rPr>
              <a:t>内涵与主题</a:t>
            </a:r>
            <a:endParaRPr kumimoji="0" lang="zh-CN" altLang="en-US" sz="3200" b="1" i="0" u="none" strike="noStrike" kern="1200" cap="none" spc="0" normalizeH="0" baseline="0" noProof="1">
              <a:ln>
                <a:noFill/>
              </a:ln>
              <a:solidFill>
                <a:srgbClr val="FFFFFF"/>
              </a:solidFill>
              <a:effectLst/>
              <a:uLnTx/>
              <a:uFillTx/>
              <a:latin typeface="黑体" panose="02010609060101010101" charset="-122"/>
              <a:ea typeface="黑体" panose="02010609060101010101" charset="-122"/>
              <a:cs typeface="+mn-cs"/>
              <a:sym typeface="+mn-ea"/>
            </a:endParaRPr>
          </a:p>
        </p:txBody>
      </p:sp>
      <p:sp>
        <p:nvSpPr>
          <p:cNvPr id="8" name="Rectangle 3"/>
          <p:cNvSpPr/>
          <p:nvPr/>
        </p:nvSpPr>
        <p:spPr>
          <a:xfrm>
            <a:off x="1971358" y="2083753"/>
            <a:ext cx="8248650" cy="2084070"/>
          </a:xfrm>
          <a:prstGeom prst="rect">
            <a:avLst/>
          </a:prstGeom>
          <a:noFill/>
          <a:ln w="9525">
            <a:noFill/>
          </a:ln>
        </p:spPr>
        <p:txBody>
          <a:bodyPr anchor="t">
            <a:spAutoFit/>
          </a:bodyPr>
          <a:lstStyle/>
          <a:p>
            <a:pPr>
              <a:lnSpc>
                <a:spcPct val="135000"/>
              </a:lnSpc>
            </a:pPr>
            <a:r>
              <a:rPr lang="en-US" altLang="zh-CN" sz="3200" b="1" dirty="0">
                <a:latin typeface="宋体" panose="02010600030101010101" pitchFamily="2" charset="-122"/>
                <a:ea typeface="宋体" panose="02010600030101010101" pitchFamily="2" charset="-122"/>
              </a:rPr>
              <a:t>    </a:t>
            </a:r>
            <a:r>
              <a:rPr lang="zh-CN" altLang="zh-CN" sz="3200" b="1" dirty="0">
                <a:latin typeface="楷体" panose="02010609060101010101" charset="-122"/>
                <a:ea typeface="楷体" panose="02010609060101010101" charset="-122"/>
              </a:rPr>
              <a:t>关于这首诗有两种说法：一是为悼念徐志摩而作，一是为儿子的出生而作，以表达心中对儿子的希望和儿子的出生带来的喜悦。</a:t>
            </a:r>
            <a:endParaRPr lang="zh-CN" altLang="zh-CN" sz="3200" b="1" dirty="0">
              <a:latin typeface="楷体" panose="02010609060101010101" charset="-122"/>
              <a:ea typeface="楷体" panose="02010609060101010101" charset="-122"/>
            </a:endParaRPr>
          </a:p>
        </p:txBody>
      </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9"/>
                                        </p:tgtEl>
                                        <p:attrNameLst>
                                          <p:attrName>style.visibility</p:attrName>
                                        </p:attrNameLst>
                                      </p:cBhvr>
                                      <p:to>
                                        <p:strVal val="visible"/>
                                      </p:to>
                                    </p:set>
                                    <p:animEffect transition="in" filter="wipe(left)">
                                      <p:cBhvr>
                                        <p:cTn id="7" dur="500"/>
                                        <p:tgtEl>
                                          <p:spTgt spid="219"/>
                                        </p:tgtEl>
                                      </p:cBhvr>
                                    </p:animEffect>
                                  </p:childTnLst>
                                </p:cTn>
                              </p:par>
                            </p:childTnLst>
                          </p:cTn>
                        </p:par>
                      </p:childTnLst>
                    </p:cTn>
                  </p:par>
                  <p:par>
                    <p:cTn id="8" fill="hold">
                      <p:stCondLst>
                        <p:cond delay="indefinite"/>
                      </p:stCondLst>
                      <p:childTnLst>
                        <p:par>
                          <p:cTn id="9" fill="hold">
                            <p:stCondLst>
                              <p:cond delay="0"/>
                            </p:stCondLst>
                            <p:childTnLst>
                              <p:par>
                                <p:cTn id="10" presetID="27" presetClass="entr" presetSubtype="0" fill="hold" grpId="0" nodeType="clickEffect">
                                  <p:stCondLst>
                                    <p:cond delay="0"/>
                                  </p:stCondLst>
                                  <p:iterate type="lt">
                                    <p:tmPct val="50000"/>
                                  </p:iterate>
                                  <p:childTnLst>
                                    <p:set>
                                      <p:cBhvr>
                                        <p:cTn id="11" dur="1" fill="hold">
                                          <p:stCondLst>
                                            <p:cond delay="0"/>
                                          </p:stCondLst>
                                        </p:cTn>
                                        <p:tgtEl>
                                          <p:spTgt spid="8"/>
                                        </p:tgtEl>
                                        <p:attrNameLst>
                                          <p:attrName>style.visibility</p:attrName>
                                        </p:attrNameLst>
                                      </p:cBhvr>
                                      <p:to>
                                        <p:strVal val="visible"/>
                                      </p:to>
                                    </p:set>
                                    <p:anim calcmode="discrete" valueType="clr">
                                      <p:cBhvr override="childStyle">
                                        <p:cTn id="12" dur="100"/>
                                        <p:tgtEl>
                                          <p:spTgt spid="8"/>
                                        </p:tgtEl>
                                        <p:attrNameLst>
                                          <p:attrName>style.color</p:attrName>
                                        </p:attrNameLst>
                                      </p:cBhvr>
                                      <p:tavLst>
                                        <p:tav tm="0">
                                          <p:val>
                                            <p:clrVal>
                                              <a:srgbClr val="00CCFF"/>
                                            </p:clrVal>
                                          </p:val>
                                        </p:tav>
                                        <p:tav tm="50000">
                                          <p:val>
                                            <p:clrVal>
                                              <a:srgbClr val="0000FF"/>
                                            </p:clrVal>
                                          </p:val>
                                        </p:tav>
                                      </p:tavLst>
                                    </p:anim>
                                    <p:anim calcmode="discrete" valueType="clr">
                                      <p:cBhvr>
                                        <p:cTn id="13" dur="100"/>
                                        <p:tgtEl>
                                          <p:spTgt spid="8"/>
                                        </p:tgtEl>
                                        <p:attrNameLst>
                                          <p:attrName>fillcolor</p:attrName>
                                        </p:attrNameLst>
                                      </p:cBhvr>
                                      <p:tavLst>
                                        <p:tav tm="0">
                                          <p:val>
                                            <p:clrVal>
                                              <a:schemeClr val="accent2"/>
                                            </p:clrVal>
                                          </p:val>
                                        </p:tav>
                                        <p:tav tm="50000">
                                          <p:val>
                                            <p:clrVal>
                                              <a:schemeClr val="hlink"/>
                                            </p:clrVal>
                                          </p:val>
                                        </p:tav>
                                      </p:tavLst>
                                    </p:anim>
                                    <p:set>
                                      <p:cBhvr>
                                        <p:cTn id="14" dur="100"/>
                                        <p:tgtEl>
                                          <p:spTgt spid="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9" grpId="0" bldLvl="0" animBg="1"/>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3" name="Rectangle 3"/>
          <p:cNvSpPr/>
          <p:nvPr/>
        </p:nvSpPr>
        <p:spPr>
          <a:xfrm>
            <a:off x="1971358" y="875030"/>
            <a:ext cx="8248650" cy="3207385"/>
          </a:xfrm>
          <a:prstGeom prst="rect">
            <a:avLst/>
          </a:prstGeom>
          <a:noFill/>
          <a:ln w="9525">
            <a:noFill/>
          </a:ln>
        </p:spPr>
        <p:txBody>
          <a:bodyPr anchor="t">
            <a:spAutoFit/>
          </a:bodyPr>
          <a:lstStyle/>
          <a:p>
            <a:pPr>
              <a:lnSpc>
                <a:spcPct val="135000"/>
              </a:lnSpc>
            </a:pPr>
            <a:r>
              <a:rPr lang="en-US" altLang="zh-CN" sz="3000" b="1" dirty="0">
                <a:latin typeface="楷体" panose="02010609060101010101" charset="-122"/>
                <a:ea typeface="楷体" panose="02010609060101010101" charset="-122"/>
                <a:cs typeface="楷体" panose="02010609060101010101" charset="-122"/>
              </a:rPr>
              <a:t>    </a:t>
            </a:r>
            <a:r>
              <a:rPr lang="zh-CN" altLang="zh-CN" sz="3000" b="1" dirty="0">
                <a:latin typeface="楷体" panose="02010609060101010101" charset="-122"/>
                <a:ea typeface="楷体" panose="02010609060101010101" charset="-122"/>
                <a:cs typeface="楷体" panose="02010609060101010101" charset="-122"/>
              </a:rPr>
              <a:t>梁从诫在《倏忽人间四月天》中说：“父亲曾告诉我，《你是人间的四月天》是母亲在我出生后的喜悦中为我而作的，但母亲自己从未对我说起过这件事。”对于这首诗的创作意图，梁先生说得很客观。</a:t>
            </a:r>
            <a:endParaRPr lang="zh-CN" altLang="zh-CN" sz="3000" b="1" dirty="0">
              <a:latin typeface="楷体" panose="02010609060101010101" charset="-122"/>
              <a:ea typeface="楷体" panose="02010609060101010101" charset="-122"/>
              <a:cs typeface="楷体" panose="02010609060101010101" charset="-122"/>
            </a:endParaRPr>
          </a:p>
        </p:txBody>
      </p:sp>
      <p:sp>
        <p:nvSpPr>
          <p:cNvPr id="14" name="Rectangle 3"/>
          <p:cNvSpPr/>
          <p:nvPr/>
        </p:nvSpPr>
        <p:spPr>
          <a:xfrm>
            <a:off x="1971358" y="4209415"/>
            <a:ext cx="8248650" cy="1338263"/>
          </a:xfrm>
          <a:prstGeom prst="rect">
            <a:avLst/>
          </a:prstGeom>
          <a:noFill/>
          <a:ln w="9525">
            <a:noFill/>
          </a:ln>
        </p:spPr>
        <p:txBody>
          <a:bodyPr anchor="t">
            <a:spAutoFit/>
          </a:bodyPr>
          <a:lstStyle/>
          <a:p>
            <a:pPr>
              <a:lnSpc>
                <a:spcPct val="135000"/>
              </a:lnSpc>
            </a:pPr>
            <a:r>
              <a:rPr lang="en-US" altLang="zh-CN" sz="3000" b="1" dirty="0">
                <a:solidFill>
                  <a:srgbClr val="FF0000"/>
                </a:solidFill>
                <a:latin typeface="楷体" panose="02010609060101010101" charset="-122"/>
                <a:ea typeface="楷体" panose="02010609060101010101" charset="-122"/>
                <a:cs typeface="楷体" panose="02010609060101010101" charset="-122"/>
              </a:rPr>
              <a:t>    </a:t>
            </a:r>
            <a:r>
              <a:rPr lang="zh-CN" altLang="zh-CN" sz="3000" b="1" dirty="0">
                <a:solidFill>
                  <a:srgbClr val="FF0000"/>
                </a:solidFill>
                <a:latin typeface="楷体" panose="02010609060101010101" charset="-122"/>
                <a:ea typeface="楷体" panose="02010609060101010101" charset="-122"/>
                <a:cs typeface="楷体" panose="02010609060101010101" charset="-122"/>
              </a:rPr>
              <a:t>本文是一首表达母爱的亲子之诗，或者更确切地说是一首对生命的赞歌。</a:t>
            </a:r>
            <a:endParaRPr lang="zh-CN" altLang="zh-CN" sz="3000" b="1" dirty="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3" name="文本框 2"/>
          <p:cNvSpPr txBox="1"/>
          <p:nvPr/>
        </p:nvSpPr>
        <p:spPr>
          <a:xfrm>
            <a:off x="2214245" y="1235075"/>
            <a:ext cx="2211388" cy="584200"/>
          </a:xfrm>
          <a:prstGeom prst="rect">
            <a:avLst/>
          </a:prstGeom>
          <a:noFill/>
          <a:ln w="9525">
            <a:noFill/>
          </a:ln>
        </p:spPr>
        <p:txBody>
          <a:bodyPr anchor="t">
            <a:spAutoFit/>
          </a:bodyPr>
          <a:lstStyle/>
          <a:p>
            <a:r>
              <a:rPr lang="en-US" altLang="zh-CN" sz="3200" b="1" dirty="0">
                <a:solidFill>
                  <a:srgbClr val="0000FF"/>
                </a:solidFill>
                <a:latin typeface="黑体" panose="02010609060101010101" charset="-122"/>
                <a:ea typeface="黑体" panose="02010609060101010101" charset="-122"/>
              </a:rPr>
              <a:t>1.</a:t>
            </a:r>
            <a:r>
              <a:rPr lang="zh-CN" altLang="en-US" sz="3200" b="1" dirty="0">
                <a:solidFill>
                  <a:srgbClr val="0000FF"/>
                </a:solidFill>
                <a:latin typeface="黑体" panose="02010609060101010101" charset="-122"/>
                <a:ea typeface="黑体" panose="02010609060101010101" charset="-122"/>
              </a:rPr>
              <a:t>音韵美</a:t>
            </a:r>
            <a:endParaRPr lang="zh-CN" altLang="en-US" sz="3200" b="1" dirty="0">
              <a:solidFill>
                <a:srgbClr val="0000FF"/>
              </a:solidFill>
              <a:latin typeface="黑体" panose="02010609060101010101" charset="-122"/>
              <a:ea typeface="黑体" panose="02010609060101010101" charset="-122"/>
            </a:endParaRPr>
          </a:p>
        </p:txBody>
      </p:sp>
      <p:sp>
        <p:nvSpPr>
          <p:cNvPr id="14" name="文本框 13"/>
          <p:cNvSpPr txBox="1"/>
          <p:nvPr/>
        </p:nvSpPr>
        <p:spPr>
          <a:xfrm>
            <a:off x="2080895" y="2003425"/>
            <a:ext cx="8135938" cy="2306955"/>
          </a:xfrm>
          <a:prstGeom prst="rect">
            <a:avLst/>
          </a:prstGeom>
          <a:noFill/>
          <a:ln w="9525">
            <a:noFill/>
          </a:ln>
        </p:spPr>
        <p:txBody>
          <a:bodyPr anchor="t">
            <a:spAutoFit/>
          </a:bodyPr>
          <a:lstStyle/>
          <a:p>
            <a:pPr>
              <a:lnSpc>
                <a:spcPct val="150000"/>
              </a:lnSpc>
            </a:pPr>
            <a:r>
              <a:rPr lang="en-US" altLang="zh-CN" sz="3200" b="1" dirty="0">
                <a:latin typeface="宋体" panose="02010600030101010101" pitchFamily="2" charset="-122"/>
                <a:ea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rPr>
              <a:t>注重押韵，每一节都是第一和第三行押韵。诗人又故意用一些“陌生化”的断句，读起来需放慢语速，又有一种节奏美。</a:t>
            </a:r>
            <a:endParaRPr lang="zh-CN" altLang="zh-CN" sz="3200" b="1" dirty="0">
              <a:latin typeface="楷体" panose="02010609060101010101" charset="-122"/>
              <a:ea typeface="楷体" panose="02010609060101010101" charset="-122"/>
              <a:cs typeface="楷体" panose="02010609060101010101" charset="-122"/>
            </a:endParaRPr>
          </a:p>
        </p:txBody>
      </p:sp>
      <p:grpSp>
        <p:nvGrpSpPr>
          <p:cNvPr id="32" name="组合 31"/>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36" name="文本框 35"/>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艺术特色</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 calcmode="lin" valueType="num">
                                      <p:cBhvr>
                                        <p:cTn id="12" dur="500" fill="hold"/>
                                        <p:tgtEl>
                                          <p:spTgt spid="14"/>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14"/>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14"/>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89089" name="文本框 3"/>
          <p:cNvSpPr txBox="1"/>
          <p:nvPr/>
        </p:nvSpPr>
        <p:spPr>
          <a:xfrm>
            <a:off x="2009775" y="1472565"/>
            <a:ext cx="8172450" cy="3784600"/>
          </a:xfrm>
          <a:prstGeom prst="rect">
            <a:avLst/>
          </a:prstGeom>
          <a:noFill/>
          <a:ln w="9525">
            <a:noFill/>
          </a:ln>
        </p:spPr>
        <p:txBody>
          <a:bodyPr anchor="t">
            <a:spAutoFit/>
          </a:bodyPr>
          <a:lstStyle/>
          <a:p>
            <a:pPr>
              <a:lnSpc>
                <a:spcPct val="150000"/>
              </a:lnSpc>
            </a:pPr>
            <a:r>
              <a:rPr lang="en-US" altLang="zh-CN" sz="3200" b="1" dirty="0">
                <a:latin typeface="楷体" panose="02010609060101010101" charset="-122"/>
                <a:ea typeface="楷体" panose="02010609060101010101" charset="-122"/>
                <a:cs typeface="楷体" panose="02010609060101010101" charset="-122"/>
              </a:rPr>
              <a:t>    </a:t>
            </a:r>
            <a:r>
              <a:rPr lang="zh-CN" altLang="zh-CN" sz="3200" b="1" dirty="0">
                <a:latin typeface="楷体" panose="02010609060101010101" charset="-122"/>
                <a:ea typeface="楷体" panose="02010609060101010101" charset="-122"/>
                <a:cs typeface="楷体" panose="02010609060101010101" charset="-122"/>
              </a:rPr>
              <a:t>诗人所选的意象鲜艳而美丽，如“黄昏”、“星子”、“百花”、“ 雪化后那片鹅黄”、“初放芽的绿”、“梦中的白莲”等，诗人将春天一系列美好的景物，饱含感情地描画出来，色彩鲜妍，如画一般美。</a:t>
            </a:r>
            <a:endParaRPr lang="zh-CN" altLang="zh-CN" sz="3200" b="1" dirty="0">
              <a:latin typeface="楷体" panose="02010609060101010101" charset="-122"/>
              <a:ea typeface="楷体" panose="02010609060101010101" charset="-122"/>
              <a:cs typeface="楷体" panose="02010609060101010101" charset="-122"/>
            </a:endParaRPr>
          </a:p>
        </p:txBody>
      </p:sp>
      <p:sp>
        <p:nvSpPr>
          <p:cNvPr id="89090" name="文本框 5"/>
          <p:cNvSpPr txBox="1"/>
          <p:nvPr/>
        </p:nvSpPr>
        <p:spPr>
          <a:xfrm>
            <a:off x="2009775" y="585153"/>
            <a:ext cx="2211388" cy="583565"/>
          </a:xfrm>
          <a:prstGeom prst="rect">
            <a:avLst/>
          </a:prstGeom>
          <a:noFill/>
          <a:ln w="9525">
            <a:noFill/>
          </a:ln>
        </p:spPr>
        <p:txBody>
          <a:bodyPr anchor="t">
            <a:spAutoFit/>
          </a:bodyPr>
          <a:lstStyle/>
          <a:p>
            <a:r>
              <a:rPr lang="en-US" altLang="zh-CN" sz="3200" b="1" dirty="0">
                <a:solidFill>
                  <a:srgbClr val="0000FF"/>
                </a:solidFill>
                <a:latin typeface="黑体" panose="02010609060101010101" charset="-122"/>
                <a:ea typeface="黑体" panose="02010609060101010101" charset="-122"/>
                <a:cs typeface="黑体" panose="02010609060101010101" charset="-122"/>
              </a:rPr>
              <a:t>2.</a:t>
            </a:r>
            <a:r>
              <a:rPr lang="zh-CN" altLang="en-US" sz="3200" b="1" dirty="0">
                <a:solidFill>
                  <a:srgbClr val="0000FF"/>
                </a:solidFill>
                <a:latin typeface="黑体" panose="02010609060101010101" charset="-122"/>
                <a:ea typeface="黑体" panose="02010609060101010101" charset="-122"/>
                <a:cs typeface="黑体" panose="02010609060101010101" charset="-122"/>
              </a:rPr>
              <a:t>图画美</a:t>
            </a:r>
            <a:endParaRPr lang="zh-CN" altLang="en-US" sz="3200" b="1" dirty="0">
              <a:solidFill>
                <a:srgbClr val="0000FF"/>
              </a:solidFill>
              <a:latin typeface="黑体" panose="02010609060101010101" charset="-122"/>
              <a:ea typeface="黑体" panose="02010609060101010101" charset="-122"/>
              <a:cs typeface="黑体" panose="02010609060101010101"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90113" name="文本框 2"/>
          <p:cNvSpPr txBox="1"/>
          <p:nvPr/>
        </p:nvSpPr>
        <p:spPr>
          <a:xfrm>
            <a:off x="2045018" y="1448753"/>
            <a:ext cx="2211387" cy="584200"/>
          </a:xfrm>
          <a:prstGeom prst="rect">
            <a:avLst/>
          </a:prstGeom>
          <a:noFill/>
          <a:ln w="9525">
            <a:noFill/>
          </a:ln>
        </p:spPr>
        <p:txBody>
          <a:bodyPr anchor="t">
            <a:spAutoFit/>
          </a:bodyPr>
          <a:lstStyle/>
          <a:p>
            <a:r>
              <a:rPr lang="en-US" altLang="zh-CN" sz="3200" b="1" dirty="0">
                <a:solidFill>
                  <a:srgbClr val="0000FF"/>
                </a:solidFill>
                <a:latin typeface="黑体" panose="02010609060101010101" charset="-122"/>
                <a:ea typeface="黑体" panose="02010609060101010101" charset="-122"/>
              </a:rPr>
              <a:t>3.</a:t>
            </a:r>
            <a:r>
              <a:rPr lang="zh-CN" altLang="en-US" sz="3200" b="1" dirty="0">
                <a:solidFill>
                  <a:srgbClr val="0000FF"/>
                </a:solidFill>
                <a:latin typeface="黑体" panose="02010609060101010101" charset="-122"/>
                <a:ea typeface="黑体" panose="02010609060101010101" charset="-122"/>
              </a:rPr>
              <a:t>结构美</a:t>
            </a:r>
            <a:endParaRPr lang="zh-CN" altLang="en-US" sz="3200" b="1" dirty="0">
              <a:solidFill>
                <a:srgbClr val="0000FF"/>
              </a:solidFill>
              <a:latin typeface="黑体" panose="02010609060101010101" charset="-122"/>
              <a:ea typeface="黑体" panose="02010609060101010101" charset="-122"/>
            </a:endParaRPr>
          </a:p>
        </p:txBody>
      </p:sp>
      <p:sp>
        <p:nvSpPr>
          <p:cNvPr id="3" name="文本框 2"/>
          <p:cNvSpPr txBox="1"/>
          <p:nvPr/>
        </p:nvSpPr>
        <p:spPr>
          <a:xfrm>
            <a:off x="2045018" y="2329815"/>
            <a:ext cx="8135937" cy="1568450"/>
          </a:xfrm>
          <a:prstGeom prst="rect">
            <a:avLst/>
          </a:prstGeom>
          <a:noFill/>
          <a:ln w="9525">
            <a:noFill/>
          </a:ln>
        </p:spPr>
        <p:txBody>
          <a:bodyPr anchor="t">
            <a:spAutoFit/>
          </a:bodyPr>
          <a:lstStyle/>
          <a:p>
            <a:pPr>
              <a:lnSpc>
                <a:spcPct val="150000"/>
              </a:lnSpc>
            </a:pPr>
            <a:r>
              <a:rPr lang="en-US" altLang="zh-CN" sz="3200" b="1" dirty="0">
                <a:latin typeface="宋体" panose="02010600030101010101" pitchFamily="2" charset="-122"/>
                <a:ea typeface="宋体" panose="02010600030101010101" pitchFamily="2" charset="-122"/>
              </a:rPr>
              <a:t>    </a:t>
            </a:r>
            <a:r>
              <a:rPr lang="zh-CN" altLang="zh-CN" sz="3200" b="1" dirty="0">
                <a:latin typeface="楷体" panose="02010609060101010101" charset="-122"/>
                <a:ea typeface="楷体" panose="02010609060101010101" charset="-122"/>
              </a:rPr>
              <a:t>诗共有五节，每节三行，且字数与句式灵活多变，灵动而不呆板。</a:t>
            </a:r>
            <a:endParaRPr lang="zh-CN" altLang="zh-CN" sz="32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课堂小结</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2" name="图片 1"/>
          <p:cNvPicPr>
            <a:picLocks noChangeAspect="1"/>
          </p:cNvPicPr>
          <p:nvPr/>
        </p:nvPicPr>
        <p:blipFill>
          <a:blip r:embed="rId2"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86018" name="文本框 1"/>
          <p:cNvSpPr txBox="1"/>
          <p:nvPr/>
        </p:nvSpPr>
        <p:spPr>
          <a:xfrm>
            <a:off x="1850030" y="1558963"/>
            <a:ext cx="8181975" cy="2284095"/>
          </a:xfrm>
          <a:prstGeom prst="rect">
            <a:avLst/>
          </a:prstGeom>
          <a:noFill/>
          <a:ln w="9525">
            <a:noFill/>
          </a:ln>
        </p:spPr>
        <p:txBody>
          <a:bodyPr lIns="68580" tIns="34290" rIns="68580" bIns="34290" anchor="t">
            <a:spAutoFit/>
          </a:bodyPr>
          <a:lstStyle/>
          <a:p>
            <a:pPr>
              <a:lnSpc>
                <a:spcPct val="150000"/>
              </a:lnSpc>
              <a:spcBef>
                <a:spcPts val="1800"/>
              </a:spcBef>
            </a:pPr>
            <a:r>
              <a:rPr lang="en-US" altLang="zh-CN" sz="3200" b="1" dirty="0">
                <a:latin typeface="宋体" panose="02010600030101010101" pitchFamily="2" charset="-122"/>
                <a:ea typeface="宋体" panose="02010600030101010101" pitchFamily="2" charset="-122"/>
              </a:rPr>
              <a:t>    </a:t>
            </a:r>
            <a:r>
              <a:rPr lang="zh-CN" altLang="zh-CN" sz="3200" b="1" dirty="0">
                <a:latin typeface="楷体" panose="02010609060101010101" charset="-122"/>
                <a:ea typeface="楷体" panose="02010609060101010101" charset="-122"/>
                <a:cs typeface="楷体" panose="02010609060101010101" charset="-122"/>
              </a:rPr>
              <a:t>诗人将心中的爱以一幅幅四月天丰美的画面作比，以抽象的爱、暖、希望来比喻心中的</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你</a:t>
            </a:r>
            <a:r>
              <a:rPr lang="en-US" altLang="zh-CN" sz="3200" b="1" dirty="0">
                <a:latin typeface="楷体" panose="02010609060101010101" charset="-122"/>
                <a:ea typeface="楷体" panose="02010609060101010101" charset="-122"/>
                <a:cs typeface="楷体" panose="02010609060101010101" charset="-122"/>
              </a:rPr>
              <a:t>”</a:t>
            </a:r>
            <a:r>
              <a:rPr lang="zh-CN" altLang="zh-CN" sz="3200" b="1" dirty="0">
                <a:latin typeface="楷体" panose="02010609060101010101" charset="-122"/>
                <a:ea typeface="楷体" panose="02010609060101010101" charset="-122"/>
                <a:cs typeface="楷体" panose="02010609060101010101" charset="-122"/>
              </a:rPr>
              <a:t>，表达</a:t>
            </a:r>
            <a:r>
              <a:rPr lang="zh-CN" altLang="en-US" sz="3200" b="1" dirty="0">
                <a:latin typeface="楷体" panose="02010609060101010101" charset="-122"/>
                <a:ea typeface="楷体" panose="02010609060101010101" charset="-122"/>
                <a:cs typeface="楷体" panose="02010609060101010101" charset="-122"/>
              </a:rPr>
              <a:t>炽热的爱和美好的祝福。</a:t>
            </a:r>
            <a:endParaRPr lang="zh-CN"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86018"/>
                                        </p:tgtEl>
                                        <p:attrNameLst>
                                          <p:attrName>style.visibility</p:attrName>
                                        </p:attrNameLst>
                                      </p:cBhvr>
                                      <p:to>
                                        <p:strVal val="visible"/>
                                      </p:to>
                                    </p:set>
                                    <p:anim calcmode="discrete" valueType="clr">
                                      <p:cBhvr override="childStyle">
                                        <p:cTn id="7" dur="100"/>
                                        <p:tgtEl>
                                          <p:spTgt spid="86018"/>
                                        </p:tgtEl>
                                        <p:attrNameLst>
                                          <p:attrName>style.color</p:attrName>
                                        </p:attrNameLst>
                                      </p:cBhvr>
                                      <p:tavLst>
                                        <p:tav tm="0">
                                          <p:val>
                                            <p:clrVal>
                                              <a:srgbClr val="00CCFF"/>
                                            </p:clrVal>
                                          </p:val>
                                        </p:tav>
                                        <p:tav tm="50000">
                                          <p:val>
                                            <p:clrVal>
                                              <a:srgbClr val="0000FF"/>
                                            </p:clrVal>
                                          </p:val>
                                        </p:tav>
                                      </p:tavLst>
                                    </p:anim>
                                    <p:anim calcmode="discrete" valueType="clr">
                                      <p:cBhvr>
                                        <p:cTn id="8" dur="100"/>
                                        <p:tgtEl>
                                          <p:spTgt spid="86018"/>
                                        </p:tgtEl>
                                        <p:attrNameLst>
                                          <p:attrName>fillcolor</p:attrName>
                                        </p:attrNameLst>
                                      </p:cBhvr>
                                      <p:tavLst>
                                        <p:tav tm="0">
                                          <p:val>
                                            <p:clrVal>
                                              <a:schemeClr val="accent2"/>
                                            </p:clrVal>
                                          </p:val>
                                        </p:tav>
                                        <p:tav tm="50000">
                                          <p:val>
                                            <p:clrVal>
                                              <a:schemeClr val="hlink"/>
                                            </p:clrVal>
                                          </p:val>
                                        </p:tav>
                                      </p:tavLst>
                                    </p:anim>
                                    <p:set>
                                      <p:cBhvr>
                                        <p:cTn id="9" dur="100"/>
                                        <p:tgtEl>
                                          <p:spTgt spid="86018"/>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sp>
        <p:nvSpPr>
          <p:cNvPr id="63489" name="矩形 1"/>
          <p:cNvSpPr/>
          <p:nvPr/>
        </p:nvSpPr>
        <p:spPr>
          <a:xfrm>
            <a:off x="1875295" y="1273530"/>
            <a:ext cx="7888637" cy="3970318"/>
          </a:xfrm>
          <a:prstGeom prst="rect">
            <a:avLst/>
          </a:prstGeom>
          <a:noFill/>
          <a:ln w="9525">
            <a:noFill/>
          </a:ln>
        </p:spPr>
        <p:txBody>
          <a:bodyPr wrap="square" anchor="t">
            <a:spAutoFit/>
          </a:bodyPr>
          <a:lstStyle/>
          <a:p>
            <a:pPr indent="719455" eaLnBrk="0">
              <a:lnSpc>
                <a:spcPct val="120000"/>
              </a:lnSpc>
            </a:pPr>
            <a:r>
              <a:rPr lang="zh-CN" altLang="en-US" sz="3000" b="1" dirty="0">
                <a:latin typeface="楷体" panose="02010609060101010101" charset="-122"/>
                <a:ea typeface="楷体" panose="02010609060101010101" charset="-122"/>
                <a:sym typeface="+mn-ea"/>
              </a:rPr>
              <a:t>冰心： “她很美丽，很有才气。”</a:t>
            </a:r>
            <a:endParaRPr lang="en-US" altLang="zh-CN" sz="3000" b="1" dirty="0">
              <a:latin typeface="楷体" panose="02010609060101010101" charset="-122"/>
              <a:ea typeface="楷体" panose="02010609060101010101" charset="-122"/>
              <a:sym typeface="+mn-ea"/>
            </a:endParaRPr>
          </a:p>
          <a:p>
            <a:pPr indent="719455" eaLnBrk="0">
              <a:lnSpc>
                <a:spcPct val="120000"/>
              </a:lnSpc>
            </a:pPr>
            <a:r>
              <a:rPr lang="zh-CN" altLang="en-US" sz="3000" b="1" dirty="0">
                <a:latin typeface="楷体" panose="02010609060101010101" charset="-122"/>
                <a:ea typeface="楷体" panose="02010609060101010101" charset="-122"/>
                <a:sym typeface="+mn-ea"/>
              </a:rPr>
              <a:t>在沈从文眼里，她绝顶聪明。</a:t>
            </a:r>
            <a:endParaRPr lang="en-US" altLang="zh-CN" sz="3000" b="1" dirty="0">
              <a:latin typeface="楷体" panose="02010609060101010101" charset="-122"/>
              <a:ea typeface="楷体" panose="02010609060101010101" charset="-122"/>
              <a:sym typeface="+mn-ea"/>
            </a:endParaRPr>
          </a:p>
          <a:p>
            <a:pPr indent="719455" eaLnBrk="0">
              <a:lnSpc>
                <a:spcPct val="120000"/>
              </a:lnSpc>
            </a:pPr>
            <a:r>
              <a:rPr lang="zh-CN" altLang="en-US" sz="3000" b="1" dirty="0">
                <a:latin typeface="楷体" panose="02010609060101010101" charset="-122"/>
                <a:ea typeface="楷体" panose="02010609060101010101" charset="-122"/>
                <a:sym typeface="+mn-ea"/>
              </a:rPr>
              <a:t>“</a:t>
            </a:r>
            <a:r>
              <a:rPr lang="zh-CN" altLang="en-US" sz="3000" b="1" dirty="0">
                <a:solidFill>
                  <a:srgbClr val="FF0000"/>
                </a:solidFill>
                <a:latin typeface="楷体" panose="02010609060101010101" charset="-122"/>
                <a:ea typeface="楷体" panose="02010609060101010101" charset="-122"/>
                <a:sym typeface="+mn-ea"/>
              </a:rPr>
              <a:t>一身诗意千寻瀑，万古人间四月天</a:t>
            </a:r>
            <a:r>
              <a:rPr lang="zh-CN" altLang="en-US" sz="3000" b="1" dirty="0">
                <a:latin typeface="楷体" panose="02010609060101010101" charset="-122"/>
                <a:ea typeface="楷体" panose="02010609060101010101" charset="-122"/>
                <a:sym typeface="+mn-ea"/>
              </a:rPr>
              <a:t>。”是金岳霖为她作下的挽联。</a:t>
            </a:r>
            <a:endParaRPr lang="en-US" altLang="zh-CN" sz="3000" b="1" dirty="0">
              <a:latin typeface="楷体" panose="02010609060101010101" charset="-122"/>
              <a:ea typeface="楷体" panose="02010609060101010101" charset="-122"/>
              <a:sym typeface="+mn-ea"/>
            </a:endParaRPr>
          </a:p>
          <a:p>
            <a:pPr indent="719455" eaLnBrk="0">
              <a:lnSpc>
                <a:spcPct val="120000"/>
              </a:lnSpc>
            </a:pPr>
            <a:r>
              <a:rPr lang="zh-CN" altLang="en-US" sz="3000" b="1" dirty="0">
                <a:latin typeface="楷体" panose="02010609060101010101" charset="-122"/>
                <a:ea typeface="楷体" panose="02010609060101010101" charset="-122"/>
                <a:sym typeface="+mn-ea"/>
              </a:rPr>
              <a:t>徐志摩为她轻吟空灵的诗句，曾感慨道：“我欲于茫茫人海中找寻灵魂唯一之伴侣，得之，我幸，不得，我命。</a:t>
            </a:r>
            <a:endParaRPr lang="zh-CN" altLang="en-US" sz="3000" b="1" dirty="0">
              <a:latin typeface="Arial" panose="020B0604020202020204" pitchFamily="34" charset="0"/>
              <a:ea typeface="宋体" panose="02010600030101010101" pitchFamily="2" charset="-122"/>
            </a:endParaRPr>
          </a:p>
        </p:txBody>
      </p:sp>
      <p:grpSp>
        <p:nvGrpSpPr>
          <p:cNvPr id="2" name="组合 1"/>
          <p:cNvGrpSpPr/>
          <p:nvPr/>
        </p:nvGrpSpPr>
        <p:grpSpPr>
          <a:xfrm>
            <a:off x="95250" y="224790"/>
            <a:ext cx="3332480" cy="586105"/>
            <a:chOff x="150" y="354"/>
            <a:chExt cx="5248" cy="92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新课导入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6" name="Freeform 123"/>
            <p:cNvSpPr>
              <a:spLocks noEditPoints="1"/>
            </p:cNvSpPr>
            <p:nvPr/>
          </p:nvSpPr>
          <p:spPr bwMode="auto">
            <a:xfrm>
              <a:off x="150" y="354"/>
              <a:ext cx="1050" cy="832"/>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86018" name="文本框 1"/>
          <p:cNvSpPr txBox="1"/>
          <p:nvPr/>
        </p:nvSpPr>
        <p:spPr>
          <a:xfrm>
            <a:off x="4514457" y="1131548"/>
            <a:ext cx="3535362" cy="560388"/>
          </a:xfrm>
          <a:prstGeom prst="rect">
            <a:avLst/>
          </a:prstGeom>
          <a:noFill/>
          <a:ln w="9525">
            <a:noFill/>
          </a:ln>
        </p:spPr>
        <p:txBody>
          <a:bodyPr lIns="68580" tIns="34290" rIns="68580" bIns="34290" anchor="t">
            <a:spAutoFit/>
          </a:bodyPr>
          <a:lstStyle/>
          <a:p>
            <a:pPr>
              <a:spcBef>
                <a:spcPts val="1800"/>
              </a:spcBef>
            </a:pPr>
            <a:r>
              <a:rPr lang="zh-CN" altLang="zh-CN" sz="3200" b="1" dirty="0">
                <a:latin typeface="黑体" panose="02010609060101010101" charset="-122"/>
                <a:ea typeface="黑体" panose="02010609060101010101" charset="-122"/>
              </a:rPr>
              <a:t>你是人间的四月天</a:t>
            </a:r>
            <a:endParaRPr lang="zh-CN" altLang="zh-CN" sz="3200" b="1" dirty="0">
              <a:latin typeface="黑体" panose="02010609060101010101" charset="-122"/>
              <a:ea typeface="黑体" panose="02010609060101010101" charset="-122"/>
            </a:endParaRPr>
          </a:p>
        </p:txBody>
      </p:sp>
      <p:sp>
        <p:nvSpPr>
          <p:cNvPr id="3" name="文本框 2"/>
          <p:cNvSpPr txBox="1"/>
          <p:nvPr/>
        </p:nvSpPr>
        <p:spPr>
          <a:xfrm>
            <a:off x="4908868" y="2260977"/>
            <a:ext cx="2335212" cy="560705"/>
          </a:xfrm>
          <a:prstGeom prst="rect">
            <a:avLst/>
          </a:prstGeom>
          <a:noFill/>
          <a:ln w="9525">
            <a:noFill/>
          </a:ln>
        </p:spPr>
        <p:txBody>
          <a:bodyPr lIns="68580" tIns="34290" rIns="68580" bIns="34290" anchor="t">
            <a:spAutoFit/>
          </a:bodyPr>
          <a:lstStyle/>
          <a:p>
            <a:pPr>
              <a:spcBef>
                <a:spcPts val="1800"/>
              </a:spcBef>
            </a:pPr>
            <a:r>
              <a:rPr lang="zh-CN" altLang="zh-CN" sz="3200" b="1" dirty="0">
                <a:latin typeface="楷体" panose="02010609060101010101" charset="-122"/>
                <a:ea typeface="楷体" panose="02010609060101010101" charset="-122"/>
              </a:rPr>
              <a:t>用美的意象</a:t>
            </a:r>
            <a:endParaRPr lang="zh-CN" altLang="zh-CN" sz="3200" b="1" dirty="0">
              <a:latin typeface="楷体" panose="02010609060101010101" charset="-122"/>
              <a:ea typeface="楷体" panose="02010609060101010101" charset="-122"/>
            </a:endParaRPr>
          </a:p>
        </p:txBody>
      </p:sp>
      <p:sp>
        <p:nvSpPr>
          <p:cNvPr id="4" name="文本框 3"/>
          <p:cNvSpPr txBox="1"/>
          <p:nvPr/>
        </p:nvSpPr>
        <p:spPr>
          <a:xfrm>
            <a:off x="6485255" y="3281739"/>
            <a:ext cx="1920875" cy="560705"/>
          </a:xfrm>
          <a:prstGeom prst="rect">
            <a:avLst/>
          </a:prstGeom>
          <a:noFill/>
          <a:ln w="9525">
            <a:noFill/>
          </a:ln>
        </p:spPr>
        <p:txBody>
          <a:bodyPr lIns="68580" tIns="34290" rIns="68580" bIns="34290" anchor="t">
            <a:spAutoFit/>
          </a:bodyPr>
          <a:lstStyle/>
          <a:p>
            <a:pPr>
              <a:spcBef>
                <a:spcPts val="1800"/>
              </a:spcBef>
            </a:pPr>
            <a:r>
              <a:rPr lang="zh-CN" altLang="zh-CN" sz="3200" b="1" dirty="0">
                <a:latin typeface="楷体" panose="02010609060101010101" charset="-122"/>
                <a:ea typeface="楷体" panose="02010609060101010101" charset="-122"/>
              </a:rPr>
              <a:t>寄托情感</a:t>
            </a:r>
            <a:endParaRPr lang="zh-CN" altLang="zh-CN" sz="3200" b="1" dirty="0">
              <a:latin typeface="楷体" panose="02010609060101010101" charset="-122"/>
              <a:ea typeface="楷体" panose="02010609060101010101" charset="-122"/>
            </a:endParaRPr>
          </a:p>
        </p:txBody>
      </p:sp>
      <p:sp>
        <p:nvSpPr>
          <p:cNvPr id="5" name="文本框 4"/>
          <p:cNvSpPr txBox="1"/>
          <p:nvPr/>
        </p:nvSpPr>
        <p:spPr>
          <a:xfrm>
            <a:off x="3934143" y="4443789"/>
            <a:ext cx="5486400" cy="561975"/>
          </a:xfrm>
          <a:prstGeom prst="rect">
            <a:avLst/>
          </a:prstGeom>
          <a:noFill/>
          <a:ln w="9525">
            <a:noFill/>
          </a:ln>
        </p:spPr>
        <p:txBody>
          <a:bodyPr lIns="68580" tIns="34290" rIns="68580" bIns="34290" anchor="t">
            <a:spAutoFit/>
          </a:bodyPr>
          <a:lstStyle/>
          <a:p>
            <a:pPr>
              <a:spcBef>
                <a:spcPts val="1800"/>
              </a:spcBef>
            </a:pPr>
            <a:r>
              <a:rPr lang="zh-CN" altLang="zh-CN" sz="3200" b="1" dirty="0">
                <a:solidFill>
                  <a:srgbClr val="FF0000"/>
                </a:solidFill>
                <a:latin typeface="黑体" panose="02010609060101010101" charset="-122"/>
                <a:ea typeface="黑体" panose="02010609060101010101" charset="-122"/>
              </a:rPr>
              <a:t>表达</a:t>
            </a:r>
            <a:r>
              <a:rPr lang="zh-CN" altLang="en-US" sz="3200" b="1" dirty="0">
                <a:solidFill>
                  <a:srgbClr val="FF0000"/>
                </a:solidFill>
                <a:latin typeface="黑体" panose="02010609060101010101" charset="-122"/>
                <a:ea typeface="黑体" panose="02010609060101010101" charset="-122"/>
              </a:rPr>
              <a:t>炽热的爱和美好的祝福</a:t>
            </a:r>
            <a:endParaRPr lang="zh-CN" altLang="zh-CN" sz="3200" b="1" dirty="0">
              <a:solidFill>
                <a:srgbClr val="FF0000"/>
              </a:solidFill>
              <a:latin typeface="黑体" panose="02010609060101010101" charset="-122"/>
              <a:ea typeface="黑体" panose="02010609060101010101" charset="-122"/>
            </a:endParaRPr>
          </a:p>
        </p:txBody>
      </p:sp>
      <p:sp>
        <p:nvSpPr>
          <p:cNvPr id="6" name="下箭头 5"/>
          <p:cNvSpPr/>
          <p:nvPr/>
        </p:nvSpPr>
        <p:spPr>
          <a:xfrm>
            <a:off x="5931218" y="3021389"/>
            <a:ext cx="288925" cy="1290638"/>
          </a:xfrm>
          <a:prstGeom prst="downArrow">
            <a:avLst/>
          </a:prstGeom>
        </p:spPr>
        <p:style>
          <a:lnRef idx="0">
            <a:schemeClr val="accent1"/>
          </a:lnRef>
          <a:fillRef idx="3">
            <a:schemeClr val="accent1"/>
          </a:fillRef>
          <a:effectRef idx="3">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dk1"/>
              </a:solidFill>
              <a:effectLst/>
              <a:uLnTx/>
              <a:uFillTx/>
              <a:latin typeface="+mn-lt"/>
              <a:ea typeface="+mn-ea"/>
              <a:cs typeface="+mn-cs"/>
            </a:endParaRPr>
          </a:p>
        </p:txBody>
      </p:sp>
      <p:grpSp>
        <p:nvGrpSpPr>
          <p:cNvPr id="7" name="组合 6"/>
          <p:cNvGrpSpPr/>
          <p:nvPr/>
        </p:nvGrpSpPr>
        <p:grpSpPr>
          <a:xfrm>
            <a:off x="68580" y="227965"/>
            <a:ext cx="3359785" cy="583565"/>
            <a:chOff x="108" y="359"/>
            <a:chExt cx="5291" cy="919"/>
          </a:xfrm>
        </p:grpSpPr>
        <p:sp>
          <p:nvSpPr>
            <p:cNvPr id="38" name="Freeform 127"/>
            <p:cNvSpPr>
              <a:spLocks noEditPoints="1"/>
            </p:cNvSpPr>
            <p:nvPr/>
          </p:nvSpPr>
          <p:spPr bwMode="auto">
            <a:xfrm>
              <a:off x="108" y="359"/>
              <a:ext cx="1236" cy="852"/>
            </a:xfrm>
            <a:custGeom>
              <a:avLst/>
              <a:gdLst/>
              <a:ahLst/>
              <a:cxnLst>
                <a:cxn ang="0">
                  <a:pos x="4" y="455"/>
                </a:cxn>
                <a:cxn ang="0">
                  <a:pos x="782" y="3"/>
                </a:cxn>
                <a:cxn ang="0">
                  <a:pos x="1721" y="189"/>
                </a:cxn>
                <a:cxn ang="0">
                  <a:pos x="1600" y="407"/>
                </a:cxn>
                <a:cxn ang="0">
                  <a:pos x="1620" y="823"/>
                </a:cxn>
                <a:cxn ang="0">
                  <a:pos x="2082" y="841"/>
                </a:cxn>
                <a:cxn ang="0">
                  <a:pos x="1746" y="1082"/>
                </a:cxn>
                <a:cxn ang="0">
                  <a:pos x="1260" y="1259"/>
                </a:cxn>
                <a:cxn ang="0">
                  <a:pos x="880" y="1195"/>
                </a:cxn>
                <a:cxn ang="0">
                  <a:pos x="207" y="1096"/>
                </a:cxn>
                <a:cxn ang="0">
                  <a:pos x="127" y="750"/>
                </a:cxn>
                <a:cxn ang="0">
                  <a:pos x="1976" y="722"/>
                </a:cxn>
                <a:cxn ang="0">
                  <a:pos x="1611" y="941"/>
                </a:cxn>
                <a:cxn ang="0">
                  <a:pos x="499" y="441"/>
                </a:cxn>
                <a:cxn ang="0">
                  <a:pos x="893" y="782"/>
                </a:cxn>
                <a:cxn ang="0">
                  <a:pos x="1849" y="241"/>
                </a:cxn>
                <a:cxn ang="0">
                  <a:pos x="820" y="20"/>
                </a:cxn>
                <a:cxn ang="0">
                  <a:pos x="28" y="477"/>
                </a:cxn>
                <a:cxn ang="0">
                  <a:pos x="480" y="386"/>
                </a:cxn>
                <a:cxn ang="0">
                  <a:pos x="946" y="295"/>
                </a:cxn>
                <a:cxn ang="0">
                  <a:pos x="1533" y="1064"/>
                </a:cxn>
                <a:cxn ang="0">
                  <a:pos x="1604" y="1117"/>
                </a:cxn>
                <a:cxn ang="0">
                  <a:pos x="1630" y="995"/>
                </a:cxn>
                <a:cxn ang="0">
                  <a:pos x="1526" y="750"/>
                </a:cxn>
                <a:cxn ang="0">
                  <a:pos x="1551" y="835"/>
                </a:cxn>
                <a:cxn ang="0">
                  <a:pos x="1535" y="848"/>
                </a:cxn>
                <a:cxn ang="0">
                  <a:pos x="1485" y="978"/>
                </a:cxn>
                <a:cxn ang="0">
                  <a:pos x="1281" y="1082"/>
                </a:cxn>
                <a:cxn ang="0">
                  <a:pos x="1071" y="1165"/>
                </a:cxn>
                <a:cxn ang="0">
                  <a:pos x="1526" y="1018"/>
                </a:cxn>
                <a:cxn ang="0">
                  <a:pos x="1517" y="1059"/>
                </a:cxn>
                <a:cxn ang="0">
                  <a:pos x="887" y="792"/>
                </a:cxn>
                <a:cxn ang="0">
                  <a:pos x="339" y="865"/>
                </a:cxn>
                <a:cxn ang="0">
                  <a:pos x="855" y="1160"/>
                </a:cxn>
                <a:cxn ang="0">
                  <a:pos x="1017" y="1042"/>
                </a:cxn>
                <a:cxn ang="0">
                  <a:pos x="1265" y="793"/>
                </a:cxn>
                <a:cxn ang="0">
                  <a:pos x="1467" y="827"/>
                </a:cxn>
                <a:cxn ang="0">
                  <a:pos x="1462" y="901"/>
                </a:cxn>
                <a:cxn ang="0">
                  <a:pos x="1423" y="790"/>
                </a:cxn>
                <a:cxn ang="0">
                  <a:pos x="1402" y="752"/>
                </a:cxn>
                <a:cxn ang="0">
                  <a:pos x="1304" y="883"/>
                </a:cxn>
                <a:cxn ang="0">
                  <a:pos x="1371" y="1001"/>
                </a:cxn>
                <a:cxn ang="0">
                  <a:pos x="1307" y="1101"/>
                </a:cxn>
                <a:cxn ang="0">
                  <a:pos x="1079" y="1254"/>
                </a:cxn>
                <a:cxn ang="0">
                  <a:pos x="992" y="1129"/>
                </a:cxn>
                <a:cxn ang="0">
                  <a:pos x="1039" y="1190"/>
                </a:cxn>
                <a:cxn ang="0">
                  <a:pos x="1001" y="1202"/>
                </a:cxn>
                <a:cxn ang="0">
                  <a:pos x="852" y="326"/>
                </a:cxn>
                <a:cxn ang="0">
                  <a:pos x="835" y="223"/>
                </a:cxn>
                <a:cxn ang="0">
                  <a:pos x="738" y="289"/>
                </a:cxn>
                <a:cxn ang="0">
                  <a:pos x="240" y="556"/>
                </a:cxn>
                <a:cxn ang="0">
                  <a:pos x="377" y="500"/>
                </a:cxn>
                <a:cxn ang="0">
                  <a:pos x="255" y="585"/>
                </a:cxn>
                <a:cxn ang="0">
                  <a:pos x="389" y="731"/>
                </a:cxn>
                <a:cxn ang="0">
                  <a:pos x="193" y="755"/>
                </a:cxn>
                <a:cxn ang="0">
                  <a:pos x="115" y="796"/>
                </a:cxn>
                <a:cxn ang="0">
                  <a:pos x="126" y="983"/>
                </a:cxn>
                <a:cxn ang="0">
                  <a:pos x="168" y="1040"/>
                </a:cxn>
                <a:cxn ang="0">
                  <a:pos x="282" y="1009"/>
                </a:cxn>
                <a:cxn ang="0">
                  <a:pos x="226" y="729"/>
                </a:cxn>
                <a:cxn ang="0">
                  <a:pos x="193" y="733"/>
                </a:cxn>
                <a:cxn ang="0">
                  <a:pos x="168" y="705"/>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39" y="658"/>
                  </a:lnTo>
                  <a:lnTo>
                    <a:pt x="143" y="650"/>
                  </a:lnTo>
                  <a:lnTo>
                    <a:pt x="147" y="643"/>
                  </a:lnTo>
                  <a:lnTo>
                    <a:pt x="153" y="639"/>
                  </a:lnTo>
                  <a:lnTo>
                    <a:pt x="160" y="633"/>
                  </a:lnTo>
                  <a:lnTo>
                    <a:pt x="167" y="630"/>
                  </a:lnTo>
                  <a:lnTo>
                    <a:pt x="175" y="626"/>
                  </a:lnTo>
                  <a:lnTo>
                    <a:pt x="193" y="622"/>
                  </a:lnTo>
                  <a:lnTo>
                    <a:pt x="193" y="622"/>
                  </a:lnTo>
                  <a:lnTo>
                    <a:pt x="193" y="616"/>
                  </a:lnTo>
                  <a:lnTo>
                    <a:pt x="193" y="609"/>
                  </a:lnTo>
                  <a:lnTo>
                    <a:pt x="193" y="594"/>
                  </a:lnTo>
                  <a:lnTo>
                    <a:pt x="192" y="578"/>
                  </a:lnTo>
                  <a:lnTo>
                    <a:pt x="192" y="570"/>
                  </a:lnTo>
                  <a:lnTo>
                    <a:pt x="193" y="563"/>
                  </a:lnTo>
                  <a:lnTo>
                    <a:pt x="193" y="563"/>
                  </a:lnTo>
                  <a:lnTo>
                    <a:pt x="171" y="553"/>
                  </a:lnTo>
                  <a:lnTo>
                    <a:pt x="147" y="543"/>
                  </a:lnTo>
                  <a:lnTo>
                    <a:pt x="99" y="524"/>
                  </a:lnTo>
                  <a:lnTo>
                    <a:pt x="52" y="505"/>
                  </a:lnTo>
                  <a:lnTo>
                    <a:pt x="4" y="484"/>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29" y="417"/>
                  </a:lnTo>
                  <a:lnTo>
                    <a:pt x="36" y="410"/>
                  </a:lnTo>
                  <a:lnTo>
                    <a:pt x="43" y="404"/>
                  </a:lnTo>
                  <a:lnTo>
                    <a:pt x="52" y="399"/>
                  </a:lnTo>
                  <a:lnTo>
                    <a:pt x="59" y="392"/>
                  </a:lnTo>
                  <a:lnTo>
                    <a:pt x="59" y="392"/>
                  </a:lnTo>
                  <a:lnTo>
                    <a:pt x="68" y="389"/>
                  </a:lnTo>
                  <a:lnTo>
                    <a:pt x="78" y="385"/>
                  </a:lnTo>
                  <a:lnTo>
                    <a:pt x="87" y="380"/>
                  </a:lnTo>
                  <a:lnTo>
                    <a:pt x="95" y="375"/>
                  </a:lnTo>
                  <a:lnTo>
                    <a:pt x="95" y="375"/>
                  </a:lnTo>
                  <a:lnTo>
                    <a:pt x="150" y="352"/>
                  </a:lnTo>
                  <a:lnTo>
                    <a:pt x="203" y="328"/>
                  </a:lnTo>
                  <a:lnTo>
                    <a:pt x="257" y="300"/>
                  </a:lnTo>
                  <a:lnTo>
                    <a:pt x="310" y="272"/>
                  </a:lnTo>
                  <a:lnTo>
                    <a:pt x="360" y="243"/>
                  </a:lnTo>
                  <a:lnTo>
                    <a:pt x="412" y="212"/>
                  </a:lnTo>
                  <a:lnTo>
                    <a:pt x="514" y="153"/>
                  </a:lnTo>
                  <a:lnTo>
                    <a:pt x="514" y="153"/>
                  </a:lnTo>
                  <a:lnTo>
                    <a:pt x="581" y="114"/>
                  </a:lnTo>
                  <a:lnTo>
                    <a:pt x="581" y="114"/>
                  </a:lnTo>
                  <a:lnTo>
                    <a:pt x="615" y="94"/>
                  </a:lnTo>
                  <a:lnTo>
                    <a:pt x="645" y="74"/>
                  </a:lnTo>
                  <a:lnTo>
                    <a:pt x="678" y="53"/>
                  </a:lnTo>
                  <a:lnTo>
                    <a:pt x="713" y="34"/>
                  </a:lnTo>
                  <a:lnTo>
                    <a:pt x="713" y="34"/>
                  </a:lnTo>
                  <a:lnTo>
                    <a:pt x="734" y="22"/>
                  </a:lnTo>
                  <a:lnTo>
                    <a:pt x="758" y="11"/>
                  </a:lnTo>
                  <a:lnTo>
                    <a:pt x="769" y="7"/>
                  </a:lnTo>
                  <a:lnTo>
                    <a:pt x="782" y="3"/>
                  </a:lnTo>
                  <a:lnTo>
                    <a:pt x="794" y="1"/>
                  </a:lnTo>
                  <a:lnTo>
                    <a:pt x="807" y="0"/>
                  </a:lnTo>
                  <a:lnTo>
                    <a:pt x="807" y="0"/>
                  </a:lnTo>
                  <a:lnTo>
                    <a:pt x="825" y="3"/>
                  </a:lnTo>
                  <a:lnTo>
                    <a:pt x="843" y="5"/>
                  </a:lnTo>
                  <a:lnTo>
                    <a:pt x="862" y="10"/>
                  </a:lnTo>
                  <a:lnTo>
                    <a:pt x="878" y="13"/>
                  </a:lnTo>
                  <a:lnTo>
                    <a:pt x="878" y="13"/>
                  </a:lnTo>
                  <a:lnTo>
                    <a:pt x="919" y="27"/>
                  </a:lnTo>
                  <a:lnTo>
                    <a:pt x="960" y="39"/>
                  </a:lnTo>
                  <a:lnTo>
                    <a:pt x="1003" y="50"/>
                  </a:lnTo>
                  <a:lnTo>
                    <a:pt x="1046" y="62"/>
                  </a:lnTo>
                  <a:lnTo>
                    <a:pt x="1090" y="71"/>
                  </a:lnTo>
                  <a:lnTo>
                    <a:pt x="1134" y="81"/>
                  </a:lnTo>
                  <a:lnTo>
                    <a:pt x="1179" y="88"/>
                  </a:lnTo>
                  <a:lnTo>
                    <a:pt x="1224" y="95"/>
                  </a:lnTo>
                  <a:lnTo>
                    <a:pt x="1224" y="95"/>
                  </a:lnTo>
                  <a:lnTo>
                    <a:pt x="1263" y="101"/>
                  </a:lnTo>
                  <a:lnTo>
                    <a:pt x="1281" y="101"/>
                  </a:lnTo>
                  <a:lnTo>
                    <a:pt x="1300" y="100"/>
                  </a:lnTo>
                  <a:lnTo>
                    <a:pt x="1300" y="100"/>
                  </a:lnTo>
                  <a:lnTo>
                    <a:pt x="1302" y="102"/>
                  </a:lnTo>
                  <a:lnTo>
                    <a:pt x="1308" y="104"/>
                  </a:lnTo>
                  <a:lnTo>
                    <a:pt x="1312" y="105"/>
                  </a:lnTo>
                  <a:lnTo>
                    <a:pt x="1315" y="107"/>
                  </a:lnTo>
                  <a:lnTo>
                    <a:pt x="1315" y="107"/>
                  </a:lnTo>
                  <a:lnTo>
                    <a:pt x="1406" y="119"/>
                  </a:lnTo>
                  <a:lnTo>
                    <a:pt x="1496" y="133"/>
                  </a:lnTo>
                  <a:lnTo>
                    <a:pt x="1583" y="149"/>
                  </a:lnTo>
                  <a:lnTo>
                    <a:pt x="1624" y="159"/>
                  </a:lnTo>
                  <a:lnTo>
                    <a:pt x="1665" y="168"/>
                  </a:lnTo>
                  <a:lnTo>
                    <a:pt x="1665" y="168"/>
                  </a:lnTo>
                  <a:lnTo>
                    <a:pt x="1684" y="174"/>
                  </a:lnTo>
                  <a:lnTo>
                    <a:pt x="1703" y="182"/>
                  </a:lnTo>
                  <a:lnTo>
                    <a:pt x="1721" y="189"/>
                  </a:lnTo>
                  <a:lnTo>
                    <a:pt x="1740" y="195"/>
                  </a:lnTo>
                  <a:lnTo>
                    <a:pt x="1740" y="195"/>
                  </a:lnTo>
                  <a:lnTo>
                    <a:pt x="1754" y="198"/>
                  </a:lnTo>
                  <a:lnTo>
                    <a:pt x="1770" y="199"/>
                  </a:lnTo>
                  <a:lnTo>
                    <a:pt x="1787" y="201"/>
                  </a:lnTo>
                  <a:lnTo>
                    <a:pt x="1804" y="203"/>
                  </a:lnTo>
                  <a:lnTo>
                    <a:pt x="1804" y="203"/>
                  </a:lnTo>
                  <a:lnTo>
                    <a:pt x="1819" y="208"/>
                  </a:lnTo>
                  <a:lnTo>
                    <a:pt x="1834" y="212"/>
                  </a:lnTo>
                  <a:lnTo>
                    <a:pt x="1864" y="223"/>
                  </a:lnTo>
                  <a:lnTo>
                    <a:pt x="1864" y="223"/>
                  </a:lnTo>
                  <a:lnTo>
                    <a:pt x="1871" y="233"/>
                  </a:lnTo>
                  <a:lnTo>
                    <a:pt x="1872" y="239"/>
                  </a:lnTo>
                  <a:lnTo>
                    <a:pt x="1872" y="243"/>
                  </a:lnTo>
                  <a:lnTo>
                    <a:pt x="1871" y="253"/>
                  </a:lnTo>
                  <a:lnTo>
                    <a:pt x="1868" y="260"/>
                  </a:lnTo>
                  <a:lnTo>
                    <a:pt x="1863" y="267"/>
                  </a:lnTo>
                  <a:lnTo>
                    <a:pt x="1856" y="274"/>
                  </a:lnTo>
                  <a:lnTo>
                    <a:pt x="1842" y="285"/>
                  </a:lnTo>
                  <a:lnTo>
                    <a:pt x="1842" y="285"/>
                  </a:lnTo>
                  <a:lnTo>
                    <a:pt x="1832" y="289"/>
                  </a:lnTo>
                  <a:lnTo>
                    <a:pt x="1822" y="293"/>
                  </a:lnTo>
                  <a:lnTo>
                    <a:pt x="1804" y="306"/>
                  </a:lnTo>
                  <a:lnTo>
                    <a:pt x="1785" y="319"/>
                  </a:lnTo>
                  <a:lnTo>
                    <a:pt x="1767" y="330"/>
                  </a:lnTo>
                  <a:lnTo>
                    <a:pt x="1767" y="330"/>
                  </a:lnTo>
                  <a:lnTo>
                    <a:pt x="1756" y="334"/>
                  </a:lnTo>
                  <a:lnTo>
                    <a:pt x="1746" y="337"/>
                  </a:lnTo>
                  <a:lnTo>
                    <a:pt x="1735" y="341"/>
                  </a:lnTo>
                  <a:lnTo>
                    <a:pt x="1725" y="345"/>
                  </a:lnTo>
                  <a:lnTo>
                    <a:pt x="1725" y="345"/>
                  </a:lnTo>
                  <a:lnTo>
                    <a:pt x="1680" y="369"/>
                  </a:lnTo>
                  <a:lnTo>
                    <a:pt x="1634" y="390"/>
                  </a:lnTo>
                  <a:lnTo>
                    <a:pt x="1634" y="390"/>
                  </a:lnTo>
                  <a:lnTo>
                    <a:pt x="1600" y="407"/>
                  </a:lnTo>
                  <a:lnTo>
                    <a:pt x="1568" y="424"/>
                  </a:lnTo>
                  <a:lnTo>
                    <a:pt x="1503" y="462"/>
                  </a:lnTo>
                  <a:lnTo>
                    <a:pt x="1439" y="500"/>
                  </a:lnTo>
                  <a:lnTo>
                    <a:pt x="1375" y="538"/>
                  </a:lnTo>
                  <a:lnTo>
                    <a:pt x="1375" y="538"/>
                  </a:lnTo>
                  <a:lnTo>
                    <a:pt x="1415" y="584"/>
                  </a:lnTo>
                  <a:lnTo>
                    <a:pt x="1434" y="609"/>
                  </a:lnTo>
                  <a:lnTo>
                    <a:pt x="1453" y="634"/>
                  </a:lnTo>
                  <a:lnTo>
                    <a:pt x="1469" y="661"/>
                  </a:lnTo>
                  <a:lnTo>
                    <a:pt x="1484" y="688"/>
                  </a:lnTo>
                  <a:lnTo>
                    <a:pt x="1498" y="717"/>
                  </a:lnTo>
                  <a:lnTo>
                    <a:pt x="1507" y="748"/>
                  </a:lnTo>
                  <a:lnTo>
                    <a:pt x="1507" y="748"/>
                  </a:lnTo>
                  <a:lnTo>
                    <a:pt x="1521" y="738"/>
                  </a:lnTo>
                  <a:lnTo>
                    <a:pt x="1535" y="729"/>
                  </a:lnTo>
                  <a:lnTo>
                    <a:pt x="1542" y="724"/>
                  </a:lnTo>
                  <a:lnTo>
                    <a:pt x="1551" y="722"/>
                  </a:lnTo>
                  <a:lnTo>
                    <a:pt x="1559" y="720"/>
                  </a:lnTo>
                  <a:lnTo>
                    <a:pt x="1569" y="722"/>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42" y="858"/>
                  </a:lnTo>
                  <a:lnTo>
                    <a:pt x="1660" y="851"/>
                  </a:lnTo>
                  <a:lnTo>
                    <a:pt x="1679" y="842"/>
                  </a:lnTo>
                  <a:lnTo>
                    <a:pt x="1696" y="834"/>
                  </a:lnTo>
                  <a:lnTo>
                    <a:pt x="1712" y="825"/>
                  </a:lnTo>
                  <a:lnTo>
                    <a:pt x="1743" y="804"/>
                  </a:lnTo>
                  <a:lnTo>
                    <a:pt x="1773" y="782"/>
                  </a:lnTo>
                  <a:lnTo>
                    <a:pt x="1773" y="782"/>
                  </a:lnTo>
                  <a:lnTo>
                    <a:pt x="1804" y="761"/>
                  </a:lnTo>
                  <a:lnTo>
                    <a:pt x="1836" y="740"/>
                  </a:lnTo>
                  <a:lnTo>
                    <a:pt x="1851" y="729"/>
                  </a:lnTo>
                  <a:lnTo>
                    <a:pt x="1867" y="716"/>
                  </a:lnTo>
                  <a:lnTo>
                    <a:pt x="1881" y="705"/>
                  </a:lnTo>
                  <a:lnTo>
                    <a:pt x="1893" y="691"/>
                  </a:lnTo>
                  <a:lnTo>
                    <a:pt x="1893" y="691"/>
                  </a:lnTo>
                  <a:lnTo>
                    <a:pt x="1910" y="691"/>
                  </a:lnTo>
                  <a:lnTo>
                    <a:pt x="1927" y="692"/>
                  </a:lnTo>
                  <a:lnTo>
                    <a:pt x="1944" y="695"/>
                  </a:lnTo>
                  <a:lnTo>
                    <a:pt x="1961" y="700"/>
                  </a:lnTo>
                  <a:lnTo>
                    <a:pt x="1976" y="706"/>
                  </a:lnTo>
                  <a:lnTo>
                    <a:pt x="1992" y="715"/>
                  </a:lnTo>
                  <a:lnTo>
                    <a:pt x="2007" y="723"/>
                  </a:lnTo>
                  <a:lnTo>
                    <a:pt x="2020" y="733"/>
                  </a:lnTo>
                  <a:lnTo>
                    <a:pt x="2020" y="733"/>
                  </a:lnTo>
                  <a:lnTo>
                    <a:pt x="2034" y="751"/>
                  </a:lnTo>
                  <a:lnTo>
                    <a:pt x="2048" y="772"/>
                  </a:lnTo>
                  <a:lnTo>
                    <a:pt x="2061" y="793"/>
                  </a:lnTo>
                  <a:lnTo>
                    <a:pt x="2072" y="817"/>
                  </a:lnTo>
                  <a:lnTo>
                    <a:pt x="2082" y="841"/>
                  </a:lnTo>
                  <a:lnTo>
                    <a:pt x="2089" y="868"/>
                  </a:lnTo>
                  <a:lnTo>
                    <a:pt x="2094" y="893"/>
                  </a:lnTo>
                  <a:lnTo>
                    <a:pt x="2098" y="921"/>
                  </a:lnTo>
                  <a:lnTo>
                    <a:pt x="2098" y="921"/>
                  </a:lnTo>
                  <a:lnTo>
                    <a:pt x="2100" y="935"/>
                  </a:lnTo>
                  <a:lnTo>
                    <a:pt x="2100" y="946"/>
                  </a:lnTo>
                  <a:lnTo>
                    <a:pt x="2098" y="956"/>
                  </a:lnTo>
                  <a:lnTo>
                    <a:pt x="2096" y="964"/>
                  </a:lnTo>
                  <a:lnTo>
                    <a:pt x="2096" y="964"/>
                  </a:lnTo>
                  <a:lnTo>
                    <a:pt x="2097" y="971"/>
                  </a:lnTo>
                  <a:lnTo>
                    <a:pt x="2098" y="978"/>
                  </a:lnTo>
                  <a:lnTo>
                    <a:pt x="2097" y="983"/>
                  </a:lnTo>
                  <a:lnTo>
                    <a:pt x="2094" y="987"/>
                  </a:lnTo>
                  <a:lnTo>
                    <a:pt x="2090" y="990"/>
                  </a:lnTo>
                  <a:lnTo>
                    <a:pt x="2086" y="993"/>
                  </a:lnTo>
                  <a:lnTo>
                    <a:pt x="2076" y="995"/>
                  </a:lnTo>
                  <a:lnTo>
                    <a:pt x="2076" y="995"/>
                  </a:lnTo>
                  <a:lnTo>
                    <a:pt x="2051" y="998"/>
                  </a:lnTo>
                  <a:lnTo>
                    <a:pt x="2028" y="1002"/>
                  </a:lnTo>
                  <a:lnTo>
                    <a:pt x="1983" y="1012"/>
                  </a:lnTo>
                  <a:lnTo>
                    <a:pt x="1940" y="1023"/>
                  </a:lnTo>
                  <a:lnTo>
                    <a:pt x="1893" y="1036"/>
                  </a:lnTo>
                  <a:lnTo>
                    <a:pt x="1893" y="1036"/>
                  </a:lnTo>
                  <a:lnTo>
                    <a:pt x="1849" y="1047"/>
                  </a:lnTo>
                  <a:lnTo>
                    <a:pt x="1849" y="1047"/>
                  </a:lnTo>
                  <a:lnTo>
                    <a:pt x="1833" y="1053"/>
                  </a:lnTo>
                  <a:lnTo>
                    <a:pt x="1818" y="1059"/>
                  </a:lnTo>
                  <a:lnTo>
                    <a:pt x="1802" y="1064"/>
                  </a:lnTo>
                  <a:lnTo>
                    <a:pt x="1784" y="1068"/>
                  </a:lnTo>
                  <a:lnTo>
                    <a:pt x="1784" y="1068"/>
                  </a:lnTo>
                  <a:lnTo>
                    <a:pt x="1776" y="1071"/>
                  </a:lnTo>
                  <a:lnTo>
                    <a:pt x="1767" y="1075"/>
                  </a:lnTo>
                  <a:lnTo>
                    <a:pt x="1756" y="1080"/>
                  </a:lnTo>
                  <a:lnTo>
                    <a:pt x="1746" y="1082"/>
                  </a:lnTo>
                  <a:lnTo>
                    <a:pt x="1746" y="1082"/>
                  </a:lnTo>
                  <a:lnTo>
                    <a:pt x="1724" y="1088"/>
                  </a:lnTo>
                  <a:lnTo>
                    <a:pt x="1703" y="1092"/>
                  </a:lnTo>
                  <a:lnTo>
                    <a:pt x="1683" y="1098"/>
                  </a:lnTo>
                  <a:lnTo>
                    <a:pt x="1674" y="1101"/>
                  </a:lnTo>
                  <a:lnTo>
                    <a:pt x="1667" y="1103"/>
                  </a:lnTo>
                  <a:lnTo>
                    <a:pt x="1667" y="1103"/>
                  </a:lnTo>
                  <a:lnTo>
                    <a:pt x="1656" y="1110"/>
                  </a:lnTo>
                  <a:lnTo>
                    <a:pt x="1646" y="1115"/>
                  </a:lnTo>
                  <a:lnTo>
                    <a:pt x="1642" y="1116"/>
                  </a:lnTo>
                  <a:lnTo>
                    <a:pt x="1638" y="1115"/>
                  </a:lnTo>
                  <a:lnTo>
                    <a:pt x="1632" y="1113"/>
                  </a:lnTo>
                  <a:lnTo>
                    <a:pt x="1627" y="1109"/>
                  </a:lnTo>
                  <a:lnTo>
                    <a:pt x="1627" y="1109"/>
                  </a:lnTo>
                  <a:lnTo>
                    <a:pt x="1623" y="1115"/>
                  </a:lnTo>
                  <a:lnTo>
                    <a:pt x="1620" y="1120"/>
                  </a:lnTo>
                  <a:lnTo>
                    <a:pt x="1617" y="1126"/>
                  </a:lnTo>
                  <a:lnTo>
                    <a:pt x="1613" y="1132"/>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528" y="1151"/>
                  </a:lnTo>
                  <a:lnTo>
                    <a:pt x="1472" y="1169"/>
                  </a:lnTo>
                  <a:lnTo>
                    <a:pt x="1416" y="1190"/>
                  </a:lnTo>
                  <a:lnTo>
                    <a:pt x="1359" y="1213"/>
                  </a:lnTo>
                  <a:lnTo>
                    <a:pt x="1331" y="1226"/>
                  </a:lnTo>
                  <a:lnTo>
                    <a:pt x="1302" y="1238"/>
                  </a:lnTo>
                  <a:lnTo>
                    <a:pt x="1302" y="1238"/>
                  </a:lnTo>
                  <a:lnTo>
                    <a:pt x="1260" y="1259"/>
                  </a:lnTo>
                  <a:lnTo>
                    <a:pt x="1220" y="1283"/>
                  </a:lnTo>
                  <a:lnTo>
                    <a:pt x="1179" y="1307"/>
                  </a:lnTo>
                  <a:lnTo>
                    <a:pt x="1138" y="1331"/>
                  </a:lnTo>
                  <a:lnTo>
                    <a:pt x="1138" y="1331"/>
                  </a:lnTo>
                  <a:lnTo>
                    <a:pt x="1112" y="1346"/>
                  </a:lnTo>
                  <a:lnTo>
                    <a:pt x="1097" y="1355"/>
                  </a:lnTo>
                  <a:lnTo>
                    <a:pt x="1085" y="1363"/>
                  </a:lnTo>
                  <a:lnTo>
                    <a:pt x="1085" y="1363"/>
                  </a:lnTo>
                  <a:lnTo>
                    <a:pt x="1078" y="1367"/>
                  </a:lnTo>
                  <a:lnTo>
                    <a:pt x="1072" y="1374"/>
                  </a:lnTo>
                  <a:lnTo>
                    <a:pt x="1067" y="1380"/>
                  </a:lnTo>
                  <a:lnTo>
                    <a:pt x="1060" y="1384"/>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35" y="1332"/>
                  </a:lnTo>
                  <a:lnTo>
                    <a:pt x="925" y="1324"/>
                  </a:lnTo>
                  <a:lnTo>
                    <a:pt x="918" y="1314"/>
                  </a:lnTo>
                  <a:lnTo>
                    <a:pt x="912" y="1304"/>
                  </a:lnTo>
                  <a:lnTo>
                    <a:pt x="907" y="1293"/>
                  </a:lnTo>
                  <a:lnTo>
                    <a:pt x="897" y="1268"/>
                  </a:lnTo>
                  <a:lnTo>
                    <a:pt x="888" y="1238"/>
                  </a:lnTo>
                  <a:lnTo>
                    <a:pt x="888" y="1238"/>
                  </a:lnTo>
                  <a:lnTo>
                    <a:pt x="886" y="1226"/>
                  </a:lnTo>
                  <a:lnTo>
                    <a:pt x="883" y="1210"/>
                  </a:lnTo>
                  <a:lnTo>
                    <a:pt x="880" y="1195"/>
                  </a:lnTo>
                  <a:lnTo>
                    <a:pt x="880" y="1178"/>
                  </a:lnTo>
                  <a:lnTo>
                    <a:pt x="880" y="1178"/>
                  </a:lnTo>
                  <a:lnTo>
                    <a:pt x="822" y="1169"/>
                  </a:lnTo>
                  <a:lnTo>
                    <a:pt x="765" y="1162"/>
                  </a:lnTo>
                  <a:lnTo>
                    <a:pt x="709" y="1153"/>
                  </a:lnTo>
                  <a:lnTo>
                    <a:pt x="651" y="1140"/>
                  </a:lnTo>
                  <a:lnTo>
                    <a:pt x="651" y="1140"/>
                  </a:lnTo>
                  <a:lnTo>
                    <a:pt x="606" y="1129"/>
                  </a:lnTo>
                  <a:lnTo>
                    <a:pt x="564" y="1113"/>
                  </a:lnTo>
                  <a:lnTo>
                    <a:pt x="522" y="1096"/>
                  </a:lnTo>
                  <a:lnTo>
                    <a:pt x="481" y="1077"/>
                  </a:lnTo>
                  <a:lnTo>
                    <a:pt x="442" y="1057"/>
                  </a:lnTo>
                  <a:lnTo>
                    <a:pt x="404" y="1035"/>
                  </a:lnTo>
                  <a:lnTo>
                    <a:pt x="368" y="1012"/>
                  </a:lnTo>
                  <a:lnTo>
                    <a:pt x="332" y="990"/>
                  </a:lnTo>
                  <a:lnTo>
                    <a:pt x="332" y="990"/>
                  </a:lnTo>
                  <a:lnTo>
                    <a:pt x="331" y="994"/>
                  </a:lnTo>
                  <a:lnTo>
                    <a:pt x="331" y="998"/>
                  </a:lnTo>
                  <a:lnTo>
                    <a:pt x="331" y="1002"/>
                  </a:lnTo>
                  <a:lnTo>
                    <a:pt x="330" y="1007"/>
                  </a:lnTo>
                  <a:lnTo>
                    <a:pt x="330" y="1007"/>
                  </a:lnTo>
                  <a:lnTo>
                    <a:pt x="323" y="1009"/>
                  </a:lnTo>
                  <a:lnTo>
                    <a:pt x="316" y="1012"/>
                  </a:lnTo>
                  <a:lnTo>
                    <a:pt x="300" y="1018"/>
                  </a:lnTo>
                  <a:lnTo>
                    <a:pt x="300" y="1018"/>
                  </a:lnTo>
                  <a:lnTo>
                    <a:pt x="304" y="1035"/>
                  </a:lnTo>
                  <a:lnTo>
                    <a:pt x="307" y="1042"/>
                  </a:lnTo>
                  <a:lnTo>
                    <a:pt x="307" y="1047"/>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65" y="1092"/>
                  </a:lnTo>
                  <a:lnTo>
                    <a:pt x="157" y="1087"/>
                  </a:lnTo>
                  <a:lnTo>
                    <a:pt x="153" y="1084"/>
                  </a:lnTo>
                  <a:lnTo>
                    <a:pt x="147" y="1082"/>
                  </a:lnTo>
                  <a:lnTo>
                    <a:pt x="147" y="1082"/>
                  </a:lnTo>
                  <a:lnTo>
                    <a:pt x="144" y="1082"/>
                  </a:lnTo>
                  <a:lnTo>
                    <a:pt x="140" y="1085"/>
                  </a:lnTo>
                  <a:lnTo>
                    <a:pt x="137" y="1085"/>
                  </a:lnTo>
                  <a:lnTo>
                    <a:pt x="133" y="1085"/>
                  </a:lnTo>
                  <a:lnTo>
                    <a:pt x="133" y="1085"/>
                  </a:lnTo>
                  <a:lnTo>
                    <a:pt x="116" y="1077"/>
                  </a:lnTo>
                  <a:lnTo>
                    <a:pt x="101" y="1067"/>
                  </a:lnTo>
                  <a:lnTo>
                    <a:pt x="85" y="1056"/>
                  </a:lnTo>
                  <a:lnTo>
                    <a:pt x="73" y="1043"/>
                  </a:lnTo>
                  <a:lnTo>
                    <a:pt x="60" y="1030"/>
                  </a:lnTo>
                  <a:lnTo>
                    <a:pt x="49" y="1018"/>
                  </a:lnTo>
                  <a:lnTo>
                    <a:pt x="38" y="1004"/>
                  </a:lnTo>
                  <a:lnTo>
                    <a:pt x="29" y="988"/>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19" y="759"/>
                  </a:lnTo>
                  <a:lnTo>
                    <a:pt x="127" y="750"/>
                  </a:lnTo>
                  <a:lnTo>
                    <a:pt x="137" y="740"/>
                  </a:lnTo>
                  <a:lnTo>
                    <a:pt x="147" y="733"/>
                  </a:lnTo>
                  <a:lnTo>
                    <a:pt x="151" y="731"/>
                  </a:lnTo>
                  <a:lnTo>
                    <a:pt x="153" y="731"/>
                  </a:lnTo>
                  <a:lnTo>
                    <a:pt x="153" y="731"/>
                  </a:lnTo>
                  <a:close/>
                  <a:moveTo>
                    <a:pt x="1818" y="1044"/>
                  </a:moveTo>
                  <a:lnTo>
                    <a:pt x="1818" y="1044"/>
                  </a:lnTo>
                  <a:lnTo>
                    <a:pt x="1861" y="1030"/>
                  </a:lnTo>
                  <a:lnTo>
                    <a:pt x="1909" y="1016"/>
                  </a:lnTo>
                  <a:lnTo>
                    <a:pt x="1957" y="1004"/>
                  </a:lnTo>
                  <a:lnTo>
                    <a:pt x="2003" y="993"/>
                  </a:lnTo>
                  <a:lnTo>
                    <a:pt x="2003" y="993"/>
                  </a:lnTo>
                  <a:lnTo>
                    <a:pt x="2024" y="988"/>
                  </a:lnTo>
                  <a:lnTo>
                    <a:pt x="2046" y="984"/>
                  </a:lnTo>
                  <a:lnTo>
                    <a:pt x="2056" y="981"/>
                  </a:lnTo>
                  <a:lnTo>
                    <a:pt x="2065" y="977"/>
                  </a:lnTo>
                  <a:lnTo>
                    <a:pt x="2072" y="973"/>
                  </a:lnTo>
                  <a:lnTo>
                    <a:pt x="2077" y="966"/>
                  </a:lnTo>
                  <a:lnTo>
                    <a:pt x="2077" y="966"/>
                  </a:lnTo>
                  <a:lnTo>
                    <a:pt x="2082" y="948"/>
                  </a:lnTo>
                  <a:lnTo>
                    <a:pt x="2083" y="929"/>
                  </a:lnTo>
                  <a:lnTo>
                    <a:pt x="2082" y="910"/>
                  </a:lnTo>
                  <a:lnTo>
                    <a:pt x="2079" y="890"/>
                  </a:lnTo>
                  <a:lnTo>
                    <a:pt x="2075" y="870"/>
                  </a:lnTo>
                  <a:lnTo>
                    <a:pt x="2069" y="852"/>
                  </a:lnTo>
                  <a:lnTo>
                    <a:pt x="2062" y="835"/>
                  </a:lnTo>
                  <a:lnTo>
                    <a:pt x="2055" y="818"/>
                  </a:lnTo>
                  <a:lnTo>
                    <a:pt x="2055" y="818"/>
                  </a:lnTo>
                  <a:lnTo>
                    <a:pt x="2032" y="775"/>
                  </a:lnTo>
                  <a:lnTo>
                    <a:pt x="2020" y="755"/>
                  </a:lnTo>
                  <a:lnTo>
                    <a:pt x="2013" y="747"/>
                  </a:lnTo>
                  <a:lnTo>
                    <a:pt x="2007" y="741"/>
                  </a:lnTo>
                  <a:lnTo>
                    <a:pt x="2007" y="741"/>
                  </a:lnTo>
                  <a:lnTo>
                    <a:pt x="1986" y="727"/>
                  </a:lnTo>
                  <a:lnTo>
                    <a:pt x="1976" y="722"/>
                  </a:lnTo>
                  <a:lnTo>
                    <a:pt x="1965" y="717"/>
                  </a:lnTo>
                  <a:lnTo>
                    <a:pt x="1955" y="713"/>
                  </a:lnTo>
                  <a:lnTo>
                    <a:pt x="1944" y="710"/>
                  </a:lnTo>
                  <a:lnTo>
                    <a:pt x="1933" y="708"/>
                  </a:lnTo>
                  <a:lnTo>
                    <a:pt x="1920" y="708"/>
                  </a:lnTo>
                  <a:lnTo>
                    <a:pt x="1920" y="708"/>
                  </a:lnTo>
                  <a:lnTo>
                    <a:pt x="1893" y="720"/>
                  </a:lnTo>
                  <a:lnTo>
                    <a:pt x="1867" y="736"/>
                  </a:lnTo>
                  <a:lnTo>
                    <a:pt x="1842" y="751"/>
                  </a:lnTo>
                  <a:lnTo>
                    <a:pt x="1816" y="769"/>
                  </a:lnTo>
                  <a:lnTo>
                    <a:pt x="1766" y="806"/>
                  </a:lnTo>
                  <a:lnTo>
                    <a:pt x="1715" y="841"/>
                  </a:lnTo>
                  <a:lnTo>
                    <a:pt x="1715" y="841"/>
                  </a:lnTo>
                  <a:lnTo>
                    <a:pt x="1701" y="849"/>
                  </a:lnTo>
                  <a:lnTo>
                    <a:pt x="1687" y="856"/>
                  </a:lnTo>
                  <a:lnTo>
                    <a:pt x="1658" y="868"/>
                  </a:lnTo>
                  <a:lnTo>
                    <a:pt x="1658" y="868"/>
                  </a:lnTo>
                  <a:lnTo>
                    <a:pt x="1651" y="875"/>
                  </a:lnTo>
                  <a:lnTo>
                    <a:pt x="1648" y="879"/>
                  </a:lnTo>
                  <a:lnTo>
                    <a:pt x="1646" y="879"/>
                  </a:lnTo>
                  <a:lnTo>
                    <a:pt x="1644"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597" y="927"/>
                  </a:lnTo>
                  <a:lnTo>
                    <a:pt x="1611" y="941"/>
                  </a:lnTo>
                  <a:lnTo>
                    <a:pt x="1624" y="957"/>
                  </a:lnTo>
                  <a:lnTo>
                    <a:pt x="1637" y="976"/>
                  </a:lnTo>
                  <a:lnTo>
                    <a:pt x="1646" y="995"/>
                  </a:lnTo>
                  <a:lnTo>
                    <a:pt x="1655" y="1016"/>
                  </a:lnTo>
                  <a:lnTo>
                    <a:pt x="1662" y="1039"/>
                  </a:lnTo>
                  <a:lnTo>
                    <a:pt x="1666" y="1061"/>
                  </a:lnTo>
                  <a:lnTo>
                    <a:pt x="1667" y="1085"/>
                  </a:lnTo>
                  <a:lnTo>
                    <a:pt x="1667" y="1085"/>
                  </a:lnTo>
                  <a:lnTo>
                    <a:pt x="1704" y="1074"/>
                  </a:lnTo>
                  <a:lnTo>
                    <a:pt x="1742" y="1064"/>
                  </a:lnTo>
                  <a:lnTo>
                    <a:pt x="1780" y="1056"/>
                  </a:lnTo>
                  <a:lnTo>
                    <a:pt x="1818" y="1044"/>
                  </a:lnTo>
                  <a:lnTo>
                    <a:pt x="1818" y="1044"/>
                  </a:lnTo>
                  <a:close/>
                  <a:moveTo>
                    <a:pt x="821" y="334"/>
                  </a:moveTo>
                  <a:lnTo>
                    <a:pt x="821" y="334"/>
                  </a:lnTo>
                  <a:lnTo>
                    <a:pt x="801" y="331"/>
                  </a:lnTo>
                  <a:lnTo>
                    <a:pt x="786" y="328"/>
                  </a:lnTo>
                  <a:lnTo>
                    <a:pt x="772" y="326"/>
                  </a:lnTo>
                  <a:lnTo>
                    <a:pt x="765" y="323"/>
                  </a:lnTo>
                  <a:lnTo>
                    <a:pt x="759" y="319"/>
                  </a:lnTo>
                  <a:lnTo>
                    <a:pt x="759" y="319"/>
                  </a:lnTo>
                  <a:lnTo>
                    <a:pt x="755" y="316"/>
                  </a:lnTo>
                  <a:lnTo>
                    <a:pt x="751" y="314"/>
                  </a:lnTo>
                  <a:lnTo>
                    <a:pt x="747" y="314"/>
                  </a:lnTo>
                  <a:lnTo>
                    <a:pt x="742" y="314"/>
                  </a:lnTo>
                  <a:lnTo>
                    <a:pt x="732" y="319"/>
                  </a:lnTo>
                  <a:lnTo>
                    <a:pt x="720" y="324"/>
                  </a:lnTo>
                  <a:lnTo>
                    <a:pt x="720" y="324"/>
                  </a:lnTo>
                  <a:lnTo>
                    <a:pt x="695" y="335"/>
                  </a:lnTo>
                  <a:lnTo>
                    <a:pt x="669" y="348"/>
                  </a:lnTo>
                  <a:lnTo>
                    <a:pt x="624" y="371"/>
                  </a:lnTo>
                  <a:lnTo>
                    <a:pt x="624" y="371"/>
                  </a:lnTo>
                  <a:lnTo>
                    <a:pt x="582" y="392"/>
                  </a:lnTo>
                  <a:lnTo>
                    <a:pt x="542" y="415"/>
                  </a:lnTo>
                  <a:lnTo>
                    <a:pt x="499" y="441"/>
                  </a:lnTo>
                  <a:lnTo>
                    <a:pt x="457" y="466"/>
                  </a:lnTo>
                  <a:lnTo>
                    <a:pt x="375" y="518"/>
                  </a:lnTo>
                  <a:lnTo>
                    <a:pt x="332" y="542"/>
                  </a:lnTo>
                  <a:lnTo>
                    <a:pt x="290" y="566"/>
                  </a:lnTo>
                  <a:lnTo>
                    <a:pt x="290" y="566"/>
                  </a:lnTo>
                  <a:lnTo>
                    <a:pt x="289" y="567"/>
                  </a:lnTo>
                  <a:lnTo>
                    <a:pt x="289" y="569"/>
                  </a:lnTo>
                  <a:lnTo>
                    <a:pt x="289" y="569"/>
                  </a:lnTo>
                  <a:lnTo>
                    <a:pt x="289" y="569"/>
                  </a:lnTo>
                  <a:lnTo>
                    <a:pt x="289" y="567"/>
                  </a:lnTo>
                  <a:lnTo>
                    <a:pt x="290" y="567"/>
                  </a:lnTo>
                  <a:lnTo>
                    <a:pt x="290" y="567"/>
                  </a:lnTo>
                  <a:lnTo>
                    <a:pt x="338" y="577"/>
                  </a:lnTo>
                  <a:lnTo>
                    <a:pt x="380" y="590"/>
                  </a:lnTo>
                  <a:lnTo>
                    <a:pt x="421" y="605"/>
                  </a:lnTo>
                  <a:lnTo>
                    <a:pt x="463" y="623"/>
                  </a:lnTo>
                  <a:lnTo>
                    <a:pt x="463" y="623"/>
                  </a:lnTo>
                  <a:lnTo>
                    <a:pt x="490" y="634"/>
                  </a:lnTo>
                  <a:lnTo>
                    <a:pt x="519" y="646"/>
                  </a:lnTo>
                  <a:lnTo>
                    <a:pt x="549" y="654"/>
                  </a:lnTo>
                  <a:lnTo>
                    <a:pt x="578" y="663"/>
                  </a:lnTo>
                  <a:lnTo>
                    <a:pt x="578" y="663"/>
                  </a:lnTo>
                  <a:lnTo>
                    <a:pt x="623" y="677"/>
                  </a:lnTo>
                  <a:lnTo>
                    <a:pt x="667" y="691"/>
                  </a:lnTo>
                  <a:lnTo>
                    <a:pt x="710" y="705"/>
                  </a:lnTo>
                  <a:lnTo>
                    <a:pt x="749" y="719"/>
                  </a:lnTo>
                  <a:lnTo>
                    <a:pt x="749" y="719"/>
                  </a:lnTo>
                  <a:lnTo>
                    <a:pt x="777" y="729"/>
                  </a:lnTo>
                  <a:lnTo>
                    <a:pt x="805" y="738"/>
                  </a:lnTo>
                  <a:lnTo>
                    <a:pt x="805" y="738"/>
                  </a:lnTo>
                  <a:lnTo>
                    <a:pt x="818" y="744"/>
                  </a:lnTo>
                  <a:lnTo>
                    <a:pt x="831" y="751"/>
                  </a:lnTo>
                  <a:lnTo>
                    <a:pt x="862" y="768"/>
                  </a:lnTo>
                  <a:lnTo>
                    <a:pt x="877" y="775"/>
                  </a:lnTo>
                  <a:lnTo>
                    <a:pt x="893" y="782"/>
                  </a:lnTo>
                  <a:lnTo>
                    <a:pt x="908" y="786"/>
                  </a:lnTo>
                  <a:lnTo>
                    <a:pt x="922" y="788"/>
                  </a:lnTo>
                  <a:lnTo>
                    <a:pt x="922" y="788"/>
                  </a:lnTo>
                  <a:lnTo>
                    <a:pt x="932" y="786"/>
                  </a:lnTo>
                  <a:lnTo>
                    <a:pt x="939" y="783"/>
                  </a:lnTo>
                  <a:lnTo>
                    <a:pt x="947" y="781"/>
                  </a:lnTo>
                  <a:lnTo>
                    <a:pt x="953" y="781"/>
                  </a:lnTo>
                  <a:lnTo>
                    <a:pt x="957" y="782"/>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361" y="529"/>
                  </a:lnTo>
                  <a:lnTo>
                    <a:pt x="1422" y="494"/>
                  </a:lnTo>
                  <a:lnTo>
                    <a:pt x="1482" y="459"/>
                  </a:lnTo>
                  <a:lnTo>
                    <a:pt x="1542" y="422"/>
                  </a:lnTo>
                  <a:lnTo>
                    <a:pt x="1573" y="406"/>
                  </a:lnTo>
                  <a:lnTo>
                    <a:pt x="1606" y="389"/>
                  </a:lnTo>
                  <a:lnTo>
                    <a:pt x="1606" y="389"/>
                  </a:lnTo>
                  <a:lnTo>
                    <a:pt x="1638" y="373"/>
                  </a:lnTo>
                  <a:lnTo>
                    <a:pt x="1670" y="358"/>
                  </a:lnTo>
                  <a:lnTo>
                    <a:pt x="1735" y="327"/>
                  </a:lnTo>
                  <a:lnTo>
                    <a:pt x="1767" y="310"/>
                  </a:lnTo>
                  <a:lnTo>
                    <a:pt x="1798" y="292"/>
                  </a:lnTo>
                  <a:lnTo>
                    <a:pt x="1826" y="272"/>
                  </a:lnTo>
                  <a:lnTo>
                    <a:pt x="1840" y="262"/>
                  </a:lnTo>
                  <a:lnTo>
                    <a:pt x="1854" y="251"/>
                  </a:lnTo>
                  <a:lnTo>
                    <a:pt x="1854" y="251"/>
                  </a:lnTo>
                  <a:lnTo>
                    <a:pt x="1849" y="241"/>
                  </a:lnTo>
                  <a:lnTo>
                    <a:pt x="1842" y="234"/>
                  </a:lnTo>
                  <a:lnTo>
                    <a:pt x="1833" y="229"/>
                  </a:lnTo>
                  <a:lnTo>
                    <a:pt x="1825" y="225"/>
                  </a:lnTo>
                  <a:lnTo>
                    <a:pt x="1815" y="222"/>
                  </a:lnTo>
                  <a:lnTo>
                    <a:pt x="1805" y="219"/>
                  </a:lnTo>
                  <a:lnTo>
                    <a:pt x="1785" y="216"/>
                  </a:lnTo>
                  <a:lnTo>
                    <a:pt x="1785" y="216"/>
                  </a:lnTo>
                  <a:lnTo>
                    <a:pt x="1745" y="208"/>
                  </a:lnTo>
                  <a:lnTo>
                    <a:pt x="1724" y="203"/>
                  </a:lnTo>
                  <a:lnTo>
                    <a:pt x="1704" y="196"/>
                  </a:lnTo>
                  <a:lnTo>
                    <a:pt x="1704" y="196"/>
                  </a:lnTo>
                  <a:lnTo>
                    <a:pt x="1673" y="185"/>
                  </a:lnTo>
                  <a:lnTo>
                    <a:pt x="1642" y="177"/>
                  </a:lnTo>
                  <a:lnTo>
                    <a:pt x="1611" y="168"/>
                  </a:lnTo>
                  <a:lnTo>
                    <a:pt x="1580" y="161"/>
                  </a:lnTo>
                  <a:lnTo>
                    <a:pt x="1516" y="149"/>
                  </a:lnTo>
                  <a:lnTo>
                    <a:pt x="1450" y="139"/>
                  </a:lnTo>
                  <a:lnTo>
                    <a:pt x="1450" y="139"/>
                  </a:lnTo>
                  <a:lnTo>
                    <a:pt x="1378" y="128"/>
                  </a:lnTo>
                  <a:lnTo>
                    <a:pt x="1311" y="118"/>
                  </a:lnTo>
                  <a:lnTo>
                    <a:pt x="1243" y="111"/>
                  </a:lnTo>
                  <a:lnTo>
                    <a:pt x="1176" y="105"/>
                  </a:lnTo>
                  <a:lnTo>
                    <a:pt x="1176" y="105"/>
                  </a:lnTo>
                  <a:lnTo>
                    <a:pt x="1147" y="97"/>
                  </a:lnTo>
                  <a:lnTo>
                    <a:pt x="1119" y="91"/>
                  </a:lnTo>
                  <a:lnTo>
                    <a:pt x="1060" y="80"/>
                  </a:lnTo>
                  <a:lnTo>
                    <a:pt x="1060" y="80"/>
                  </a:lnTo>
                  <a:lnTo>
                    <a:pt x="1005" y="66"/>
                  </a:lnTo>
                  <a:lnTo>
                    <a:pt x="978" y="59"/>
                  </a:lnTo>
                  <a:lnTo>
                    <a:pt x="953" y="4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42" y="34"/>
                  </a:lnTo>
                  <a:lnTo>
                    <a:pt x="713" y="49"/>
                  </a:lnTo>
                  <a:lnTo>
                    <a:pt x="685" y="64"/>
                  </a:lnTo>
                  <a:lnTo>
                    <a:pt x="629" y="100"/>
                  </a:lnTo>
                  <a:lnTo>
                    <a:pt x="629" y="100"/>
                  </a:lnTo>
                  <a:lnTo>
                    <a:pt x="571" y="135"/>
                  </a:lnTo>
                  <a:lnTo>
                    <a:pt x="515" y="168"/>
                  </a:lnTo>
                  <a:lnTo>
                    <a:pt x="403" y="233"/>
                  </a:lnTo>
                  <a:lnTo>
                    <a:pt x="403" y="233"/>
                  </a:lnTo>
                  <a:lnTo>
                    <a:pt x="348" y="267"/>
                  </a:lnTo>
                  <a:lnTo>
                    <a:pt x="320" y="283"/>
                  </a:lnTo>
                  <a:lnTo>
                    <a:pt x="293" y="298"/>
                  </a:lnTo>
                  <a:lnTo>
                    <a:pt x="293" y="298"/>
                  </a:lnTo>
                  <a:lnTo>
                    <a:pt x="179" y="354"/>
                  </a:lnTo>
                  <a:lnTo>
                    <a:pt x="120" y="382"/>
                  </a:lnTo>
                  <a:lnTo>
                    <a:pt x="61" y="408"/>
                  </a:lnTo>
                  <a:lnTo>
                    <a:pt x="61" y="408"/>
                  </a:lnTo>
                  <a:lnTo>
                    <a:pt x="59" y="415"/>
                  </a:lnTo>
                  <a:lnTo>
                    <a:pt x="54" y="422"/>
                  </a:lnTo>
                  <a:lnTo>
                    <a:pt x="49" y="428"/>
                  </a:lnTo>
                  <a:lnTo>
                    <a:pt x="42" y="434"/>
                  </a:lnTo>
                  <a:lnTo>
                    <a:pt x="35" y="439"/>
                  </a:lnTo>
                  <a:lnTo>
                    <a:pt x="29" y="446"/>
                  </a:lnTo>
                  <a:lnTo>
                    <a:pt x="25" y="453"/>
                  </a:lnTo>
                  <a:lnTo>
                    <a:pt x="22" y="460"/>
                  </a:lnTo>
                  <a:lnTo>
                    <a:pt x="22" y="460"/>
                  </a:lnTo>
                  <a:lnTo>
                    <a:pt x="22" y="466"/>
                  </a:lnTo>
                  <a:lnTo>
                    <a:pt x="24" y="473"/>
                  </a:lnTo>
                  <a:lnTo>
                    <a:pt x="28" y="477"/>
                  </a:lnTo>
                  <a:lnTo>
                    <a:pt x="33" y="481"/>
                  </a:lnTo>
                  <a:lnTo>
                    <a:pt x="39" y="486"/>
                  </a:lnTo>
                  <a:lnTo>
                    <a:pt x="46" y="488"/>
                  </a:lnTo>
                  <a:lnTo>
                    <a:pt x="54" y="490"/>
                  </a:lnTo>
                  <a:lnTo>
                    <a:pt x="61" y="490"/>
                  </a:lnTo>
                  <a:lnTo>
                    <a:pt x="61" y="490"/>
                  </a:lnTo>
                  <a:lnTo>
                    <a:pt x="80" y="500"/>
                  </a:lnTo>
                  <a:lnTo>
                    <a:pt x="99" y="508"/>
                  </a:lnTo>
                  <a:lnTo>
                    <a:pt x="119" y="515"/>
                  </a:lnTo>
                  <a:lnTo>
                    <a:pt x="137" y="519"/>
                  </a:lnTo>
                  <a:lnTo>
                    <a:pt x="137" y="519"/>
                  </a:lnTo>
                  <a:lnTo>
                    <a:pt x="153" y="531"/>
                  </a:lnTo>
                  <a:lnTo>
                    <a:pt x="171" y="539"/>
                  </a:lnTo>
                  <a:lnTo>
                    <a:pt x="191" y="546"/>
                  </a:lnTo>
                  <a:lnTo>
                    <a:pt x="200" y="549"/>
                  </a:lnTo>
                  <a:lnTo>
                    <a:pt x="210" y="550"/>
                  </a:lnTo>
                  <a:lnTo>
                    <a:pt x="210" y="550"/>
                  </a:lnTo>
                  <a:lnTo>
                    <a:pt x="222" y="542"/>
                  </a:lnTo>
                  <a:lnTo>
                    <a:pt x="231" y="536"/>
                  </a:lnTo>
                  <a:lnTo>
                    <a:pt x="255" y="526"/>
                  </a:lnTo>
                  <a:lnTo>
                    <a:pt x="279" y="518"/>
                  </a:lnTo>
                  <a:lnTo>
                    <a:pt x="290" y="512"/>
                  </a:lnTo>
                  <a:lnTo>
                    <a:pt x="302" y="505"/>
                  </a:lnTo>
                  <a:lnTo>
                    <a:pt x="302" y="505"/>
                  </a:lnTo>
                  <a:lnTo>
                    <a:pt x="313" y="497"/>
                  </a:lnTo>
                  <a:lnTo>
                    <a:pt x="324" y="487"/>
                  </a:lnTo>
                  <a:lnTo>
                    <a:pt x="335" y="476"/>
                  </a:lnTo>
                  <a:lnTo>
                    <a:pt x="346" y="467"/>
                  </a:lnTo>
                  <a:lnTo>
                    <a:pt x="346" y="467"/>
                  </a:lnTo>
                  <a:lnTo>
                    <a:pt x="373" y="452"/>
                  </a:lnTo>
                  <a:lnTo>
                    <a:pt x="401" y="437"/>
                  </a:lnTo>
                  <a:lnTo>
                    <a:pt x="401" y="437"/>
                  </a:lnTo>
                  <a:lnTo>
                    <a:pt x="428" y="418"/>
                  </a:lnTo>
                  <a:lnTo>
                    <a:pt x="453" y="401"/>
                  </a:lnTo>
                  <a:lnTo>
                    <a:pt x="480" y="386"/>
                  </a:lnTo>
                  <a:lnTo>
                    <a:pt x="494" y="378"/>
                  </a:lnTo>
                  <a:lnTo>
                    <a:pt x="508" y="371"/>
                  </a:lnTo>
                  <a:lnTo>
                    <a:pt x="508" y="371"/>
                  </a:lnTo>
                  <a:lnTo>
                    <a:pt x="565" y="345"/>
                  </a:lnTo>
                  <a:lnTo>
                    <a:pt x="623" y="319"/>
                  </a:lnTo>
                  <a:lnTo>
                    <a:pt x="682" y="293"/>
                  </a:lnTo>
                  <a:lnTo>
                    <a:pt x="711" y="281"/>
                  </a:lnTo>
                  <a:lnTo>
                    <a:pt x="742" y="269"/>
                  </a:lnTo>
                  <a:lnTo>
                    <a:pt x="742" y="269"/>
                  </a:lnTo>
                  <a:lnTo>
                    <a:pt x="749" y="258"/>
                  </a:lnTo>
                  <a:lnTo>
                    <a:pt x="758" y="248"/>
                  </a:lnTo>
                  <a:lnTo>
                    <a:pt x="766" y="239"/>
                  </a:lnTo>
                  <a:lnTo>
                    <a:pt x="776" y="229"/>
                  </a:lnTo>
                  <a:lnTo>
                    <a:pt x="787" y="222"/>
                  </a:lnTo>
                  <a:lnTo>
                    <a:pt x="800" y="215"/>
                  </a:lnTo>
                  <a:lnTo>
                    <a:pt x="814" y="210"/>
                  </a:lnTo>
                  <a:lnTo>
                    <a:pt x="829" y="206"/>
                  </a:lnTo>
                  <a:lnTo>
                    <a:pt x="829" y="206"/>
                  </a:lnTo>
                  <a:lnTo>
                    <a:pt x="842" y="205"/>
                  </a:lnTo>
                  <a:lnTo>
                    <a:pt x="849" y="205"/>
                  </a:lnTo>
                  <a:lnTo>
                    <a:pt x="866" y="206"/>
                  </a:lnTo>
                  <a:lnTo>
                    <a:pt x="866" y="206"/>
                  </a:lnTo>
                  <a:lnTo>
                    <a:pt x="884" y="209"/>
                  </a:lnTo>
                  <a:lnTo>
                    <a:pt x="898" y="213"/>
                  </a:lnTo>
                  <a:lnTo>
                    <a:pt x="911" y="218"/>
                  </a:lnTo>
                  <a:lnTo>
                    <a:pt x="921" y="223"/>
                  </a:lnTo>
                  <a:lnTo>
                    <a:pt x="921" y="223"/>
                  </a:lnTo>
                  <a:lnTo>
                    <a:pt x="925" y="227"/>
                  </a:lnTo>
                  <a:lnTo>
                    <a:pt x="930" y="232"/>
                  </a:lnTo>
                  <a:lnTo>
                    <a:pt x="937" y="244"/>
                  </a:lnTo>
                  <a:lnTo>
                    <a:pt x="951" y="268"/>
                  </a:lnTo>
                  <a:lnTo>
                    <a:pt x="951" y="268"/>
                  </a:lnTo>
                  <a:lnTo>
                    <a:pt x="950" y="278"/>
                  </a:lnTo>
                  <a:lnTo>
                    <a:pt x="949" y="288"/>
                  </a:lnTo>
                  <a:lnTo>
                    <a:pt x="946" y="295"/>
                  </a:lnTo>
                  <a:lnTo>
                    <a:pt x="942" y="303"/>
                  </a:lnTo>
                  <a:lnTo>
                    <a:pt x="937" y="309"/>
                  </a:lnTo>
                  <a:lnTo>
                    <a:pt x="932" y="316"/>
                  </a:lnTo>
                  <a:lnTo>
                    <a:pt x="921" y="326"/>
                  </a:lnTo>
                  <a:lnTo>
                    <a:pt x="921" y="326"/>
                  </a:lnTo>
                  <a:lnTo>
                    <a:pt x="908" y="331"/>
                  </a:lnTo>
                  <a:lnTo>
                    <a:pt x="895" y="335"/>
                  </a:lnTo>
                  <a:lnTo>
                    <a:pt x="883" y="338"/>
                  </a:lnTo>
                  <a:lnTo>
                    <a:pt x="871" y="340"/>
                  </a:lnTo>
                  <a:lnTo>
                    <a:pt x="859" y="338"/>
                  </a:lnTo>
                  <a:lnTo>
                    <a:pt x="846" y="338"/>
                  </a:lnTo>
                  <a:lnTo>
                    <a:pt x="821" y="334"/>
                  </a:lnTo>
                  <a:lnTo>
                    <a:pt x="821" y="334"/>
                  </a:lnTo>
                  <a:close/>
                  <a:moveTo>
                    <a:pt x="1618" y="966"/>
                  </a:moveTo>
                  <a:lnTo>
                    <a:pt x="1618" y="966"/>
                  </a:lnTo>
                  <a:lnTo>
                    <a:pt x="1596" y="948"/>
                  </a:lnTo>
                  <a:lnTo>
                    <a:pt x="1576" y="927"/>
                  </a:lnTo>
                  <a:lnTo>
                    <a:pt x="1576" y="927"/>
                  </a:lnTo>
                  <a:lnTo>
                    <a:pt x="1545" y="931"/>
                  </a:lnTo>
                  <a:lnTo>
                    <a:pt x="1516" y="936"/>
                  </a:lnTo>
                  <a:lnTo>
                    <a:pt x="1516" y="936"/>
                  </a:lnTo>
                  <a:lnTo>
                    <a:pt x="1520" y="948"/>
                  </a:lnTo>
                  <a:lnTo>
                    <a:pt x="1526" y="957"/>
                  </a:lnTo>
                  <a:lnTo>
                    <a:pt x="1537" y="978"/>
                  </a:lnTo>
                  <a:lnTo>
                    <a:pt x="1537" y="978"/>
                  </a:lnTo>
                  <a:lnTo>
                    <a:pt x="1537" y="993"/>
                  </a:lnTo>
                  <a:lnTo>
                    <a:pt x="1538" y="1007"/>
                  </a:lnTo>
                  <a:lnTo>
                    <a:pt x="1538" y="1021"/>
                  </a:lnTo>
                  <a:lnTo>
                    <a:pt x="1537" y="1036"/>
                  </a:lnTo>
                  <a:lnTo>
                    <a:pt x="1537" y="1036"/>
                  </a:lnTo>
                  <a:lnTo>
                    <a:pt x="1535" y="1043"/>
                  </a:lnTo>
                  <a:lnTo>
                    <a:pt x="1534" y="1050"/>
                  </a:lnTo>
                  <a:lnTo>
                    <a:pt x="1533" y="1056"/>
                  </a:lnTo>
                  <a:lnTo>
                    <a:pt x="1533" y="1064"/>
                  </a:lnTo>
                  <a:lnTo>
                    <a:pt x="1533" y="1064"/>
                  </a:lnTo>
                  <a:lnTo>
                    <a:pt x="1534" y="1071"/>
                  </a:lnTo>
                  <a:lnTo>
                    <a:pt x="1538" y="1080"/>
                  </a:lnTo>
                  <a:lnTo>
                    <a:pt x="1544" y="1089"/>
                  </a:lnTo>
                  <a:lnTo>
                    <a:pt x="1547" y="1099"/>
                  </a:lnTo>
                  <a:lnTo>
                    <a:pt x="1547" y="1099"/>
                  </a:lnTo>
                  <a:lnTo>
                    <a:pt x="1547" y="1108"/>
                  </a:lnTo>
                  <a:lnTo>
                    <a:pt x="1547" y="1117"/>
                  </a:lnTo>
                  <a:lnTo>
                    <a:pt x="1547" y="1127"/>
                  </a:lnTo>
                  <a:lnTo>
                    <a:pt x="1548" y="1137"/>
                  </a:lnTo>
                  <a:lnTo>
                    <a:pt x="1548" y="1137"/>
                  </a:lnTo>
                  <a:lnTo>
                    <a:pt x="1552" y="1137"/>
                  </a:lnTo>
                  <a:lnTo>
                    <a:pt x="1557" y="1136"/>
                  </a:lnTo>
                  <a:lnTo>
                    <a:pt x="1562" y="1132"/>
                  </a:lnTo>
                  <a:lnTo>
                    <a:pt x="1568" y="1126"/>
                  </a:lnTo>
                  <a:lnTo>
                    <a:pt x="1571" y="1124"/>
                  </a:lnTo>
                  <a:lnTo>
                    <a:pt x="1575" y="1123"/>
                  </a:lnTo>
                  <a:lnTo>
                    <a:pt x="1575" y="1123"/>
                  </a:lnTo>
                  <a:lnTo>
                    <a:pt x="1576" y="1103"/>
                  </a:lnTo>
                  <a:lnTo>
                    <a:pt x="1576" y="1082"/>
                  </a:lnTo>
                  <a:lnTo>
                    <a:pt x="1576" y="1082"/>
                  </a:lnTo>
                  <a:lnTo>
                    <a:pt x="1573" y="1073"/>
                  </a:lnTo>
                  <a:lnTo>
                    <a:pt x="1571" y="1061"/>
                  </a:lnTo>
                  <a:lnTo>
                    <a:pt x="1571" y="1056"/>
                  </a:lnTo>
                  <a:lnTo>
                    <a:pt x="1571" y="1050"/>
                  </a:lnTo>
                  <a:lnTo>
                    <a:pt x="1572" y="1046"/>
                  </a:lnTo>
                  <a:lnTo>
                    <a:pt x="1575" y="1043"/>
                  </a:lnTo>
                  <a:lnTo>
                    <a:pt x="1575" y="1043"/>
                  </a:lnTo>
                  <a:lnTo>
                    <a:pt x="1578" y="1051"/>
                  </a:lnTo>
                  <a:lnTo>
                    <a:pt x="1580" y="1061"/>
                  </a:lnTo>
                  <a:lnTo>
                    <a:pt x="1583" y="1081"/>
                  </a:lnTo>
                  <a:lnTo>
                    <a:pt x="1587" y="1122"/>
                  </a:lnTo>
                  <a:lnTo>
                    <a:pt x="1587" y="1122"/>
                  </a:lnTo>
                  <a:lnTo>
                    <a:pt x="1596" y="1120"/>
                  </a:lnTo>
                  <a:lnTo>
                    <a:pt x="1604" y="1117"/>
                  </a:lnTo>
                  <a:lnTo>
                    <a:pt x="1604" y="1117"/>
                  </a:lnTo>
                  <a:lnTo>
                    <a:pt x="1606" y="1094"/>
                  </a:lnTo>
                  <a:lnTo>
                    <a:pt x="1607" y="1071"/>
                  </a:lnTo>
                  <a:lnTo>
                    <a:pt x="1607" y="1071"/>
                  </a:lnTo>
                  <a:lnTo>
                    <a:pt x="1603" y="1063"/>
                  </a:lnTo>
                  <a:lnTo>
                    <a:pt x="1601" y="1054"/>
                  </a:lnTo>
                  <a:lnTo>
                    <a:pt x="1600" y="1046"/>
                  </a:lnTo>
                  <a:lnTo>
                    <a:pt x="1599" y="1037"/>
                  </a:lnTo>
                  <a:lnTo>
                    <a:pt x="1599" y="1037"/>
                  </a:lnTo>
                  <a:lnTo>
                    <a:pt x="1593" y="1026"/>
                  </a:lnTo>
                  <a:lnTo>
                    <a:pt x="1587" y="1015"/>
                  </a:lnTo>
                  <a:lnTo>
                    <a:pt x="1585" y="1011"/>
                  </a:lnTo>
                  <a:lnTo>
                    <a:pt x="1583" y="1005"/>
                  </a:lnTo>
                  <a:lnTo>
                    <a:pt x="1583" y="1001"/>
                  </a:lnTo>
                  <a:lnTo>
                    <a:pt x="1585" y="995"/>
                  </a:lnTo>
                  <a:lnTo>
                    <a:pt x="1585" y="995"/>
                  </a:lnTo>
                  <a:lnTo>
                    <a:pt x="1592" y="1004"/>
                  </a:lnTo>
                  <a:lnTo>
                    <a:pt x="1597" y="1015"/>
                  </a:lnTo>
                  <a:lnTo>
                    <a:pt x="1601" y="1026"/>
                  </a:lnTo>
                  <a:lnTo>
                    <a:pt x="1607" y="1037"/>
                  </a:lnTo>
                  <a:lnTo>
                    <a:pt x="1613" y="1063"/>
                  </a:lnTo>
                  <a:lnTo>
                    <a:pt x="1618" y="1087"/>
                  </a:lnTo>
                  <a:lnTo>
                    <a:pt x="1618" y="1087"/>
                  </a:lnTo>
                  <a:lnTo>
                    <a:pt x="1627" y="1088"/>
                  </a:lnTo>
                  <a:lnTo>
                    <a:pt x="1634" y="1091"/>
                  </a:lnTo>
                  <a:lnTo>
                    <a:pt x="1641" y="1095"/>
                  </a:lnTo>
                  <a:lnTo>
                    <a:pt x="1648"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lnTo>
                    <a:pt x="1618" y="966"/>
                  </a:lnTo>
                  <a:close/>
                  <a:moveTo>
                    <a:pt x="1583" y="914"/>
                  </a:moveTo>
                  <a:lnTo>
                    <a:pt x="1583" y="914"/>
                  </a:lnTo>
                  <a:lnTo>
                    <a:pt x="1599" y="911"/>
                  </a:lnTo>
                  <a:lnTo>
                    <a:pt x="1614" y="908"/>
                  </a:lnTo>
                  <a:lnTo>
                    <a:pt x="1620" y="907"/>
                  </a:lnTo>
                  <a:lnTo>
                    <a:pt x="1625" y="903"/>
                  </a:lnTo>
                  <a:lnTo>
                    <a:pt x="1628" y="897"/>
                  </a:lnTo>
                  <a:lnTo>
                    <a:pt x="1630" y="890"/>
                  </a:lnTo>
                  <a:lnTo>
                    <a:pt x="1630" y="890"/>
                  </a:lnTo>
                  <a:lnTo>
                    <a:pt x="1630" y="875"/>
                  </a:lnTo>
                  <a:lnTo>
                    <a:pt x="1627" y="861"/>
                  </a:lnTo>
                  <a:lnTo>
                    <a:pt x="1623" y="849"/>
                  </a:lnTo>
                  <a:lnTo>
                    <a:pt x="1615" y="839"/>
                  </a:lnTo>
                  <a:lnTo>
                    <a:pt x="1607" y="830"/>
                  </a:lnTo>
                  <a:lnTo>
                    <a:pt x="1597" y="823"/>
                  </a:lnTo>
                  <a:lnTo>
                    <a:pt x="1579" y="809"/>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64" y="731"/>
                  </a:lnTo>
                  <a:lnTo>
                    <a:pt x="1552" y="734"/>
                  </a:lnTo>
                  <a:lnTo>
                    <a:pt x="1540" y="738"/>
                  </a:lnTo>
                  <a:lnTo>
                    <a:pt x="1540" y="738"/>
                  </a:lnTo>
                  <a:lnTo>
                    <a:pt x="1533" y="743"/>
                  </a:lnTo>
                  <a:lnTo>
                    <a:pt x="1526" y="750"/>
                  </a:lnTo>
                  <a:lnTo>
                    <a:pt x="1520" y="755"/>
                  </a:lnTo>
                  <a:lnTo>
                    <a:pt x="1513" y="759"/>
                  </a:lnTo>
                  <a:lnTo>
                    <a:pt x="1513" y="759"/>
                  </a:lnTo>
                  <a:lnTo>
                    <a:pt x="1513" y="765"/>
                  </a:lnTo>
                  <a:lnTo>
                    <a:pt x="1514" y="771"/>
                  </a:lnTo>
                  <a:lnTo>
                    <a:pt x="1516" y="781"/>
                  </a:lnTo>
                  <a:lnTo>
                    <a:pt x="1516" y="785"/>
                  </a:lnTo>
                  <a:lnTo>
                    <a:pt x="1514" y="789"/>
                  </a:lnTo>
                  <a:lnTo>
                    <a:pt x="1510" y="790"/>
                  </a:lnTo>
                  <a:lnTo>
                    <a:pt x="1505" y="790"/>
                  </a:lnTo>
                  <a:lnTo>
                    <a:pt x="1505" y="790"/>
                  </a:lnTo>
                  <a:lnTo>
                    <a:pt x="1503" y="782"/>
                  </a:lnTo>
                  <a:lnTo>
                    <a:pt x="1503" y="779"/>
                  </a:lnTo>
                  <a:lnTo>
                    <a:pt x="1500" y="776"/>
                  </a:lnTo>
                  <a:lnTo>
                    <a:pt x="1500" y="776"/>
                  </a:lnTo>
                  <a:lnTo>
                    <a:pt x="1489" y="799"/>
                  </a:lnTo>
                  <a:lnTo>
                    <a:pt x="1484" y="811"/>
                  </a:lnTo>
                  <a:lnTo>
                    <a:pt x="1479" y="824"/>
                  </a:lnTo>
                  <a:lnTo>
                    <a:pt x="1475" y="837"/>
                  </a:lnTo>
                  <a:lnTo>
                    <a:pt x="1474" y="849"/>
                  </a:lnTo>
                  <a:lnTo>
                    <a:pt x="1472" y="862"/>
                  </a:lnTo>
                  <a:lnTo>
                    <a:pt x="1475" y="873"/>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02" y="921"/>
                  </a:lnTo>
                  <a:lnTo>
                    <a:pt x="1527" y="918"/>
                  </a:lnTo>
                  <a:lnTo>
                    <a:pt x="1557" y="915"/>
                  </a:lnTo>
                  <a:lnTo>
                    <a:pt x="1557" y="915"/>
                  </a:lnTo>
                  <a:lnTo>
                    <a:pt x="1559" y="911"/>
                  </a:lnTo>
                  <a:lnTo>
                    <a:pt x="1564" y="908"/>
                  </a:lnTo>
                  <a:lnTo>
                    <a:pt x="1569" y="905"/>
                  </a:lnTo>
                  <a:lnTo>
                    <a:pt x="1575" y="904"/>
                  </a:lnTo>
                  <a:lnTo>
                    <a:pt x="1575" y="904"/>
                  </a:lnTo>
                  <a:lnTo>
                    <a:pt x="1575" y="908"/>
                  </a:lnTo>
                  <a:lnTo>
                    <a:pt x="1578" y="910"/>
                  </a:lnTo>
                  <a:lnTo>
                    <a:pt x="1583" y="914"/>
                  </a:lnTo>
                  <a:lnTo>
                    <a:pt x="1583" y="914"/>
                  </a:lnTo>
                  <a:close/>
                  <a:moveTo>
                    <a:pt x="1493" y="879"/>
                  </a:moveTo>
                  <a:lnTo>
                    <a:pt x="1493" y="879"/>
                  </a:lnTo>
                  <a:lnTo>
                    <a:pt x="1499" y="875"/>
                  </a:lnTo>
                  <a:lnTo>
                    <a:pt x="1505" y="870"/>
                  </a:lnTo>
                  <a:lnTo>
                    <a:pt x="1516" y="865"/>
                  </a:lnTo>
                  <a:lnTo>
                    <a:pt x="1527" y="858"/>
                  </a:lnTo>
                  <a:lnTo>
                    <a:pt x="1531" y="854"/>
                  </a:lnTo>
                  <a:lnTo>
                    <a:pt x="1535" y="848"/>
                  </a:lnTo>
                  <a:lnTo>
                    <a:pt x="1535" y="848"/>
                  </a:lnTo>
                  <a:lnTo>
                    <a:pt x="1531" y="845"/>
                  </a:lnTo>
                  <a:lnTo>
                    <a:pt x="1528" y="844"/>
                  </a:lnTo>
                  <a:lnTo>
                    <a:pt x="1527" y="841"/>
                  </a:lnTo>
                  <a:lnTo>
                    <a:pt x="1527" y="841"/>
                  </a:lnTo>
                  <a:lnTo>
                    <a:pt x="1521" y="844"/>
                  </a:lnTo>
                  <a:lnTo>
                    <a:pt x="1514" y="848"/>
                  </a:lnTo>
                  <a:lnTo>
                    <a:pt x="1509" y="854"/>
                  </a:lnTo>
                  <a:lnTo>
                    <a:pt x="1505" y="859"/>
                  </a:lnTo>
                  <a:lnTo>
                    <a:pt x="1498" y="870"/>
                  </a:lnTo>
                  <a:lnTo>
                    <a:pt x="1493" y="879"/>
                  </a:lnTo>
                  <a:lnTo>
                    <a:pt x="1493" y="879"/>
                  </a:lnTo>
                  <a:close/>
                  <a:moveTo>
                    <a:pt x="1526" y="1080"/>
                  </a:moveTo>
                  <a:lnTo>
                    <a:pt x="1526" y="1080"/>
                  </a:lnTo>
                  <a:lnTo>
                    <a:pt x="1524" y="1085"/>
                  </a:lnTo>
                  <a:lnTo>
                    <a:pt x="1523" y="1091"/>
                  </a:lnTo>
                  <a:lnTo>
                    <a:pt x="1520" y="1094"/>
                  </a:lnTo>
                  <a:lnTo>
                    <a:pt x="1514" y="1096"/>
                  </a:lnTo>
                  <a:lnTo>
                    <a:pt x="1514" y="1096"/>
                  </a:lnTo>
                  <a:lnTo>
                    <a:pt x="1506" y="1094"/>
                  </a:lnTo>
                  <a:lnTo>
                    <a:pt x="1498" y="1092"/>
                  </a:lnTo>
                  <a:lnTo>
                    <a:pt x="1488" y="1092"/>
                  </a:lnTo>
                  <a:lnTo>
                    <a:pt x="1479" y="1092"/>
                  </a:lnTo>
                  <a:lnTo>
                    <a:pt x="1461" y="1095"/>
                  </a:lnTo>
                  <a:lnTo>
                    <a:pt x="1447" y="1099"/>
                  </a:lnTo>
                  <a:lnTo>
                    <a:pt x="1447" y="1099"/>
                  </a:lnTo>
                  <a:lnTo>
                    <a:pt x="1447" y="1096"/>
                  </a:lnTo>
                  <a:lnTo>
                    <a:pt x="1446" y="1095"/>
                  </a:lnTo>
                  <a:lnTo>
                    <a:pt x="1444" y="1094"/>
                  </a:lnTo>
                  <a:lnTo>
                    <a:pt x="1443" y="1092"/>
                  </a:lnTo>
                  <a:lnTo>
                    <a:pt x="1443" y="1092"/>
                  </a:lnTo>
                  <a:lnTo>
                    <a:pt x="1457" y="1067"/>
                  </a:lnTo>
                  <a:lnTo>
                    <a:pt x="1468" y="1039"/>
                  </a:lnTo>
                  <a:lnTo>
                    <a:pt x="1478" y="1009"/>
                  </a:lnTo>
                  <a:lnTo>
                    <a:pt x="1485" y="978"/>
                  </a:lnTo>
                  <a:lnTo>
                    <a:pt x="1485" y="978"/>
                  </a:lnTo>
                  <a:lnTo>
                    <a:pt x="1479" y="973"/>
                  </a:lnTo>
                  <a:lnTo>
                    <a:pt x="1475" y="967"/>
                  </a:lnTo>
                  <a:lnTo>
                    <a:pt x="1471" y="963"/>
                  </a:lnTo>
                  <a:lnTo>
                    <a:pt x="1464" y="959"/>
                  </a:lnTo>
                  <a:lnTo>
                    <a:pt x="1464" y="959"/>
                  </a:lnTo>
                  <a:lnTo>
                    <a:pt x="1455" y="966"/>
                  </a:lnTo>
                  <a:lnTo>
                    <a:pt x="1447" y="973"/>
                  </a:lnTo>
                  <a:lnTo>
                    <a:pt x="1441" y="976"/>
                  </a:lnTo>
                  <a:lnTo>
                    <a:pt x="1436" y="977"/>
                  </a:lnTo>
                  <a:lnTo>
                    <a:pt x="1432" y="977"/>
                  </a:lnTo>
                  <a:lnTo>
                    <a:pt x="1426" y="976"/>
                  </a:lnTo>
                  <a:lnTo>
                    <a:pt x="1426" y="976"/>
                  </a:lnTo>
                  <a:lnTo>
                    <a:pt x="1409" y="987"/>
                  </a:lnTo>
                  <a:lnTo>
                    <a:pt x="1394" y="998"/>
                  </a:lnTo>
                  <a:lnTo>
                    <a:pt x="1380" y="1011"/>
                  </a:lnTo>
                  <a:lnTo>
                    <a:pt x="1367" y="1025"/>
                  </a:lnTo>
                  <a:lnTo>
                    <a:pt x="1354" y="1040"/>
                  </a:lnTo>
                  <a:lnTo>
                    <a:pt x="1343" y="1056"/>
                  </a:lnTo>
                  <a:lnTo>
                    <a:pt x="1333" y="1073"/>
                  </a:lnTo>
                  <a:lnTo>
                    <a:pt x="1324" y="1089"/>
                  </a:lnTo>
                  <a:lnTo>
                    <a:pt x="1324" y="1089"/>
                  </a:lnTo>
                  <a:lnTo>
                    <a:pt x="1322" y="1095"/>
                  </a:lnTo>
                  <a:lnTo>
                    <a:pt x="1322" y="1102"/>
                  </a:lnTo>
                  <a:lnTo>
                    <a:pt x="1322" y="1102"/>
                  </a:lnTo>
                  <a:lnTo>
                    <a:pt x="1319" y="1106"/>
                  </a:lnTo>
                  <a:lnTo>
                    <a:pt x="1316" y="1110"/>
                  </a:lnTo>
                  <a:lnTo>
                    <a:pt x="1309" y="1120"/>
                  </a:lnTo>
                  <a:lnTo>
                    <a:pt x="1307" y="1124"/>
                  </a:lnTo>
                  <a:lnTo>
                    <a:pt x="1302" y="1126"/>
                  </a:lnTo>
                  <a:lnTo>
                    <a:pt x="1298" y="1124"/>
                  </a:lnTo>
                  <a:lnTo>
                    <a:pt x="1293" y="1119"/>
                  </a:lnTo>
                  <a:lnTo>
                    <a:pt x="1293" y="1119"/>
                  </a:lnTo>
                  <a:lnTo>
                    <a:pt x="1291" y="1108"/>
                  </a:lnTo>
                  <a:lnTo>
                    <a:pt x="1287" y="1095"/>
                  </a:lnTo>
                  <a:lnTo>
                    <a:pt x="1281" y="1082"/>
                  </a:lnTo>
                  <a:lnTo>
                    <a:pt x="1277" y="1077"/>
                  </a:lnTo>
                  <a:lnTo>
                    <a:pt x="1273" y="1073"/>
                  </a:lnTo>
                  <a:lnTo>
                    <a:pt x="1273" y="1073"/>
                  </a:lnTo>
                  <a:lnTo>
                    <a:pt x="1265" y="1066"/>
                  </a:lnTo>
                  <a:lnTo>
                    <a:pt x="1256" y="1060"/>
                  </a:lnTo>
                  <a:lnTo>
                    <a:pt x="1248" y="1057"/>
                  </a:lnTo>
                  <a:lnTo>
                    <a:pt x="1239" y="1054"/>
                  </a:lnTo>
                  <a:lnTo>
                    <a:pt x="1222" y="1049"/>
                  </a:lnTo>
                  <a:lnTo>
                    <a:pt x="1214" y="1046"/>
                  </a:lnTo>
                  <a:lnTo>
                    <a:pt x="1207" y="1043"/>
                  </a:lnTo>
                  <a:lnTo>
                    <a:pt x="1207" y="1043"/>
                  </a:lnTo>
                  <a:lnTo>
                    <a:pt x="1206" y="1040"/>
                  </a:lnTo>
                  <a:lnTo>
                    <a:pt x="1206" y="1037"/>
                  </a:lnTo>
                  <a:lnTo>
                    <a:pt x="1208" y="1033"/>
                  </a:lnTo>
                  <a:lnTo>
                    <a:pt x="1211" y="1029"/>
                  </a:lnTo>
                  <a:lnTo>
                    <a:pt x="1211" y="1028"/>
                  </a:lnTo>
                  <a:lnTo>
                    <a:pt x="1210" y="1025"/>
                  </a:lnTo>
                  <a:lnTo>
                    <a:pt x="1210" y="1025"/>
                  </a:lnTo>
                  <a:lnTo>
                    <a:pt x="1186" y="1032"/>
                  </a:lnTo>
                  <a:lnTo>
                    <a:pt x="1159" y="1039"/>
                  </a:lnTo>
                  <a:lnTo>
                    <a:pt x="1131" y="1046"/>
                  </a:lnTo>
                  <a:lnTo>
                    <a:pt x="1102" y="1051"/>
                  </a:lnTo>
                  <a:lnTo>
                    <a:pt x="1074" y="1054"/>
                  </a:lnTo>
                  <a:lnTo>
                    <a:pt x="1044" y="1057"/>
                  </a:lnTo>
                  <a:lnTo>
                    <a:pt x="1015" y="1057"/>
                  </a:lnTo>
                  <a:lnTo>
                    <a:pt x="987" y="1054"/>
                  </a:lnTo>
                  <a:lnTo>
                    <a:pt x="987" y="1054"/>
                  </a:lnTo>
                  <a:lnTo>
                    <a:pt x="989" y="1060"/>
                  </a:lnTo>
                  <a:lnTo>
                    <a:pt x="992" y="1064"/>
                  </a:lnTo>
                  <a:lnTo>
                    <a:pt x="1002" y="1073"/>
                  </a:lnTo>
                  <a:lnTo>
                    <a:pt x="1022" y="1088"/>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090" y="1342"/>
                  </a:lnTo>
                  <a:lnTo>
                    <a:pt x="1168" y="1296"/>
                  </a:lnTo>
                  <a:lnTo>
                    <a:pt x="1207" y="1273"/>
                  </a:lnTo>
                  <a:lnTo>
                    <a:pt x="1246" y="1251"/>
                  </a:lnTo>
                  <a:lnTo>
                    <a:pt x="1288" y="1230"/>
                  </a:lnTo>
                  <a:lnTo>
                    <a:pt x="1329" y="1210"/>
                  </a:lnTo>
                  <a:lnTo>
                    <a:pt x="1371" y="1192"/>
                  </a:lnTo>
                  <a:lnTo>
                    <a:pt x="1415" y="1174"/>
                  </a:lnTo>
                  <a:lnTo>
                    <a:pt x="1415" y="1174"/>
                  </a:lnTo>
                  <a:lnTo>
                    <a:pt x="1446" y="1164"/>
                  </a:lnTo>
                  <a:lnTo>
                    <a:pt x="1475" y="1153"/>
                  </a:lnTo>
                  <a:lnTo>
                    <a:pt x="1506" y="1141"/>
                  </a:lnTo>
                  <a:lnTo>
                    <a:pt x="1520" y="1134"/>
                  </a:lnTo>
                  <a:lnTo>
                    <a:pt x="1534" y="1126"/>
                  </a:lnTo>
                  <a:lnTo>
                    <a:pt x="1534" y="1126"/>
                  </a:lnTo>
                  <a:lnTo>
                    <a:pt x="1534" y="1113"/>
                  </a:lnTo>
                  <a:lnTo>
                    <a:pt x="1534" y="1101"/>
                  </a:lnTo>
                  <a:lnTo>
                    <a:pt x="1531" y="1089"/>
                  </a:lnTo>
                  <a:lnTo>
                    <a:pt x="1528" y="1084"/>
                  </a:lnTo>
                  <a:lnTo>
                    <a:pt x="1526" y="1080"/>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0"/>
                  </a:lnTo>
                  <a:lnTo>
                    <a:pt x="1506" y="955"/>
                  </a:lnTo>
                  <a:lnTo>
                    <a:pt x="1505" y="959"/>
                  </a:lnTo>
                  <a:lnTo>
                    <a:pt x="1502" y="966"/>
                  </a:lnTo>
                  <a:lnTo>
                    <a:pt x="1498" y="971"/>
                  </a:lnTo>
                  <a:lnTo>
                    <a:pt x="1495" y="976"/>
                  </a:lnTo>
                  <a:lnTo>
                    <a:pt x="1495" y="976"/>
                  </a:lnTo>
                  <a:lnTo>
                    <a:pt x="1495" y="981"/>
                  </a:lnTo>
                  <a:lnTo>
                    <a:pt x="1496" y="987"/>
                  </a:lnTo>
                  <a:lnTo>
                    <a:pt x="1496" y="993"/>
                  </a:lnTo>
                  <a:lnTo>
                    <a:pt x="1495" y="1000"/>
                  </a:lnTo>
                  <a:lnTo>
                    <a:pt x="1495" y="1000"/>
                  </a:lnTo>
                  <a:lnTo>
                    <a:pt x="1493" y="1009"/>
                  </a:lnTo>
                  <a:lnTo>
                    <a:pt x="1489" y="1019"/>
                  </a:lnTo>
                  <a:lnTo>
                    <a:pt x="1481" y="1037"/>
                  </a:lnTo>
                  <a:lnTo>
                    <a:pt x="1477" y="1047"/>
                  </a:lnTo>
                  <a:lnTo>
                    <a:pt x="1472" y="1057"/>
                  </a:lnTo>
                  <a:lnTo>
                    <a:pt x="1469" y="1067"/>
                  </a:lnTo>
                  <a:lnTo>
                    <a:pt x="1469" y="1078"/>
                  </a:lnTo>
                  <a:lnTo>
                    <a:pt x="1469" y="1078"/>
                  </a:lnTo>
                  <a:lnTo>
                    <a:pt x="1481" y="1078"/>
                  </a:lnTo>
                  <a:lnTo>
                    <a:pt x="1496" y="1078"/>
                  </a:lnTo>
                  <a:lnTo>
                    <a:pt x="1505" y="1078"/>
                  </a:lnTo>
                  <a:lnTo>
                    <a:pt x="1510" y="1075"/>
                  </a:lnTo>
                  <a:lnTo>
                    <a:pt x="1516" y="1070"/>
                  </a:lnTo>
                  <a:lnTo>
                    <a:pt x="1517" y="1067"/>
                  </a:lnTo>
                  <a:lnTo>
                    <a:pt x="1519" y="1064"/>
                  </a:lnTo>
                  <a:lnTo>
                    <a:pt x="1519" y="1064"/>
                  </a:lnTo>
                  <a:lnTo>
                    <a:pt x="1517" y="1059"/>
                  </a:lnTo>
                  <a:lnTo>
                    <a:pt x="1516" y="1056"/>
                  </a:lnTo>
                  <a:lnTo>
                    <a:pt x="1514" y="1051"/>
                  </a:lnTo>
                  <a:lnTo>
                    <a:pt x="1514" y="1046"/>
                  </a:lnTo>
                  <a:lnTo>
                    <a:pt x="1514" y="1046"/>
                  </a:lnTo>
                  <a:lnTo>
                    <a:pt x="1516" y="1044"/>
                  </a:lnTo>
                  <a:lnTo>
                    <a:pt x="1517" y="1044"/>
                  </a:lnTo>
                  <a:lnTo>
                    <a:pt x="1520" y="1046"/>
                  </a:lnTo>
                  <a:lnTo>
                    <a:pt x="1521" y="1046"/>
                  </a:lnTo>
                  <a:lnTo>
                    <a:pt x="1521" y="1043"/>
                  </a:lnTo>
                  <a:lnTo>
                    <a:pt x="1521" y="1043"/>
                  </a:lnTo>
                  <a:close/>
                  <a:moveTo>
                    <a:pt x="1498" y="761"/>
                  </a:moveTo>
                  <a:lnTo>
                    <a:pt x="1498" y="761"/>
                  </a:lnTo>
                  <a:lnTo>
                    <a:pt x="1495" y="755"/>
                  </a:lnTo>
                  <a:lnTo>
                    <a:pt x="1495" y="755"/>
                  </a:lnTo>
                  <a:lnTo>
                    <a:pt x="1484" y="726"/>
                  </a:lnTo>
                  <a:lnTo>
                    <a:pt x="1469" y="695"/>
                  </a:lnTo>
                  <a:lnTo>
                    <a:pt x="1455" y="667"/>
                  </a:lnTo>
                  <a:lnTo>
                    <a:pt x="1440" y="640"/>
                  </a:lnTo>
                  <a:lnTo>
                    <a:pt x="1422" y="615"/>
                  </a:lnTo>
                  <a:lnTo>
                    <a:pt x="1404" y="591"/>
                  </a:lnTo>
                  <a:lnTo>
                    <a:pt x="1382" y="570"/>
                  </a:lnTo>
                  <a:lnTo>
                    <a:pt x="1359" y="550"/>
                  </a:lnTo>
                  <a:lnTo>
                    <a:pt x="1359" y="550"/>
                  </a:lnTo>
                  <a:lnTo>
                    <a:pt x="1308" y="583"/>
                  </a:lnTo>
                  <a:lnTo>
                    <a:pt x="1256" y="613"/>
                  </a:lnTo>
                  <a:lnTo>
                    <a:pt x="1152" y="675"/>
                  </a:lnTo>
                  <a:lnTo>
                    <a:pt x="1100" y="706"/>
                  </a:lnTo>
                  <a:lnTo>
                    <a:pt x="1048" y="737"/>
                  </a:lnTo>
                  <a:lnTo>
                    <a:pt x="998" y="771"/>
                  </a:lnTo>
                  <a:lnTo>
                    <a:pt x="949" y="804"/>
                  </a:lnTo>
                  <a:lnTo>
                    <a:pt x="949" y="804"/>
                  </a:lnTo>
                  <a:lnTo>
                    <a:pt x="930" y="804"/>
                  </a:lnTo>
                  <a:lnTo>
                    <a:pt x="915" y="802"/>
                  </a:lnTo>
                  <a:lnTo>
                    <a:pt x="901" y="797"/>
                  </a:lnTo>
                  <a:lnTo>
                    <a:pt x="887" y="792"/>
                  </a:lnTo>
                  <a:lnTo>
                    <a:pt x="862" y="779"/>
                  </a:lnTo>
                  <a:lnTo>
                    <a:pt x="835" y="766"/>
                  </a:lnTo>
                  <a:lnTo>
                    <a:pt x="835" y="766"/>
                  </a:lnTo>
                  <a:lnTo>
                    <a:pt x="831" y="765"/>
                  </a:lnTo>
                  <a:lnTo>
                    <a:pt x="827" y="765"/>
                  </a:lnTo>
                  <a:lnTo>
                    <a:pt x="821" y="764"/>
                  </a:lnTo>
                  <a:lnTo>
                    <a:pt x="817" y="762"/>
                  </a:lnTo>
                  <a:lnTo>
                    <a:pt x="817" y="762"/>
                  </a:lnTo>
                  <a:lnTo>
                    <a:pt x="800" y="755"/>
                  </a:lnTo>
                  <a:lnTo>
                    <a:pt x="783" y="747"/>
                  </a:lnTo>
                  <a:lnTo>
                    <a:pt x="766" y="738"/>
                  </a:lnTo>
                  <a:lnTo>
                    <a:pt x="749" y="731"/>
                  </a:lnTo>
                  <a:lnTo>
                    <a:pt x="749" y="731"/>
                  </a:lnTo>
                  <a:lnTo>
                    <a:pt x="730" y="724"/>
                  </a:lnTo>
                  <a:lnTo>
                    <a:pt x="711" y="719"/>
                  </a:lnTo>
                  <a:lnTo>
                    <a:pt x="672" y="709"/>
                  </a:lnTo>
                  <a:lnTo>
                    <a:pt x="672" y="709"/>
                  </a:lnTo>
                  <a:lnTo>
                    <a:pt x="648" y="700"/>
                  </a:lnTo>
                  <a:lnTo>
                    <a:pt x="626" y="692"/>
                  </a:lnTo>
                  <a:lnTo>
                    <a:pt x="579" y="675"/>
                  </a:lnTo>
                  <a:lnTo>
                    <a:pt x="579" y="675"/>
                  </a:lnTo>
                  <a:lnTo>
                    <a:pt x="528" y="660"/>
                  </a:lnTo>
                  <a:lnTo>
                    <a:pt x="476" y="644"/>
                  </a:lnTo>
                  <a:lnTo>
                    <a:pt x="476" y="644"/>
                  </a:lnTo>
                  <a:lnTo>
                    <a:pt x="469" y="649"/>
                  </a:lnTo>
                  <a:lnTo>
                    <a:pt x="463" y="656"/>
                  </a:lnTo>
                  <a:lnTo>
                    <a:pt x="456" y="661"/>
                  </a:lnTo>
                  <a:lnTo>
                    <a:pt x="449" y="667"/>
                  </a:lnTo>
                  <a:lnTo>
                    <a:pt x="449" y="667"/>
                  </a:lnTo>
                  <a:lnTo>
                    <a:pt x="426" y="696"/>
                  </a:lnTo>
                  <a:lnTo>
                    <a:pt x="407" y="727"/>
                  </a:lnTo>
                  <a:lnTo>
                    <a:pt x="389" y="759"/>
                  </a:lnTo>
                  <a:lnTo>
                    <a:pt x="370" y="793"/>
                  </a:lnTo>
                  <a:lnTo>
                    <a:pt x="355" y="828"/>
                  </a:lnTo>
                  <a:lnTo>
                    <a:pt x="339" y="865"/>
                  </a:lnTo>
                  <a:lnTo>
                    <a:pt x="325" y="901"/>
                  </a:lnTo>
                  <a:lnTo>
                    <a:pt x="311" y="939"/>
                  </a:lnTo>
                  <a:lnTo>
                    <a:pt x="311" y="939"/>
                  </a:lnTo>
                  <a:lnTo>
                    <a:pt x="314" y="939"/>
                  </a:lnTo>
                  <a:lnTo>
                    <a:pt x="316" y="941"/>
                  </a:lnTo>
                  <a:lnTo>
                    <a:pt x="317" y="945"/>
                  </a:lnTo>
                  <a:lnTo>
                    <a:pt x="317" y="949"/>
                  </a:lnTo>
                  <a:lnTo>
                    <a:pt x="316" y="952"/>
                  </a:lnTo>
                  <a:lnTo>
                    <a:pt x="316" y="952"/>
                  </a:lnTo>
                  <a:lnTo>
                    <a:pt x="324" y="962"/>
                  </a:lnTo>
                  <a:lnTo>
                    <a:pt x="328" y="966"/>
                  </a:lnTo>
                  <a:lnTo>
                    <a:pt x="331" y="973"/>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86" y="1146"/>
                  </a:lnTo>
                  <a:lnTo>
                    <a:pt x="791" y="1150"/>
                  </a:lnTo>
                  <a:lnTo>
                    <a:pt x="797" y="1151"/>
                  </a:lnTo>
                  <a:lnTo>
                    <a:pt x="810" y="1151"/>
                  </a:lnTo>
                  <a:lnTo>
                    <a:pt x="810" y="1151"/>
                  </a:lnTo>
                  <a:lnTo>
                    <a:pt x="827" y="1154"/>
                  </a:lnTo>
                  <a:lnTo>
                    <a:pt x="845" y="1158"/>
                  </a:lnTo>
                  <a:lnTo>
                    <a:pt x="855" y="1160"/>
                  </a:lnTo>
                  <a:lnTo>
                    <a:pt x="864" y="1160"/>
                  </a:lnTo>
                  <a:lnTo>
                    <a:pt x="873" y="1160"/>
                  </a:lnTo>
                  <a:lnTo>
                    <a:pt x="881" y="1158"/>
                  </a:lnTo>
                  <a:lnTo>
                    <a:pt x="881" y="1158"/>
                  </a:lnTo>
                  <a:lnTo>
                    <a:pt x="884" y="1147"/>
                  </a:lnTo>
                  <a:lnTo>
                    <a:pt x="888" y="1139"/>
                  </a:lnTo>
                  <a:lnTo>
                    <a:pt x="893" y="1130"/>
                  </a:lnTo>
                  <a:lnTo>
                    <a:pt x="898" y="1122"/>
                  </a:lnTo>
                  <a:lnTo>
                    <a:pt x="911" y="1108"/>
                  </a:lnTo>
                  <a:lnTo>
                    <a:pt x="923" y="1095"/>
                  </a:lnTo>
                  <a:lnTo>
                    <a:pt x="923" y="1095"/>
                  </a:lnTo>
                  <a:lnTo>
                    <a:pt x="933" y="1091"/>
                  </a:lnTo>
                  <a:lnTo>
                    <a:pt x="943" y="1089"/>
                  </a:lnTo>
                  <a:lnTo>
                    <a:pt x="951" y="1089"/>
                  </a:lnTo>
                  <a:lnTo>
                    <a:pt x="961" y="1089"/>
                  </a:lnTo>
                  <a:lnTo>
                    <a:pt x="980" y="1089"/>
                  </a:lnTo>
                  <a:lnTo>
                    <a:pt x="989" y="1089"/>
                  </a:lnTo>
                  <a:lnTo>
                    <a:pt x="999" y="1087"/>
                  </a:lnTo>
                  <a:lnTo>
                    <a:pt x="999" y="1087"/>
                  </a:lnTo>
                  <a:lnTo>
                    <a:pt x="994" y="1081"/>
                  </a:lnTo>
                  <a:lnTo>
                    <a:pt x="988" y="1075"/>
                  </a:lnTo>
                  <a:lnTo>
                    <a:pt x="975" y="1068"/>
                  </a:lnTo>
                  <a:lnTo>
                    <a:pt x="961" y="1061"/>
                  </a:lnTo>
                  <a:lnTo>
                    <a:pt x="946" y="1057"/>
                  </a:lnTo>
                  <a:lnTo>
                    <a:pt x="946" y="1057"/>
                  </a:lnTo>
                  <a:lnTo>
                    <a:pt x="946" y="1053"/>
                  </a:lnTo>
                  <a:lnTo>
                    <a:pt x="947" y="1049"/>
                  </a:lnTo>
                  <a:lnTo>
                    <a:pt x="949" y="1047"/>
                  </a:lnTo>
                  <a:lnTo>
                    <a:pt x="951" y="1044"/>
                  </a:lnTo>
                  <a:lnTo>
                    <a:pt x="957" y="1042"/>
                  </a:lnTo>
                  <a:lnTo>
                    <a:pt x="964" y="1040"/>
                  </a:lnTo>
                  <a:lnTo>
                    <a:pt x="964" y="1040"/>
                  </a:lnTo>
                  <a:lnTo>
                    <a:pt x="977" y="1040"/>
                  </a:lnTo>
                  <a:lnTo>
                    <a:pt x="989" y="1040"/>
                  </a:lnTo>
                  <a:lnTo>
                    <a:pt x="1017" y="1042"/>
                  </a:lnTo>
                  <a:lnTo>
                    <a:pt x="1044" y="1043"/>
                  </a:lnTo>
                  <a:lnTo>
                    <a:pt x="1058" y="1043"/>
                  </a:lnTo>
                  <a:lnTo>
                    <a:pt x="1072" y="1043"/>
                  </a:lnTo>
                  <a:lnTo>
                    <a:pt x="1072" y="1043"/>
                  </a:lnTo>
                  <a:lnTo>
                    <a:pt x="1093" y="1040"/>
                  </a:lnTo>
                  <a:lnTo>
                    <a:pt x="1113" y="1036"/>
                  </a:lnTo>
                  <a:lnTo>
                    <a:pt x="1151" y="1028"/>
                  </a:lnTo>
                  <a:lnTo>
                    <a:pt x="1189" y="1018"/>
                  </a:lnTo>
                  <a:lnTo>
                    <a:pt x="1228" y="1008"/>
                  </a:lnTo>
                  <a:lnTo>
                    <a:pt x="1228" y="1008"/>
                  </a:lnTo>
                  <a:lnTo>
                    <a:pt x="1243" y="997"/>
                  </a:lnTo>
                  <a:lnTo>
                    <a:pt x="1260" y="985"/>
                  </a:lnTo>
                  <a:lnTo>
                    <a:pt x="1277" y="977"/>
                  </a:lnTo>
                  <a:lnTo>
                    <a:pt x="1295" y="967"/>
                  </a:lnTo>
                  <a:lnTo>
                    <a:pt x="1332" y="950"/>
                  </a:lnTo>
                  <a:lnTo>
                    <a:pt x="1366" y="934"/>
                  </a:lnTo>
                  <a:lnTo>
                    <a:pt x="1366" y="934"/>
                  </a:lnTo>
                  <a:lnTo>
                    <a:pt x="1345" y="925"/>
                  </a:lnTo>
                  <a:lnTo>
                    <a:pt x="1326" y="915"/>
                  </a:lnTo>
                  <a:lnTo>
                    <a:pt x="1308" y="904"/>
                  </a:lnTo>
                  <a:lnTo>
                    <a:pt x="1291" y="889"/>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65" y="793"/>
                  </a:lnTo>
                  <a:lnTo>
                    <a:pt x="1273" y="790"/>
                  </a:lnTo>
                  <a:lnTo>
                    <a:pt x="1280" y="789"/>
                  </a:lnTo>
                  <a:lnTo>
                    <a:pt x="1294" y="788"/>
                  </a:lnTo>
                  <a:lnTo>
                    <a:pt x="1300" y="788"/>
                  </a:lnTo>
                  <a:lnTo>
                    <a:pt x="1305" y="786"/>
                  </a:lnTo>
                  <a:lnTo>
                    <a:pt x="1311" y="783"/>
                  </a:lnTo>
                  <a:lnTo>
                    <a:pt x="1315" y="779"/>
                  </a:lnTo>
                  <a:lnTo>
                    <a:pt x="1315" y="779"/>
                  </a:lnTo>
                  <a:lnTo>
                    <a:pt x="1319" y="773"/>
                  </a:lnTo>
                  <a:lnTo>
                    <a:pt x="1321" y="766"/>
                  </a:lnTo>
                  <a:lnTo>
                    <a:pt x="1322" y="752"/>
                  </a:lnTo>
                  <a:lnTo>
                    <a:pt x="1324" y="738"/>
                  </a:lnTo>
                  <a:lnTo>
                    <a:pt x="1324" y="731"/>
                  </a:lnTo>
                  <a:lnTo>
                    <a:pt x="1326" y="724"/>
                  </a:lnTo>
                  <a:lnTo>
                    <a:pt x="1326" y="724"/>
                  </a:lnTo>
                  <a:lnTo>
                    <a:pt x="1331" y="717"/>
                  </a:lnTo>
                  <a:lnTo>
                    <a:pt x="1336" y="710"/>
                  </a:lnTo>
                  <a:lnTo>
                    <a:pt x="1343" y="706"/>
                  </a:lnTo>
                  <a:lnTo>
                    <a:pt x="1350" y="703"/>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2" y="854"/>
                  </a:lnTo>
                  <a:lnTo>
                    <a:pt x="1464" y="839"/>
                  </a:lnTo>
                  <a:lnTo>
                    <a:pt x="1467" y="827"/>
                  </a:lnTo>
                  <a:lnTo>
                    <a:pt x="1469" y="816"/>
                  </a:lnTo>
                  <a:lnTo>
                    <a:pt x="1474" y="804"/>
                  </a:lnTo>
                  <a:lnTo>
                    <a:pt x="1485" y="782"/>
                  </a:lnTo>
                  <a:lnTo>
                    <a:pt x="1498" y="761"/>
                  </a:lnTo>
                  <a:lnTo>
                    <a:pt x="1498" y="761"/>
                  </a:lnTo>
                  <a:close/>
                  <a:moveTo>
                    <a:pt x="1440" y="897"/>
                  </a:moveTo>
                  <a:lnTo>
                    <a:pt x="1440" y="897"/>
                  </a:lnTo>
                  <a:lnTo>
                    <a:pt x="1436" y="905"/>
                  </a:lnTo>
                  <a:lnTo>
                    <a:pt x="1433" y="912"/>
                  </a:lnTo>
                  <a:lnTo>
                    <a:pt x="1430" y="920"/>
                  </a:lnTo>
                  <a:lnTo>
                    <a:pt x="1429" y="928"/>
                  </a:lnTo>
                  <a:lnTo>
                    <a:pt x="1430" y="945"/>
                  </a:lnTo>
                  <a:lnTo>
                    <a:pt x="1433" y="962"/>
                  </a:lnTo>
                  <a:lnTo>
                    <a:pt x="1433" y="962"/>
                  </a:lnTo>
                  <a:lnTo>
                    <a:pt x="1439" y="962"/>
                  </a:lnTo>
                  <a:lnTo>
                    <a:pt x="1443" y="959"/>
                  </a:lnTo>
                  <a:lnTo>
                    <a:pt x="1447" y="956"/>
                  </a:lnTo>
                  <a:lnTo>
                    <a:pt x="1450" y="952"/>
                  </a:lnTo>
                  <a:lnTo>
                    <a:pt x="1455" y="943"/>
                  </a:lnTo>
                  <a:lnTo>
                    <a:pt x="1460" y="941"/>
                  </a:lnTo>
                  <a:lnTo>
                    <a:pt x="1464" y="938"/>
                  </a:lnTo>
                  <a:lnTo>
                    <a:pt x="1464" y="938"/>
                  </a:lnTo>
                  <a:lnTo>
                    <a:pt x="1468" y="939"/>
                  </a:lnTo>
                  <a:lnTo>
                    <a:pt x="1471" y="942"/>
                  </a:lnTo>
                  <a:lnTo>
                    <a:pt x="1475" y="948"/>
                  </a:lnTo>
                  <a:lnTo>
                    <a:pt x="1481" y="953"/>
                  </a:lnTo>
                  <a:lnTo>
                    <a:pt x="1484" y="956"/>
                  </a:lnTo>
                  <a:lnTo>
                    <a:pt x="1489" y="957"/>
                  </a:lnTo>
                  <a:lnTo>
                    <a:pt x="1489" y="957"/>
                  </a:lnTo>
                  <a:lnTo>
                    <a:pt x="1489" y="943"/>
                  </a:lnTo>
                  <a:lnTo>
                    <a:pt x="1489" y="931"/>
                  </a:lnTo>
                  <a:lnTo>
                    <a:pt x="1485" y="921"/>
                  </a:lnTo>
                  <a:lnTo>
                    <a:pt x="1479" y="912"/>
                  </a:lnTo>
                  <a:lnTo>
                    <a:pt x="1471" y="905"/>
                  </a:lnTo>
                  <a:lnTo>
                    <a:pt x="1462" y="901"/>
                  </a:lnTo>
                  <a:lnTo>
                    <a:pt x="1451" y="898"/>
                  </a:lnTo>
                  <a:lnTo>
                    <a:pt x="1440" y="897"/>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73" y="795"/>
                  </a:lnTo>
                  <a:lnTo>
                    <a:pt x="1389" y="807"/>
                  </a:lnTo>
                  <a:lnTo>
                    <a:pt x="1404" y="823"/>
                  </a:lnTo>
                  <a:lnTo>
                    <a:pt x="1418" y="839"/>
                  </a:lnTo>
                  <a:lnTo>
                    <a:pt x="1422" y="848"/>
                  </a:lnTo>
                  <a:lnTo>
                    <a:pt x="1427" y="858"/>
                  </a:lnTo>
                  <a:lnTo>
                    <a:pt x="1427" y="858"/>
                  </a:lnTo>
                  <a:lnTo>
                    <a:pt x="1429" y="865"/>
                  </a:lnTo>
                  <a:lnTo>
                    <a:pt x="1430" y="872"/>
                  </a:lnTo>
                  <a:lnTo>
                    <a:pt x="1432" y="876"/>
                  </a:lnTo>
                  <a:lnTo>
                    <a:pt x="1434" y="879"/>
                  </a:lnTo>
                  <a:lnTo>
                    <a:pt x="1437" y="880"/>
                  </a:lnTo>
                  <a:lnTo>
                    <a:pt x="1441" y="882"/>
                  </a:lnTo>
                  <a:lnTo>
                    <a:pt x="1441" y="882"/>
                  </a:lnTo>
                  <a:lnTo>
                    <a:pt x="1444" y="873"/>
                  </a:lnTo>
                  <a:lnTo>
                    <a:pt x="1446" y="863"/>
                  </a:lnTo>
                  <a:lnTo>
                    <a:pt x="1446" y="851"/>
                  </a:lnTo>
                  <a:lnTo>
                    <a:pt x="1443" y="837"/>
                  </a:lnTo>
                  <a:lnTo>
                    <a:pt x="1440" y="824"/>
                  </a:lnTo>
                  <a:lnTo>
                    <a:pt x="1436" y="811"/>
                  </a:lnTo>
                  <a:lnTo>
                    <a:pt x="1430" y="800"/>
                  </a:lnTo>
                  <a:lnTo>
                    <a:pt x="1423" y="79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20" y="880"/>
                  </a:lnTo>
                  <a:lnTo>
                    <a:pt x="1416" y="868"/>
                  </a:lnTo>
                  <a:lnTo>
                    <a:pt x="1412" y="858"/>
                  </a:lnTo>
                  <a:lnTo>
                    <a:pt x="1406" y="847"/>
                  </a:lnTo>
                  <a:lnTo>
                    <a:pt x="1401" y="837"/>
                  </a:lnTo>
                  <a:lnTo>
                    <a:pt x="1394" y="828"/>
                  </a:lnTo>
                  <a:lnTo>
                    <a:pt x="1387" y="820"/>
                  </a:lnTo>
                  <a:lnTo>
                    <a:pt x="1378" y="811"/>
                  </a:lnTo>
                  <a:lnTo>
                    <a:pt x="1370" y="804"/>
                  </a:lnTo>
                  <a:lnTo>
                    <a:pt x="1370" y="804"/>
                  </a:lnTo>
                  <a:close/>
                  <a:moveTo>
                    <a:pt x="1370" y="775"/>
                  </a:moveTo>
                  <a:lnTo>
                    <a:pt x="1370" y="775"/>
                  </a:lnTo>
                  <a:lnTo>
                    <a:pt x="1375" y="769"/>
                  </a:lnTo>
                  <a:lnTo>
                    <a:pt x="1384" y="765"/>
                  </a:lnTo>
                  <a:lnTo>
                    <a:pt x="1392" y="761"/>
                  </a:lnTo>
                  <a:lnTo>
                    <a:pt x="1398" y="761"/>
                  </a:lnTo>
                  <a:lnTo>
                    <a:pt x="1402" y="761"/>
                  </a:lnTo>
                  <a:lnTo>
                    <a:pt x="1402" y="761"/>
                  </a:lnTo>
                  <a:lnTo>
                    <a:pt x="1406" y="764"/>
                  </a:lnTo>
                  <a:lnTo>
                    <a:pt x="1411" y="766"/>
                  </a:lnTo>
                  <a:lnTo>
                    <a:pt x="1413" y="769"/>
                  </a:lnTo>
                  <a:lnTo>
                    <a:pt x="1413" y="768"/>
                  </a:lnTo>
                  <a:lnTo>
                    <a:pt x="1413" y="766"/>
                  </a:lnTo>
                  <a:lnTo>
                    <a:pt x="1413" y="766"/>
                  </a:lnTo>
                  <a:lnTo>
                    <a:pt x="1402" y="752"/>
                  </a:lnTo>
                  <a:lnTo>
                    <a:pt x="1387" y="737"/>
                  </a:lnTo>
                  <a:lnTo>
                    <a:pt x="1378" y="730"/>
                  </a:lnTo>
                  <a:lnTo>
                    <a:pt x="1370" y="724"/>
                  </a:lnTo>
                  <a:lnTo>
                    <a:pt x="1361" y="720"/>
                  </a:lnTo>
                  <a:lnTo>
                    <a:pt x="1354" y="719"/>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26" y="789"/>
                  </a:lnTo>
                  <a:lnTo>
                    <a:pt x="1319" y="795"/>
                  </a:lnTo>
                  <a:lnTo>
                    <a:pt x="1312" y="799"/>
                  </a:lnTo>
                  <a:lnTo>
                    <a:pt x="1307" y="800"/>
                  </a:lnTo>
                  <a:lnTo>
                    <a:pt x="1300" y="800"/>
                  </a:lnTo>
                  <a:lnTo>
                    <a:pt x="1286" y="802"/>
                  </a:lnTo>
                  <a:lnTo>
                    <a:pt x="1277" y="803"/>
                  </a:lnTo>
                  <a:lnTo>
                    <a:pt x="1270" y="807"/>
                  </a:lnTo>
                  <a:lnTo>
                    <a:pt x="1270" y="807"/>
                  </a:lnTo>
                  <a:lnTo>
                    <a:pt x="1267" y="810"/>
                  </a:lnTo>
                  <a:lnTo>
                    <a:pt x="1265" y="814"/>
                  </a:lnTo>
                  <a:lnTo>
                    <a:pt x="1263" y="823"/>
                  </a:lnTo>
                  <a:lnTo>
                    <a:pt x="1265" y="832"/>
                  </a:lnTo>
                  <a:lnTo>
                    <a:pt x="1267" y="841"/>
                  </a:lnTo>
                  <a:lnTo>
                    <a:pt x="1273" y="849"/>
                  </a:lnTo>
                  <a:lnTo>
                    <a:pt x="1279" y="858"/>
                  </a:lnTo>
                  <a:lnTo>
                    <a:pt x="1293" y="873"/>
                  </a:lnTo>
                  <a:lnTo>
                    <a:pt x="1293" y="873"/>
                  </a:lnTo>
                  <a:lnTo>
                    <a:pt x="1304" y="883"/>
                  </a:lnTo>
                  <a:lnTo>
                    <a:pt x="1315" y="891"/>
                  </a:lnTo>
                  <a:lnTo>
                    <a:pt x="1326" y="900"/>
                  </a:lnTo>
                  <a:lnTo>
                    <a:pt x="1339" y="907"/>
                  </a:lnTo>
                  <a:lnTo>
                    <a:pt x="1352" y="912"/>
                  </a:lnTo>
                  <a:lnTo>
                    <a:pt x="1364" y="917"/>
                  </a:lnTo>
                  <a:lnTo>
                    <a:pt x="1391" y="925"/>
                  </a:lnTo>
                  <a:lnTo>
                    <a:pt x="1391" y="925"/>
                  </a:lnTo>
                  <a:lnTo>
                    <a:pt x="1398" y="924"/>
                  </a:lnTo>
                  <a:lnTo>
                    <a:pt x="1405" y="922"/>
                  </a:lnTo>
                  <a:lnTo>
                    <a:pt x="1411" y="924"/>
                  </a:lnTo>
                  <a:lnTo>
                    <a:pt x="1416" y="925"/>
                  </a:lnTo>
                  <a:lnTo>
                    <a:pt x="1416" y="925"/>
                  </a:lnTo>
                  <a:lnTo>
                    <a:pt x="1416" y="920"/>
                  </a:lnTo>
                  <a:lnTo>
                    <a:pt x="1418" y="914"/>
                  </a:lnTo>
                  <a:lnTo>
                    <a:pt x="1420" y="90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59" y="775"/>
                  </a:lnTo>
                  <a:lnTo>
                    <a:pt x="1363" y="773"/>
                  </a:lnTo>
                  <a:lnTo>
                    <a:pt x="1366" y="775"/>
                  </a:lnTo>
                  <a:lnTo>
                    <a:pt x="1367" y="776"/>
                  </a:lnTo>
                  <a:lnTo>
                    <a:pt x="1370" y="775"/>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6" y="945"/>
                  </a:lnTo>
                  <a:lnTo>
                    <a:pt x="1411" y="943"/>
                  </a:lnTo>
                  <a:lnTo>
                    <a:pt x="1405" y="943"/>
                  </a:lnTo>
                  <a:lnTo>
                    <a:pt x="1399" y="943"/>
                  </a:lnTo>
                  <a:lnTo>
                    <a:pt x="1394" y="941"/>
                  </a:lnTo>
                  <a:lnTo>
                    <a:pt x="1394" y="941"/>
                  </a:lnTo>
                  <a:lnTo>
                    <a:pt x="1359" y="955"/>
                  </a:lnTo>
                  <a:lnTo>
                    <a:pt x="1322" y="970"/>
                  </a:lnTo>
                  <a:lnTo>
                    <a:pt x="1286" y="987"/>
                  </a:lnTo>
                  <a:lnTo>
                    <a:pt x="1252" y="1004"/>
                  </a:lnTo>
                  <a:lnTo>
                    <a:pt x="1252" y="1004"/>
                  </a:lnTo>
                  <a:lnTo>
                    <a:pt x="1252" y="1009"/>
                  </a:lnTo>
                  <a:lnTo>
                    <a:pt x="1249" y="1014"/>
                  </a:lnTo>
                  <a:lnTo>
                    <a:pt x="1249" y="1014"/>
                  </a:lnTo>
                  <a:lnTo>
                    <a:pt x="1235" y="1021"/>
                  </a:lnTo>
                  <a:lnTo>
                    <a:pt x="1229" y="1026"/>
                  </a:lnTo>
                  <a:lnTo>
                    <a:pt x="1228" y="1029"/>
                  </a:lnTo>
                  <a:lnTo>
                    <a:pt x="1227" y="1033"/>
                  </a:lnTo>
                  <a:lnTo>
                    <a:pt x="1227" y="1033"/>
                  </a:lnTo>
                  <a:lnTo>
                    <a:pt x="1243" y="1039"/>
                  </a:lnTo>
                  <a:lnTo>
                    <a:pt x="1258" y="1047"/>
                  </a:lnTo>
                  <a:lnTo>
                    <a:pt x="1286" y="1066"/>
                  </a:lnTo>
                  <a:lnTo>
                    <a:pt x="1286" y="1066"/>
                  </a:lnTo>
                  <a:lnTo>
                    <a:pt x="1294" y="1084"/>
                  </a:lnTo>
                  <a:lnTo>
                    <a:pt x="1300" y="1094"/>
                  </a:lnTo>
                  <a:lnTo>
                    <a:pt x="1307" y="1101"/>
                  </a:lnTo>
                  <a:lnTo>
                    <a:pt x="1307" y="1101"/>
                  </a:lnTo>
                  <a:lnTo>
                    <a:pt x="1318" y="1077"/>
                  </a:lnTo>
                  <a:lnTo>
                    <a:pt x="1332" y="1053"/>
                  </a:lnTo>
                  <a:lnTo>
                    <a:pt x="1346" y="1029"/>
                  </a:lnTo>
                  <a:lnTo>
                    <a:pt x="1354" y="1018"/>
                  </a:lnTo>
                  <a:lnTo>
                    <a:pt x="1364" y="100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4" y="1346"/>
                  </a:lnTo>
                  <a:lnTo>
                    <a:pt x="1079" y="1324"/>
                  </a:lnTo>
                  <a:lnTo>
                    <a:pt x="1082" y="1299"/>
                  </a:lnTo>
                  <a:lnTo>
                    <a:pt x="1082" y="1275"/>
                  </a:lnTo>
                  <a:lnTo>
                    <a:pt x="1079" y="1254"/>
                  </a:lnTo>
                  <a:lnTo>
                    <a:pt x="1079" y="1254"/>
                  </a:lnTo>
                  <a:lnTo>
                    <a:pt x="1068" y="1258"/>
                  </a:lnTo>
                  <a:lnTo>
                    <a:pt x="1058" y="1263"/>
                  </a:lnTo>
                  <a:lnTo>
                    <a:pt x="1041" y="1275"/>
                  </a:lnTo>
                  <a:lnTo>
                    <a:pt x="1032" y="1279"/>
                  </a:lnTo>
                  <a:lnTo>
                    <a:pt x="1022" y="1283"/>
                  </a:lnTo>
                  <a:lnTo>
                    <a:pt x="1010" y="1287"/>
                  </a:lnTo>
                  <a:lnTo>
                    <a:pt x="998" y="1289"/>
                  </a:lnTo>
                  <a:lnTo>
                    <a:pt x="998" y="1289"/>
                  </a:lnTo>
                  <a:lnTo>
                    <a:pt x="987" y="1285"/>
                  </a:lnTo>
                  <a:lnTo>
                    <a:pt x="978" y="1279"/>
                  </a:lnTo>
                  <a:lnTo>
                    <a:pt x="971" y="1271"/>
                  </a:lnTo>
                  <a:lnTo>
                    <a:pt x="964" y="1262"/>
                  </a:lnTo>
                  <a:lnTo>
                    <a:pt x="960" y="1252"/>
                  </a:lnTo>
                  <a:lnTo>
                    <a:pt x="954" y="1242"/>
                  </a:lnTo>
                  <a:lnTo>
                    <a:pt x="946" y="1223"/>
                  </a:lnTo>
                  <a:lnTo>
                    <a:pt x="946" y="1223"/>
                  </a:lnTo>
                  <a:lnTo>
                    <a:pt x="940" y="1210"/>
                  </a:lnTo>
                  <a:lnTo>
                    <a:pt x="935" y="1199"/>
                  </a:lnTo>
                  <a:lnTo>
                    <a:pt x="933" y="1195"/>
                  </a:lnTo>
                  <a:lnTo>
                    <a:pt x="933" y="1190"/>
                  </a:lnTo>
                  <a:lnTo>
                    <a:pt x="936" y="1186"/>
                  </a:lnTo>
                  <a:lnTo>
                    <a:pt x="939" y="1182"/>
                  </a:lnTo>
                  <a:lnTo>
                    <a:pt x="939" y="1182"/>
                  </a:lnTo>
                  <a:lnTo>
                    <a:pt x="949" y="1186"/>
                  </a:lnTo>
                  <a:lnTo>
                    <a:pt x="957" y="1189"/>
                  </a:lnTo>
                  <a:lnTo>
                    <a:pt x="968" y="1190"/>
                  </a:lnTo>
                  <a:lnTo>
                    <a:pt x="978" y="1189"/>
                  </a:lnTo>
                  <a:lnTo>
                    <a:pt x="989" y="1188"/>
                  </a:lnTo>
                  <a:lnTo>
                    <a:pt x="999" y="1185"/>
                  </a:lnTo>
                  <a:lnTo>
                    <a:pt x="1020" y="1178"/>
                  </a:lnTo>
                  <a:lnTo>
                    <a:pt x="1020" y="1178"/>
                  </a:lnTo>
                  <a:lnTo>
                    <a:pt x="1015" y="1164"/>
                  </a:lnTo>
                  <a:lnTo>
                    <a:pt x="1008" y="1151"/>
                  </a:lnTo>
                  <a:lnTo>
                    <a:pt x="1001" y="1140"/>
                  </a:lnTo>
                  <a:lnTo>
                    <a:pt x="992" y="1129"/>
                  </a:lnTo>
                  <a:lnTo>
                    <a:pt x="982" y="1120"/>
                  </a:lnTo>
                  <a:lnTo>
                    <a:pt x="971" y="1112"/>
                  </a:lnTo>
                  <a:lnTo>
                    <a:pt x="959" y="1106"/>
                  </a:lnTo>
                  <a:lnTo>
                    <a:pt x="944" y="1103"/>
                  </a:lnTo>
                  <a:lnTo>
                    <a:pt x="944" y="1103"/>
                  </a:lnTo>
                  <a:lnTo>
                    <a:pt x="936" y="1108"/>
                  </a:lnTo>
                  <a:lnTo>
                    <a:pt x="929" y="1113"/>
                  </a:lnTo>
                  <a:lnTo>
                    <a:pt x="922" y="1119"/>
                  </a:lnTo>
                  <a:lnTo>
                    <a:pt x="915" y="1124"/>
                  </a:lnTo>
                  <a:lnTo>
                    <a:pt x="909" y="1133"/>
                  </a:lnTo>
                  <a:lnTo>
                    <a:pt x="905" y="1140"/>
                  </a:lnTo>
                  <a:lnTo>
                    <a:pt x="898" y="1158"/>
                  </a:lnTo>
                  <a:lnTo>
                    <a:pt x="898" y="1158"/>
                  </a:lnTo>
                  <a:lnTo>
                    <a:pt x="900" y="1160"/>
                  </a:lnTo>
                  <a:lnTo>
                    <a:pt x="902" y="1162"/>
                  </a:lnTo>
                  <a:lnTo>
                    <a:pt x="902" y="1167"/>
                  </a:lnTo>
                  <a:lnTo>
                    <a:pt x="902" y="1171"/>
                  </a:lnTo>
                  <a:lnTo>
                    <a:pt x="902" y="1171"/>
                  </a:lnTo>
                  <a:lnTo>
                    <a:pt x="900" y="1175"/>
                  </a:lnTo>
                  <a:lnTo>
                    <a:pt x="894" y="1178"/>
                  </a:lnTo>
                  <a:lnTo>
                    <a:pt x="894" y="1178"/>
                  </a:lnTo>
                  <a:close/>
                  <a:moveTo>
                    <a:pt x="1009" y="1101"/>
                  </a:moveTo>
                  <a:lnTo>
                    <a:pt x="1009" y="1101"/>
                  </a:lnTo>
                  <a:lnTo>
                    <a:pt x="1003" y="1102"/>
                  </a:lnTo>
                  <a:lnTo>
                    <a:pt x="998" y="1103"/>
                  </a:lnTo>
                  <a:lnTo>
                    <a:pt x="992" y="1105"/>
                  </a:lnTo>
                  <a:lnTo>
                    <a:pt x="987" y="1108"/>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37" y="1258"/>
                  </a:lnTo>
                  <a:lnTo>
                    <a:pt x="1050" y="1252"/>
                  </a:lnTo>
                  <a:lnTo>
                    <a:pt x="1060" y="1245"/>
                  </a:lnTo>
                  <a:lnTo>
                    <a:pt x="1069" y="1238"/>
                  </a:lnTo>
                  <a:lnTo>
                    <a:pt x="1078" y="1230"/>
                  </a:lnTo>
                  <a:lnTo>
                    <a:pt x="1078" y="1230"/>
                  </a:lnTo>
                  <a:lnTo>
                    <a:pt x="1074" y="1210"/>
                  </a:lnTo>
                  <a:lnTo>
                    <a:pt x="1068" y="1192"/>
                  </a:lnTo>
                  <a:lnTo>
                    <a:pt x="1061" y="1175"/>
                  </a:lnTo>
                  <a:lnTo>
                    <a:pt x="1053" y="1158"/>
                  </a:lnTo>
                  <a:lnTo>
                    <a:pt x="1043" y="1141"/>
                  </a:lnTo>
                  <a:lnTo>
                    <a:pt x="1033" y="1127"/>
                  </a:lnTo>
                  <a:lnTo>
                    <a:pt x="1022" y="1113"/>
                  </a:lnTo>
                  <a:lnTo>
                    <a:pt x="1009" y="1101"/>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23" y="1192"/>
                  </a:lnTo>
                  <a:lnTo>
                    <a:pt x="1017" y="1196"/>
                  </a:lnTo>
                  <a:lnTo>
                    <a:pt x="1009" y="1199"/>
                  </a:lnTo>
                  <a:lnTo>
                    <a:pt x="1001" y="1202"/>
                  </a:lnTo>
                  <a:lnTo>
                    <a:pt x="991" y="1203"/>
                  </a:lnTo>
                  <a:lnTo>
                    <a:pt x="971" y="1206"/>
                  </a:lnTo>
                  <a:lnTo>
                    <a:pt x="953" y="1207"/>
                  </a:lnTo>
                  <a:lnTo>
                    <a:pt x="953" y="1207"/>
                  </a:lnTo>
                  <a:lnTo>
                    <a:pt x="957" y="1214"/>
                  </a:lnTo>
                  <a:lnTo>
                    <a:pt x="961" y="1224"/>
                  </a:lnTo>
                  <a:lnTo>
                    <a:pt x="971" y="1247"/>
                  </a:lnTo>
                  <a:lnTo>
                    <a:pt x="977" y="1256"/>
                  </a:lnTo>
                  <a:lnTo>
                    <a:pt x="982" y="1265"/>
                  </a:lnTo>
                  <a:lnTo>
                    <a:pt x="987" y="1269"/>
                  </a:lnTo>
                  <a:lnTo>
                    <a:pt x="991" y="1271"/>
                  </a:lnTo>
                  <a:lnTo>
                    <a:pt x="995" y="1273"/>
                  </a:lnTo>
                  <a:lnTo>
                    <a:pt x="999" y="1273"/>
                  </a:lnTo>
                  <a:lnTo>
                    <a:pt x="999" y="1273"/>
                  </a:lnTo>
                  <a:close/>
                  <a:moveTo>
                    <a:pt x="770" y="291"/>
                  </a:moveTo>
                  <a:lnTo>
                    <a:pt x="770" y="291"/>
                  </a:lnTo>
                  <a:lnTo>
                    <a:pt x="768" y="283"/>
                  </a:lnTo>
                  <a:lnTo>
                    <a:pt x="766" y="275"/>
                  </a:lnTo>
                  <a:lnTo>
                    <a:pt x="763" y="262"/>
                  </a:lnTo>
                  <a:lnTo>
                    <a:pt x="763" y="262"/>
                  </a:lnTo>
                  <a:lnTo>
                    <a:pt x="759" y="267"/>
                  </a:lnTo>
                  <a:lnTo>
                    <a:pt x="756" y="272"/>
                  </a:lnTo>
                  <a:lnTo>
                    <a:pt x="755" y="278"/>
                  </a:lnTo>
                  <a:lnTo>
                    <a:pt x="754" y="283"/>
                  </a:lnTo>
                  <a:lnTo>
                    <a:pt x="754" y="283"/>
                  </a:lnTo>
                  <a:lnTo>
                    <a:pt x="759" y="288"/>
                  </a:lnTo>
                  <a:lnTo>
                    <a:pt x="765" y="292"/>
                  </a:lnTo>
                  <a:lnTo>
                    <a:pt x="769" y="298"/>
                  </a:lnTo>
                  <a:lnTo>
                    <a:pt x="770" y="302"/>
                  </a:lnTo>
                  <a:lnTo>
                    <a:pt x="770" y="306"/>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lnTo>
                    <a:pt x="770" y="291"/>
                  </a:lnTo>
                  <a:close/>
                  <a:moveTo>
                    <a:pt x="907" y="240"/>
                  </a:moveTo>
                  <a:lnTo>
                    <a:pt x="907" y="240"/>
                  </a:lnTo>
                  <a:lnTo>
                    <a:pt x="901" y="233"/>
                  </a:lnTo>
                  <a:lnTo>
                    <a:pt x="895" y="227"/>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21" y="255"/>
                  </a:lnTo>
                  <a:lnTo>
                    <a:pt x="915" y="253"/>
                  </a:lnTo>
                  <a:lnTo>
                    <a:pt x="911" y="247"/>
                  </a:lnTo>
                  <a:lnTo>
                    <a:pt x="902" y="239"/>
                  </a:lnTo>
                  <a:lnTo>
                    <a:pt x="902" y="239"/>
                  </a:lnTo>
                  <a:lnTo>
                    <a:pt x="905" y="239"/>
                  </a:lnTo>
                  <a:lnTo>
                    <a:pt x="907" y="240"/>
                  </a:lnTo>
                  <a:lnTo>
                    <a:pt x="907" y="240"/>
                  </a:lnTo>
                  <a:close/>
                  <a:moveTo>
                    <a:pt x="738" y="289"/>
                  </a:moveTo>
                  <a:lnTo>
                    <a:pt x="738" y="289"/>
                  </a:lnTo>
                  <a:lnTo>
                    <a:pt x="721" y="295"/>
                  </a:lnTo>
                  <a:lnTo>
                    <a:pt x="704" y="300"/>
                  </a:lnTo>
                  <a:lnTo>
                    <a:pt x="689" y="307"/>
                  </a:lnTo>
                  <a:lnTo>
                    <a:pt x="675" y="316"/>
                  </a:lnTo>
                  <a:lnTo>
                    <a:pt x="675" y="316"/>
                  </a:lnTo>
                  <a:lnTo>
                    <a:pt x="661" y="320"/>
                  </a:lnTo>
                  <a:lnTo>
                    <a:pt x="650" y="326"/>
                  </a:lnTo>
                  <a:lnTo>
                    <a:pt x="650" y="326"/>
                  </a:lnTo>
                  <a:lnTo>
                    <a:pt x="631" y="331"/>
                  </a:lnTo>
                  <a:lnTo>
                    <a:pt x="616" y="338"/>
                  </a:lnTo>
                  <a:lnTo>
                    <a:pt x="584" y="354"/>
                  </a:lnTo>
                  <a:lnTo>
                    <a:pt x="554" y="369"/>
                  </a:lnTo>
                  <a:lnTo>
                    <a:pt x="522" y="383"/>
                  </a:lnTo>
                  <a:lnTo>
                    <a:pt x="522" y="383"/>
                  </a:lnTo>
                  <a:lnTo>
                    <a:pt x="508" y="387"/>
                  </a:lnTo>
                  <a:lnTo>
                    <a:pt x="495" y="392"/>
                  </a:lnTo>
                  <a:lnTo>
                    <a:pt x="484" y="399"/>
                  </a:lnTo>
                  <a:lnTo>
                    <a:pt x="474" y="406"/>
                  </a:lnTo>
                  <a:lnTo>
                    <a:pt x="453" y="420"/>
                  </a:lnTo>
                  <a:lnTo>
                    <a:pt x="443" y="427"/>
                  </a:lnTo>
                  <a:lnTo>
                    <a:pt x="431" y="432"/>
                  </a:lnTo>
                  <a:lnTo>
                    <a:pt x="431" y="432"/>
                  </a:lnTo>
                  <a:lnTo>
                    <a:pt x="422" y="441"/>
                  </a:lnTo>
                  <a:lnTo>
                    <a:pt x="414" y="446"/>
                  </a:lnTo>
                  <a:lnTo>
                    <a:pt x="394" y="458"/>
                  </a:lnTo>
                  <a:lnTo>
                    <a:pt x="373" y="469"/>
                  </a:lnTo>
                  <a:lnTo>
                    <a:pt x="363" y="473"/>
                  </a:lnTo>
                  <a:lnTo>
                    <a:pt x="353" y="480"/>
                  </a:lnTo>
                  <a:lnTo>
                    <a:pt x="353" y="480"/>
                  </a:lnTo>
                  <a:lnTo>
                    <a:pt x="327" y="500"/>
                  </a:lnTo>
                  <a:lnTo>
                    <a:pt x="299" y="522"/>
                  </a:lnTo>
                  <a:lnTo>
                    <a:pt x="285" y="532"/>
                  </a:lnTo>
                  <a:lnTo>
                    <a:pt x="271" y="542"/>
                  </a:lnTo>
                  <a:lnTo>
                    <a:pt x="255" y="550"/>
                  </a:lnTo>
                  <a:lnTo>
                    <a:pt x="240" y="556"/>
                  </a:lnTo>
                  <a:lnTo>
                    <a:pt x="240" y="556"/>
                  </a:lnTo>
                  <a:lnTo>
                    <a:pt x="234" y="556"/>
                  </a:lnTo>
                  <a:lnTo>
                    <a:pt x="230" y="554"/>
                  </a:lnTo>
                  <a:lnTo>
                    <a:pt x="230" y="554"/>
                  </a:lnTo>
                  <a:lnTo>
                    <a:pt x="223" y="560"/>
                  </a:lnTo>
                  <a:lnTo>
                    <a:pt x="217" y="567"/>
                  </a:lnTo>
                  <a:lnTo>
                    <a:pt x="213" y="574"/>
                  </a:lnTo>
                  <a:lnTo>
                    <a:pt x="209" y="583"/>
                  </a:lnTo>
                  <a:lnTo>
                    <a:pt x="205" y="601"/>
                  </a:lnTo>
                  <a:lnTo>
                    <a:pt x="202" y="622"/>
                  </a:lnTo>
                  <a:lnTo>
                    <a:pt x="202" y="622"/>
                  </a:lnTo>
                  <a:lnTo>
                    <a:pt x="216" y="627"/>
                  </a:lnTo>
                  <a:lnTo>
                    <a:pt x="230" y="633"/>
                  </a:lnTo>
                  <a:lnTo>
                    <a:pt x="230" y="633"/>
                  </a:lnTo>
                  <a:lnTo>
                    <a:pt x="231" y="626"/>
                  </a:lnTo>
                  <a:lnTo>
                    <a:pt x="233" y="619"/>
                  </a:lnTo>
                  <a:lnTo>
                    <a:pt x="234" y="604"/>
                  </a:lnTo>
                  <a:lnTo>
                    <a:pt x="236" y="588"/>
                  </a:lnTo>
                  <a:lnTo>
                    <a:pt x="237" y="581"/>
                  </a:lnTo>
                  <a:lnTo>
                    <a:pt x="238" y="576"/>
                  </a:lnTo>
                  <a:lnTo>
                    <a:pt x="238" y="576"/>
                  </a:lnTo>
                  <a:lnTo>
                    <a:pt x="245" y="571"/>
                  </a:lnTo>
                  <a:lnTo>
                    <a:pt x="251" y="567"/>
                  </a:lnTo>
                  <a:lnTo>
                    <a:pt x="257" y="561"/>
                  </a:lnTo>
                  <a:lnTo>
                    <a:pt x="264" y="556"/>
                  </a:lnTo>
                  <a:lnTo>
                    <a:pt x="264" y="556"/>
                  </a:lnTo>
                  <a:lnTo>
                    <a:pt x="269" y="554"/>
                  </a:lnTo>
                  <a:lnTo>
                    <a:pt x="275" y="553"/>
                  </a:lnTo>
                  <a:lnTo>
                    <a:pt x="282" y="552"/>
                  </a:lnTo>
                  <a:lnTo>
                    <a:pt x="287" y="550"/>
                  </a:lnTo>
                  <a:lnTo>
                    <a:pt x="287" y="550"/>
                  </a:lnTo>
                  <a:lnTo>
                    <a:pt x="296" y="543"/>
                  </a:lnTo>
                  <a:lnTo>
                    <a:pt x="304" y="538"/>
                  </a:lnTo>
                  <a:lnTo>
                    <a:pt x="304" y="538"/>
                  </a:lnTo>
                  <a:lnTo>
                    <a:pt x="377" y="500"/>
                  </a:lnTo>
                  <a:lnTo>
                    <a:pt x="411" y="479"/>
                  </a:lnTo>
                  <a:lnTo>
                    <a:pt x="428" y="469"/>
                  </a:lnTo>
                  <a:lnTo>
                    <a:pt x="443" y="458"/>
                  </a:lnTo>
                  <a:lnTo>
                    <a:pt x="443" y="458"/>
                  </a:lnTo>
                  <a:lnTo>
                    <a:pt x="448" y="455"/>
                  </a:lnTo>
                  <a:lnTo>
                    <a:pt x="452" y="453"/>
                  </a:lnTo>
                  <a:lnTo>
                    <a:pt x="456" y="451"/>
                  </a:lnTo>
                  <a:lnTo>
                    <a:pt x="460" y="451"/>
                  </a:lnTo>
                  <a:lnTo>
                    <a:pt x="460" y="451"/>
                  </a:lnTo>
                  <a:lnTo>
                    <a:pt x="492" y="428"/>
                  </a:lnTo>
                  <a:lnTo>
                    <a:pt x="526" y="407"/>
                  </a:lnTo>
                  <a:lnTo>
                    <a:pt x="560" y="387"/>
                  </a:lnTo>
                  <a:lnTo>
                    <a:pt x="595" y="369"/>
                  </a:lnTo>
                  <a:lnTo>
                    <a:pt x="668" y="333"/>
                  </a:lnTo>
                  <a:lnTo>
                    <a:pt x="741" y="298"/>
                  </a:lnTo>
                  <a:lnTo>
                    <a:pt x="741" y="298"/>
                  </a:lnTo>
                  <a:lnTo>
                    <a:pt x="742" y="298"/>
                  </a:lnTo>
                  <a:lnTo>
                    <a:pt x="742" y="296"/>
                  </a:lnTo>
                  <a:lnTo>
                    <a:pt x="742" y="296"/>
                  </a:lnTo>
                  <a:lnTo>
                    <a:pt x="740" y="296"/>
                  </a:lnTo>
                  <a:lnTo>
                    <a:pt x="738" y="295"/>
                  </a:lnTo>
                  <a:lnTo>
                    <a:pt x="738" y="289"/>
                  </a:lnTo>
                  <a:lnTo>
                    <a:pt x="738" y="289"/>
                  </a:lnTo>
                  <a:close/>
                  <a:moveTo>
                    <a:pt x="457" y="637"/>
                  </a:moveTo>
                  <a:lnTo>
                    <a:pt x="457" y="637"/>
                  </a:lnTo>
                  <a:lnTo>
                    <a:pt x="457" y="633"/>
                  </a:lnTo>
                  <a:lnTo>
                    <a:pt x="457" y="633"/>
                  </a:lnTo>
                  <a:lnTo>
                    <a:pt x="410" y="615"/>
                  </a:lnTo>
                  <a:lnTo>
                    <a:pt x="362" y="599"/>
                  </a:lnTo>
                  <a:lnTo>
                    <a:pt x="338" y="594"/>
                  </a:lnTo>
                  <a:lnTo>
                    <a:pt x="313" y="587"/>
                  </a:lnTo>
                  <a:lnTo>
                    <a:pt x="286" y="583"/>
                  </a:lnTo>
                  <a:lnTo>
                    <a:pt x="259" y="580"/>
                  </a:lnTo>
                  <a:lnTo>
                    <a:pt x="259" y="580"/>
                  </a:lnTo>
                  <a:lnTo>
                    <a:pt x="255" y="585"/>
                  </a:lnTo>
                  <a:lnTo>
                    <a:pt x="251" y="591"/>
                  </a:lnTo>
                  <a:lnTo>
                    <a:pt x="248" y="598"/>
                  </a:lnTo>
                  <a:lnTo>
                    <a:pt x="247" y="606"/>
                  </a:lnTo>
                  <a:lnTo>
                    <a:pt x="243" y="623"/>
                  </a:lnTo>
                  <a:lnTo>
                    <a:pt x="240" y="640"/>
                  </a:lnTo>
                  <a:lnTo>
                    <a:pt x="240" y="640"/>
                  </a:lnTo>
                  <a:lnTo>
                    <a:pt x="250" y="646"/>
                  </a:lnTo>
                  <a:lnTo>
                    <a:pt x="258" y="653"/>
                  </a:lnTo>
                  <a:lnTo>
                    <a:pt x="265" y="661"/>
                  </a:lnTo>
                  <a:lnTo>
                    <a:pt x="271" y="671"/>
                  </a:lnTo>
                  <a:lnTo>
                    <a:pt x="273" y="682"/>
                  </a:lnTo>
                  <a:lnTo>
                    <a:pt x="273" y="693"/>
                  </a:lnTo>
                  <a:lnTo>
                    <a:pt x="272" y="705"/>
                  </a:lnTo>
                  <a:lnTo>
                    <a:pt x="268" y="717"/>
                  </a:lnTo>
                  <a:lnTo>
                    <a:pt x="268" y="717"/>
                  </a:lnTo>
                  <a:lnTo>
                    <a:pt x="264" y="724"/>
                  </a:lnTo>
                  <a:lnTo>
                    <a:pt x="257" y="730"/>
                  </a:lnTo>
                  <a:lnTo>
                    <a:pt x="251" y="736"/>
                  </a:lnTo>
                  <a:lnTo>
                    <a:pt x="245" y="741"/>
                  </a:lnTo>
                  <a:lnTo>
                    <a:pt x="245" y="741"/>
                  </a:lnTo>
                  <a:lnTo>
                    <a:pt x="254" y="750"/>
                  </a:lnTo>
                  <a:lnTo>
                    <a:pt x="259" y="758"/>
                  </a:lnTo>
                  <a:lnTo>
                    <a:pt x="266" y="766"/>
                  </a:lnTo>
                  <a:lnTo>
                    <a:pt x="271" y="776"/>
                  </a:lnTo>
                  <a:lnTo>
                    <a:pt x="279" y="799"/>
                  </a:lnTo>
                  <a:lnTo>
                    <a:pt x="285" y="823"/>
                  </a:lnTo>
                  <a:lnTo>
                    <a:pt x="295" y="873"/>
                  </a:lnTo>
                  <a:lnTo>
                    <a:pt x="299" y="897"/>
                  </a:lnTo>
                  <a:lnTo>
                    <a:pt x="304" y="921"/>
                  </a:lnTo>
                  <a:lnTo>
                    <a:pt x="304" y="921"/>
                  </a:lnTo>
                  <a:lnTo>
                    <a:pt x="318" y="879"/>
                  </a:lnTo>
                  <a:lnTo>
                    <a:pt x="334" y="839"/>
                  </a:lnTo>
                  <a:lnTo>
                    <a:pt x="351" y="802"/>
                  </a:lnTo>
                  <a:lnTo>
                    <a:pt x="369" y="766"/>
                  </a:lnTo>
                  <a:lnTo>
                    <a:pt x="389" y="731"/>
                  </a:lnTo>
                  <a:lnTo>
                    <a:pt x="410" y="698"/>
                  </a:lnTo>
                  <a:lnTo>
                    <a:pt x="432" y="667"/>
                  </a:lnTo>
                  <a:lnTo>
                    <a:pt x="457" y="637"/>
                  </a:lnTo>
                  <a:lnTo>
                    <a:pt x="457" y="637"/>
                  </a:lnTo>
                  <a:close/>
                  <a:moveTo>
                    <a:pt x="286" y="901"/>
                  </a:moveTo>
                  <a:lnTo>
                    <a:pt x="286" y="901"/>
                  </a:lnTo>
                  <a:lnTo>
                    <a:pt x="276" y="848"/>
                  </a:lnTo>
                  <a:lnTo>
                    <a:pt x="271" y="823"/>
                  </a:lnTo>
                  <a:lnTo>
                    <a:pt x="265" y="800"/>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52"/>
                  </a:lnTo>
                  <a:lnTo>
                    <a:pt x="209" y="768"/>
                  </a:lnTo>
                  <a:lnTo>
                    <a:pt x="210" y="782"/>
                  </a:lnTo>
                  <a:lnTo>
                    <a:pt x="214" y="811"/>
                  </a:lnTo>
                  <a:lnTo>
                    <a:pt x="216" y="824"/>
                  </a:lnTo>
                  <a:lnTo>
                    <a:pt x="216" y="838"/>
                  </a:lnTo>
                  <a:lnTo>
                    <a:pt x="214" y="851"/>
                  </a:lnTo>
                  <a:lnTo>
                    <a:pt x="210" y="862"/>
                  </a:lnTo>
                  <a:lnTo>
                    <a:pt x="210" y="862"/>
                  </a:lnTo>
                  <a:lnTo>
                    <a:pt x="206" y="835"/>
                  </a:lnTo>
                  <a:lnTo>
                    <a:pt x="203" y="809"/>
                  </a:lnTo>
                  <a:lnTo>
                    <a:pt x="200" y="783"/>
                  </a:lnTo>
                  <a:lnTo>
                    <a:pt x="198" y="769"/>
                  </a:lnTo>
                  <a:lnTo>
                    <a:pt x="193" y="755"/>
                  </a:lnTo>
                  <a:lnTo>
                    <a:pt x="193" y="755"/>
                  </a:lnTo>
                  <a:lnTo>
                    <a:pt x="191" y="768"/>
                  </a:lnTo>
                  <a:lnTo>
                    <a:pt x="191" y="781"/>
                  </a:lnTo>
                  <a:lnTo>
                    <a:pt x="191" y="807"/>
                  </a:lnTo>
                  <a:lnTo>
                    <a:pt x="189" y="820"/>
                  </a:lnTo>
                  <a:lnTo>
                    <a:pt x="189" y="832"/>
                  </a:lnTo>
                  <a:lnTo>
                    <a:pt x="186" y="844"/>
                  </a:lnTo>
                  <a:lnTo>
                    <a:pt x="182" y="854"/>
                  </a:lnTo>
                  <a:lnTo>
                    <a:pt x="182" y="854"/>
                  </a:lnTo>
                  <a:lnTo>
                    <a:pt x="179" y="821"/>
                  </a:lnTo>
                  <a:lnTo>
                    <a:pt x="179" y="793"/>
                  </a:lnTo>
                  <a:lnTo>
                    <a:pt x="179" y="793"/>
                  </a:lnTo>
                  <a:lnTo>
                    <a:pt x="181" y="776"/>
                  </a:lnTo>
                  <a:lnTo>
                    <a:pt x="182" y="761"/>
                  </a:lnTo>
                  <a:lnTo>
                    <a:pt x="181" y="754"/>
                  </a:lnTo>
                  <a:lnTo>
                    <a:pt x="179" y="750"/>
                  </a:lnTo>
                  <a:lnTo>
                    <a:pt x="175" y="747"/>
                  </a:lnTo>
                  <a:lnTo>
                    <a:pt x="168" y="745"/>
                  </a:lnTo>
                  <a:lnTo>
                    <a:pt x="168" y="745"/>
                  </a:lnTo>
                  <a:lnTo>
                    <a:pt x="161" y="758"/>
                  </a:lnTo>
                  <a:lnTo>
                    <a:pt x="154" y="772"/>
                  </a:lnTo>
                  <a:lnTo>
                    <a:pt x="147" y="786"/>
                  </a:lnTo>
                  <a:lnTo>
                    <a:pt x="139" y="797"/>
                  </a:lnTo>
                  <a:lnTo>
                    <a:pt x="139" y="797"/>
                  </a:lnTo>
                  <a:lnTo>
                    <a:pt x="137" y="789"/>
                  </a:lnTo>
                  <a:lnTo>
                    <a:pt x="139" y="782"/>
                  </a:lnTo>
                  <a:lnTo>
                    <a:pt x="140" y="776"/>
                  </a:lnTo>
                  <a:lnTo>
                    <a:pt x="143" y="771"/>
                  </a:lnTo>
                  <a:lnTo>
                    <a:pt x="149" y="759"/>
                  </a:lnTo>
                  <a:lnTo>
                    <a:pt x="151" y="752"/>
                  </a:lnTo>
                  <a:lnTo>
                    <a:pt x="153" y="745"/>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47" y="994"/>
                  </a:lnTo>
                  <a:lnTo>
                    <a:pt x="56" y="1001"/>
                  </a:lnTo>
                  <a:lnTo>
                    <a:pt x="63" y="1009"/>
                  </a:lnTo>
                  <a:lnTo>
                    <a:pt x="76" y="1028"/>
                  </a:lnTo>
                  <a:lnTo>
                    <a:pt x="83" y="1036"/>
                  </a:lnTo>
                  <a:lnTo>
                    <a:pt x="90" y="1043"/>
                  </a:lnTo>
                  <a:lnTo>
                    <a:pt x="98" y="1049"/>
                  </a:lnTo>
                  <a:lnTo>
                    <a:pt x="108" y="1051"/>
                  </a:lnTo>
                  <a:lnTo>
                    <a:pt x="108" y="1051"/>
                  </a:lnTo>
                  <a:lnTo>
                    <a:pt x="111" y="1028"/>
                  </a:lnTo>
                  <a:lnTo>
                    <a:pt x="113" y="1004"/>
                  </a:lnTo>
                  <a:lnTo>
                    <a:pt x="119" y="955"/>
                  </a:lnTo>
                  <a:lnTo>
                    <a:pt x="123" y="905"/>
                  </a:lnTo>
                  <a:lnTo>
                    <a:pt x="127" y="882"/>
                  </a:lnTo>
                  <a:lnTo>
                    <a:pt x="132" y="859"/>
                  </a:lnTo>
                  <a:lnTo>
                    <a:pt x="132" y="859"/>
                  </a:lnTo>
                  <a:lnTo>
                    <a:pt x="133" y="851"/>
                  </a:lnTo>
                  <a:lnTo>
                    <a:pt x="136" y="841"/>
                  </a:lnTo>
                  <a:lnTo>
                    <a:pt x="139" y="837"/>
                  </a:lnTo>
                  <a:lnTo>
                    <a:pt x="141" y="832"/>
                  </a:lnTo>
                  <a:lnTo>
                    <a:pt x="144" y="830"/>
                  </a:lnTo>
                  <a:lnTo>
                    <a:pt x="150" y="830"/>
                  </a:lnTo>
                  <a:lnTo>
                    <a:pt x="150" y="830"/>
                  </a:lnTo>
                  <a:lnTo>
                    <a:pt x="143" y="856"/>
                  </a:lnTo>
                  <a:lnTo>
                    <a:pt x="137" y="882"/>
                  </a:lnTo>
                  <a:lnTo>
                    <a:pt x="133" y="907"/>
                  </a:lnTo>
                  <a:lnTo>
                    <a:pt x="130" y="932"/>
                  </a:lnTo>
                  <a:lnTo>
                    <a:pt x="126" y="983"/>
                  </a:lnTo>
                  <a:lnTo>
                    <a:pt x="125" y="1033"/>
                  </a:lnTo>
                  <a:lnTo>
                    <a:pt x="125" y="1033"/>
                  </a:lnTo>
                  <a:lnTo>
                    <a:pt x="122" y="1037"/>
                  </a:lnTo>
                  <a:lnTo>
                    <a:pt x="120" y="1042"/>
                  </a:lnTo>
                  <a:lnTo>
                    <a:pt x="119" y="1046"/>
                  </a:lnTo>
                  <a:lnTo>
                    <a:pt x="120" y="1051"/>
                  </a:lnTo>
                  <a:lnTo>
                    <a:pt x="120" y="1056"/>
                  </a:lnTo>
                  <a:lnTo>
                    <a:pt x="123" y="1060"/>
                  </a:lnTo>
                  <a:lnTo>
                    <a:pt x="126" y="1063"/>
                  </a:lnTo>
                  <a:lnTo>
                    <a:pt x="130" y="1064"/>
                  </a:lnTo>
                  <a:lnTo>
                    <a:pt x="130" y="1064"/>
                  </a:lnTo>
                  <a:lnTo>
                    <a:pt x="137" y="1018"/>
                  </a:lnTo>
                  <a:lnTo>
                    <a:pt x="141" y="995"/>
                  </a:lnTo>
                  <a:lnTo>
                    <a:pt x="144" y="984"/>
                  </a:lnTo>
                  <a:lnTo>
                    <a:pt x="147" y="974"/>
                  </a:lnTo>
                  <a:lnTo>
                    <a:pt x="147" y="974"/>
                  </a:lnTo>
                  <a:lnTo>
                    <a:pt x="149" y="985"/>
                  </a:lnTo>
                  <a:lnTo>
                    <a:pt x="149" y="998"/>
                  </a:lnTo>
                  <a:lnTo>
                    <a:pt x="146" y="1025"/>
                  </a:lnTo>
                  <a:lnTo>
                    <a:pt x="143" y="1049"/>
                  </a:lnTo>
                  <a:lnTo>
                    <a:pt x="143" y="1060"/>
                  </a:lnTo>
                  <a:lnTo>
                    <a:pt x="144" y="1071"/>
                  </a:lnTo>
                  <a:lnTo>
                    <a:pt x="144" y="1071"/>
                  </a:lnTo>
                  <a:lnTo>
                    <a:pt x="147" y="1071"/>
                  </a:lnTo>
                  <a:lnTo>
                    <a:pt x="151" y="1071"/>
                  </a:lnTo>
                  <a:lnTo>
                    <a:pt x="154" y="1073"/>
                  </a:lnTo>
                  <a:lnTo>
                    <a:pt x="158" y="1073"/>
                  </a:lnTo>
                  <a:lnTo>
                    <a:pt x="158" y="1073"/>
                  </a:lnTo>
                  <a:lnTo>
                    <a:pt x="160" y="1056"/>
                  </a:lnTo>
                  <a:lnTo>
                    <a:pt x="160" y="1037"/>
                  </a:lnTo>
                  <a:lnTo>
                    <a:pt x="161" y="1019"/>
                  </a:lnTo>
                  <a:lnTo>
                    <a:pt x="163" y="1012"/>
                  </a:lnTo>
                  <a:lnTo>
                    <a:pt x="165" y="1007"/>
                  </a:lnTo>
                  <a:lnTo>
                    <a:pt x="165" y="1007"/>
                  </a:lnTo>
                  <a:lnTo>
                    <a:pt x="168" y="1040"/>
                  </a:lnTo>
                  <a:lnTo>
                    <a:pt x="170" y="1059"/>
                  </a:lnTo>
                  <a:lnTo>
                    <a:pt x="171" y="1075"/>
                  </a:lnTo>
                  <a:lnTo>
                    <a:pt x="171" y="1075"/>
                  </a:lnTo>
                  <a:lnTo>
                    <a:pt x="181" y="1078"/>
                  </a:lnTo>
                  <a:lnTo>
                    <a:pt x="193" y="1081"/>
                  </a:lnTo>
                  <a:lnTo>
                    <a:pt x="202" y="1081"/>
                  </a:lnTo>
                  <a:lnTo>
                    <a:pt x="209" y="1081"/>
                  </a:lnTo>
                  <a:lnTo>
                    <a:pt x="214" y="1080"/>
                  </a:lnTo>
                  <a:lnTo>
                    <a:pt x="222" y="1078"/>
                  </a:lnTo>
                  <a:lnTo>
                    <a:pt x="222" y="1078"/>
                  </a:lnTo>
                  <a:lnTo>
                    <a:pt x="223" y="1066"/>
                  </a:lnTo>
                  <a:lnTo>
                    <a:pt x="223" y="1054"/>
                  </a:lnTo>
                  <a:lnTo>
                    <a:pt x="222" y="1030"/>
                  </a:lnTo>
                  <a:lnTo>
                    <a:pt x="220" y="1008"/>
                  </a:lnTo>
                  <a:lnTo>
                    <a:pt x="220" y="998"/>
                  </a:lnTo>
                  <a:lnTo>
                    <a:pt x="223" y="988"/>
                  </a:lnTo>
                  <a:lnTo>
                    <a:pt x="223" y="988"/>
                  </a:lnTo>
                  <a:lnTo>
                    <a:pt x="230" y="1032"/>
                  </a:lnTo>
                  <a:lnTo>
                    <a:pt x="233" y="1054"/>
                  </a:lnTo>
                  <a:lnTo>
                    <a:pt x="236" y="1075"/>
                  </a:lnTo>
                  <a:lnTo>
                    <a:pt x="236" y="1075"/>
                  </a:lnTo>
                  <a:lnTo>
                    <a:pt x="243" y="1074"/>
                  </a:lnTo>
                  <a:lnTo>
                    <a:pt x="251" y="1071"/>
                  </a:lnTo>
                  <a:lnTo>
                    <a:pt x="257" y="1067"/>
                  </a:lnTo>
                  <a:lnTo>
                    <a:pt x="262" y="1063"/>
                  </a:lnTo>
                  <a:lnTo>
                    <a:pt x="273" y="1053"/>
                  </a:lnTo>
                  <a:lnTo>
                    <a:pt x="283" y="1043"/>
                  </a:lnTo>
                  <a:lnTo>
                    <a:pt x="283" y="1043"/>
                  </a:lnTo>
                  <a:lnTo>
                    <a:pt x="285" y="1028"/>
                  </a:lnTo>
                  <a:lnTo>
                    <a:pt x="283" y="1022"/>
                  </a:lnTo>
                  <a:lnTo>
                    <a:pt x="282" y="1019"/>
                  </a:lnTo>
                  <a:lnTo>
                    <a:pt x="279" y="1018"/>
                  </a:lnTo>
                  <a:lnTo>
                    <a:pt x="279" y="1018"/>
                  </a:lnTo>
                  <a:lnTo>
                    <a:pt x="282" y="1012"/>
                  </a:lnTo>
                  <a:lnTo>
                    <a:pt x="282" y="1009"/>
                  </a:lnTo>
                  <a:lnTo>
                    <a:pt x="282" y="1004"/>
                  </a:lnTo>
                  <a:lnTo>
                    <a:pt x="282" y="1004"/>
                  </a:lnTo>
                  <a:lnTo>
                    <a:pt x="262" y="924"/>
                  </a:lnTo>
                  <a:lnTo>
                    <a:pt x="245" y="844"/>
                  </a:lnTo>
                  <a:lnTo>
                    <a:pt x="245" y="844"/>
                  </a:lnTo>
                  <a:lnTo>
                    <a:pt x="243" y="838"/>
                  </a:lnTo>
                  <a:lnTo>
                    <a:pt x="241" y="831"/>
                  </a:lnTo>
                  <a:lnTo>
                    <a:pt x="240" y="828"/>
                  </a:lnTo>
                  <a:lnTo>
                    <a:pt x="241" y="825"/>
                  </a:lnTo>
                  <a:lnTo>
                    <a:pt x="243" y="823"/>
                  </a:lnTo>
                  <a:lnTo>
                    <a:pt x="247" y="821"/>
                  </a:lnTo>
                  <a:lnTo>
                    <a:pt x="247" y="821"/>
                  </a:lnTo>
                  <a:lnTo>
                    <a:pt x="251" y="827"/>
                  </a:lnTo>
                  <a:lnTo>
                    <a:pt x="255" y="835"/>
                  </a:lnTo>
                  <a:lnTo>
                    <a:pt x="257" y="842"/>
                  </a:lnTo>
                  <a:lnTo>
                    <a:pt x="259" y="851"/>
                  </a:lnTo>
                  <a:lnTo>
                    <a:pt x="261" y="869"/>
                  </a:lnTo>
                  <a:lnTo>
                    <a:pt x="264" y="886"/>
                  </a:lnTo>
                  <a:lnTo>
                    <a:pt x="264" y="886"/>
                  </a:lnTo>
                  <a:lnTo>
                    <a:pt x="271" y="918"/>
                  </a:lnTo>
                  <a:lnTo>
                    <a:pt x="280" y="949"/>
                  </a:lnTo>
                  <a:lnTo>
                    <a:pt x="290" y="978"/>
                  </a:lnTo>
                  <a:lnTo>
                    <a:pt x="297" y="1007"/>
                  </a:lnTo>
                  <a:lnTo>
                    <a:pt x="297" y="1007"/>
                  </a:lnTo>
                  <a:lnTo>
                    <a:pt x="302" y="1004"/>
                  </a:lnTo>
                  <a:lnTo>
                    <a:pt x="304" y="1001"/>
                  </a:lnTo>
                  <a:lnTo>
                    <a:pt x="309" y="1000"/>
                  </a:lnTo>
                  <a:lnTo>
                    <a:pt x="311" y="997"/>
                  </a:lnTo>
                  <a:lnTo>
                    <a:pt x="311" y="997"/>
                  </a:lnTo>
                  <a:lnTo>
                    <a:pt x="306" y="976"/>
                  </a:lnTo>
                  <a:lnTo>
                    <a:pt x="299" y="950"/>
                  </a:lnTo>
                  <a:lnTo>
                    <a:pt x="292" y="924"/>
                  </a:lnTo>
                  <a:lnTo>
                    <a:pt x="286" y="901"/>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57" y="695"/>
                  </a:lnTo>
                  <a:lnTo>
                    <a:pt x="243" y="712"/>
                  </a:lnTo>
                  <a:lnTo>
                    <a:pt x="234" y="720"/>
                  </a:lnTo>
                  <a:lnTo>
                    <a:pt x="226" y="729"/>
                  </a:lnTo>
                  <a:lnTo>
                    <a:pt x="226" y="729"/>
                  </a:lnTo>
                  <a:close/>
                  <a:moveTo>
                    <a:pt x="254" y="670"/>
                  </a:moveTo>
                  <a:lnTo>
                    <a:pt x="254" y="670"/>
                  </a:lnTo>
                  <a:lnTo>
                    <a:pt x="252" y="668"/>
                  </a:lnTo>
                  <a:lnTo>
                    <a:pt x="250" y="664"/>
                  </a:lnTo>
                  <a:lnTo>
                    <a:pt x="248" y="663"/>
                  </a:lnTo>
                  <a:lnTo>
                    <a:pt x="247" y="661"/>
                  </a:lnTo>
                  <a:lnTo>
                    <a:pt x="244" y="661"/>
                  </a:lnTo>
                  <a:lnTo>
                    <a:pt x="244" y="661"/>
                  </a:lnTo>
                  <a:lnTo>
                    <a:pt x="241" y="674"/>
                  </a:lnTo>
                  <a:lnTo>
                    <a:pt x="236" y="685"/>
                  </a:lnTo>
                  <a:lnTo>
                    <a:pt x="227" y="695"/>
                  </a:lnTo>
                  <a:lnTo>
                    <a:pt x="217" y="702"/>
                  </a:lnTo>
                  <a:lnTo>
                    <a:pt x="206" y="709"/>
                  </a:lnTo>
                  <a:lnTo>
                    <a:pt x="193" y="715"/>
                  </a:lnTo>
                  <a:lnTo>
                    <a:pt x="179" y="719"/>
                  </a:lnTo>
                  <a:lnTo>
                    <a:pt x="165" y="722"/>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22" y="651"/>
                  </a:lnTo>
                  <a:lnTo>
                    <a:pt x="214" y="658"/>
                  </a:lnTo>
                  <a:lnTo>
                    <a:pt x="206" y="665"/>
                  </a:lnTo>
                  <a:lnTo>
                    <a:pt x="191" y="677"/>
                  </a:lnTo>
                  <a:lnTo>
                    <a:pt x="172" y="688"/>
                  </a:lnTo>
                  <a:lnTo>
                    <a:pt x="154" y="698"/>
                  </a:lnTo>
                  <a:lnTo>
                    <a:pt x="154" y="698"/>
                  </a:lnTo>
                  <a:lnTo>
                    <a:pt x="154" y="700"/>
                  </a:lnTo>
                  <a:lnTo>
                    <a:pt x="156" y="702"/>
                  </a:lnTo>
                  <a:lnTo>
                    <a:pt x="160" y="705"/>
                  </a:lnTo>
                  <a:lnTo>
                    <a:pt x="164" y="705"/>
                  </a:lnTo>
                  <a:lnTo>
                    <a:pt x="168"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53" y="686"/>
                  </a:lnTo>
                  <a:lnTo>
                    <a:pt x="161" y="682"/>
                  </a:lnTo>
                  <a:lnTo>
                    <a:pt x="168" y="678"/>
                  </a:lnTo>
                  <a:lnTo>
                    <a:pt x="181" y="670"/>
                  </a:lnTo>
                  <a:lnTo>
                    <a:pt x="192" y="658"/>
                  </a:lnTo>
                  <a:lnTo>
                    <a:pt x="205" y="649"/>
                  </a:lnTo>
                  <a:lnTo>
                    <a:pt x="205" y="649"/>
                  </a:lnTo>
                  <a:lnTo>
                    <a:pt x="205" y="649"/>
                  </a:lnTo>
                  <a:lnTo>
                    <a:pt x="205" y="646"/>
                  </a:lnTo>
                  <a:lnTo>
                    <a:pt x="205" y="643"/>
                  </a:lnTo>
                  <a:lnTo>
                    <a:pt x="205" y="643"/>
                  </a:lnTo>
                  <a:lnTo>
                    <a:pt x="200" y="643"/>
                  </a:lnTo>
                  <a:lnTo>
                    <a:pt x="198" y="642"/>
                  </a:lnTo>
                  <a:lnTo>
                    <a:pt x="193" y="640"/>
                  </a:lnTo>
                  <a:lnTo>
                    <a:pt x="189" y="639"/>
                  </a:lnTo>
                  <a:lnTo>
                    <a:pt x="189" y="639"/>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板书设计</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6018"/>
                                        </p:tgtEl>
                                        <p:attrNameLst>
                                          <p:attrName>style.visibility</p:attrName>
                                        </p:attrNameLst>
                                      </p:cBhvr>
                                      <p:to>
                                        <p:strVal val="visible"/>
                                      </p:to>
                                    </p:set>
                                    <p:animEffect transition="in" filter="blinds(horizontal)">
                                      <p:cBhvr>
                                        <p:cTn id="7" dur="500"/>
                                        <p:tgtEl>
                                          <p:spTgt spid="860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up)">
                                      <p:cBhvr>
                                        <p:cTn id="17" dur="500"/>
                                        <p:tgtEl>
                                          <p:spTgt spid="6"/>
                                        </p:tgtEl>
                                      </p:cBhvr>
                                    </p:animEffect>
                                  </p:childTnLst>
                                </p:cTn>
                              </p:par>
                            </p:childTnLst>
                          </p:cTn>
                        </p:par>
                        <p:par>
                          <p:cTn id="18" fill="hold">
                            <p:stCondLst>
                              <p:cond delay="500"/>
                            </p:stCondLst>
                            <p:childTnLst>
                              <p:par>
                                <p:cTn id="19" presetID="3" presetClass="entr" presetSubtype="10" fill="hold" grpId="0"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blinds(horizontal)">
                                      <p:cBhvr>
                                        <p:cTn id="21" dur="500"/>
                                        <p:tgtEl>
                                          <p:spTgt spid="4"/>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18" grpId="0"/>
      <p:bldP spid="3" grpId="0"/>
      <p:bldP spid="4" grpId="0"/>
      <p:bldP spid="5" grpId="0"/>
      <p:bldP spid="6"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sp>
        <p:nvSpPr>
          <p:cNvPr id="74753" name="文本框 1"/>
          <p:cNvSpPr txBox="1"/>
          <p:nvPr/>
        </p:nvSpPr>
        <p:spPr>
          <a:xfrm>
            <a:off x="2057400" y="1439545"/>
            <a:ext cx="8077200" cy="2306638"/>
          </a:xfrm>
          <a:prstGeom prst="rect">
            <a:avLst/>
          </a:prstGeom>
          <a:noFill/>
          <a:ln w="9525">
            <a:noFill/>
          </a:ln>
        </p:spPr>
        <p:txBody>
          <a:bodyPr anchor="t">
            <a:spAutoFit/>
          </a:bodyPr>
          <a:lstStyle/>
          <a:p>
            <a:pPr>
              <a:lnSpc>
                <a:spcPct val="150000"/>
              </a:lnSpc>
            </a:pPr>
            <a:r>
              <a:rPr lang="en-US" altLang="zh-CN" sz="3200" b="1" dirty="0">
                <a:latin typeface="黑体" panose="02010609060101010101" charset="-122"/>
                <a:ea typeface="黑体" panose="02010609060101010101" charset="-122"/>
              </a:rPr>
              <a:t>    </a:t>
            </a:r>
            <a:r>
              <a:rPr lang="zh-CN" altLang="zh-CN" sz="3200" b="1" dirty="0">
                <a:latin typeface="黑体" panose="02010609060101010101" charset="-122"/>
                <a:ea typeface="黑体" panose="02010609060101010101" charset="-122"/>
              </a:rPr>
              <a:t>请同学模仿诗作中对爱的描写，选择一种或几种景物，仿写一首小诗，表现对母亲的爱。要求运用上比喻或拟人的修辞方法。</a:t>
            </a:r>
            <a:endParaRPr lang="zh-CN" altLang="zh-CN" sz="3200" b="1" dirty="0">
              <a:latin typeface="黑体" panose="02010609060101010101" charset="-122"/>
              <a:ea typeface="黑体" panose="02010609060101010101" charset="-122"/>
            </a:endParaRPr>
          </a:p>
        </p:txBody>
      </p:sp>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3"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随堂练习</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74753"/>
                                        </p:tgtEl>
                                        <p:attrNameLst>
                                          <p:attrName>style.visibility</p:attrName>
                                        </p:attrNameLst>
                                      </p:cBhvr>
                                      <p:to>
                                        <p:strVal val="visible"/>
                                      </p:to>
                                    </p:set>
                                    <p:animEffect transition="in" filter="wipe(down)">
                                      <p:cBhvr>
                                        <p:cTn id="7" dur="580">
                                          <p:stCondLst>
                                            <p:cond delay="0"/>
                                          </p:stCondLst>
                                        </p:cTn>
                                        <p:tgtEl>
                                          <p:spTgt spid="74753"/>
                                        </p:tgtEl>
                                      </p:cBhvr>
                                    </p:animEffect>
                                    <p:anim calcmode="lin" valueType="num">
                                      <p:cBhvr>
                                        <p:cTn id="8" dur="1822" tmFilter="0,0; 0.14,0.36; 0.43,0.73; 0.71,0.91; 1.0,1.0">
                                          <p:stCondLst>
                                            <p:cond delay="0"/>
                                          </p:stCondLst>
                                        </p:cTn>
                                        <p:tgtEl>
                                          <p:spTgt spid="7475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7475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7475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7475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74753"/>
                                        </p:tgtEl>
                                        <p:attrNameLst>
                                          <p:attrName>ppt_y</p:attrName>
                                        </p:attrNameLst>
                                      </p:cBhvr>
                                      <p:tavLst>
                                        <p:tav tm="0" fmla="#ppt_y-sin(pi*$)/81">
                                          <p:val>
                                            <p:fltVal val="0"/>
                                          </p:val>
                                        </p:tav>
                                        <p:tav tm="100000">
                                          <p:val>
                                            <p:fltVal val="1"/>
                                          </p:val>
                                        </p:tav>
                                      </p:tavLst>
                                    </p:anim>
                                    <p:animScale>
                                      <p:cBhvr>
                                        <p:cTn id="13" dur="26">
                                          <p:stCondLst>
                                            <p:cond delay="650"/>
                                          </p:stCondLst>
                                        </p:cTn>
                                        <p:tgtEl>
                                          <p:spTgt spid="74753"/>
                                        </p:tgtEl>
                                      </p:cBhvr>
                                      <p:to x="100000" y="60000"/>
                                    </p:animScale>
                                    <p:animScale>
                                      <p:cBhvr>
                                        <p:cTn id="14" dur="166" decel="50000">
                                          <p:stCondLst>
                                            <p:cond delay="676"/>
                                          </p:stCondLst>
                                        </p:cTn>
                                        <p:tgtEl>
                                          <p:spTgt spid="74753"/>
                                        </p:tgtEl>
                                      </p:cBhvr>
                                      <p:to x="100000" y="100000"/>
                                    </p:animScale>
                                    <p:animScale>
                                      <p:cBhvr>
                                        <p:cTn id="15" dur="26">
                                          <p:stCondLst>
                                            <p:cond delay="1312"/>
                                          </p:stCondLst>
                                        </p:cTn>
                                        <p:tgtEl>
                                          <p:spTgt spid="74753"/>
                                        </p:tgtEl>
                                      </p:cBhvr>
                                      <p:to x="100000" y="80000"/>
                                    </p:animScale>
                                    <p:animScale>
                                      <p:cBhvr>
                                        <p:cTn id="16" dur="166" decel="50000">
                                          <p:stCondLst>
                                            <p:cond delay="1338"/>
                                          </p:stCondLst>
                                        </p:cTn>
                                        <p:tgtEl>
                                          <p:spTgt spid="74753"/>
                                        </p:tgtEl>
                                      </p:cBhvr>
                                      <p:to x="100000" y="100000"/>
                                    </p:animScale>
                                    <p:animScale>
                                      <p:cBhvr>
                                        <p:cTn id="17" dur="26">
                                          <p:stCondLst>
                                            <p:cond delay="1642"/>
                                          </p:stCondLst>
                                        </p:cTn>
                                        <p:tgtEl>
                                          <p:spTgt spid="74753"/>
                                        </p:tgtEl>
                                      </p:cBhvr>
                                      <p:to x="100000" y="90000"/>
                                    </p:animScale>
                                    <p:animScale>
                                      <p:cBhvr>
                                        <p:cTn id="18" dur="166" decel="50000">
                                          <p:stCondLst>
                                            <p:cond delay="1668"/>
                                          </p:stCondLst>
                                        </p:cTn>
                                        <p:tgtEl>
                                          <p:spTgt spid="74753"/>
                                        </p:tgtEl>
                                      </p:cBhvr>
                                      <p:to x="100000" y="100000"/>
                                    </p:animScale>
                                    <p:animScale>
                                      <p:cBhvr>
                                        <p:cTn id="19" dur="26">
                                          <p:stCondLst>
                                            <p:cond delay="1808"/>
                                          </p:stCondLst>
                                        </p:cTn>
                                        <p:tgtEl>
                                          <p:spTgt spid="74753"/>
                                        </p:tgtEl>
                                      </p:cBhvr>
                                      <p:to x="100000" y="95000"/>
                                    </p:animScale>
                                    <p:animScale>
                                      <p:cBhvr>
                                        <p:cTn id="20" dur="166" decel="50000">
                                          <p:stCondLst>
                                            <p:cond delay="1834"/>
                                          </p:stCondLst>
                                        </p:cTn>
                                        <p:tgtEl>
                                          <p:spTgt spid="7475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3"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13" name="图片 12"/>
          <p:cNvPicPr>
            <a:picLocks noChangeAspect="1"/>
          </p:cNvPicPr>
          <p:nvPr/>
        </p:nvPicPr>
        <p:blipFill>
          <a:blip r:embed="rId2" cstate="print"/>
          <a:stretch>
            <a:fillRect/>
          </a:stretch>
        </p:blipFill>
        <p:spPr>
          <a:xfrm>
            <a:off x="10991215" y="5241608"/>
            <a:ext cx="1012825" cy="1522412"/>
          </a:xfrm>
          <a:prstGeom prst="rect">
            <a:avLst/>
          </a:prstGeom>
          <a:noFill/>
          <a:ln w="9525">
            <a:noFill/>
          </a:ln>
        </p:spPr>
      </p:pic>
      <p:sp>
        <p:nvSpPr>
          <p:cNvPr id="41989" name="文本框 96258"/>
          <p:cNvSpPr txBox="1"/>
          <p:nvPr/>
        </p:nvSpPr>
        <p:spPr>
          <a:xfrm>
            <a:off x="1889125" y="1338898"/>
            <a:ext cx="5589588" cy="3784600"/>
          </a:xfrm>
          <a:prstGeom prst="rect">
            <a:avLst/>
          </a:prstGeom>
          <a:noFill/>
          <a:ln w="9525">
            <a:noFill/>
          </a:ln>
        </p:spPr>
        <p:txBody>
          <a:bodyPr anchor="t">
            <a:spAutoFit/>
          </a:bodyPr>
          <a:lstStyle/>
          <a:p>
            <a:pPr>
              <a:lnSpc>
                <a:spcPct val="150000"/>
              </a:lnSpc>
              <a:spcBef>
                <a:spcPct val="50000"/>
              </a:spcBef>
            </a:pPr>
            <a:r>
              <a:rPr lang="zh-CN" altLang="en-US" sz="3200" b="1" dirty="0">
                <a:solidFill>
                  <a:srgbClr val="FF0000"/>
                </a:solidFill>
                <a:latin typeface="楷体" panose="02010609060101010101" charset="-122"/>
                <a:ea typeface="楷体" panose="02010609060101010101" charset="-122"/>
                <a:cs typeface="楷体" panose="02010609060101010101" charset="-122"/>
              </a:rPr>
              <a:t>【林徽因】</a:t>
            </a:r>
            <a:r>
              <a:rPr lang="zh-CN" altLang="en-US" sz="3200" b="1" dirty="0">
                <a:latin typeface="楷体" panose="02010609060101010101" charset="-122"/>
                <a:ea typeface="楷体" panose="02010609060101010101" charset="-122"/>
                <a:cs typeface="楷体" panose="02010609060101010101" charset="-122"/>
              </a:rPr>
              <a:t>（1904－1955），中国著名建筑师、诗人、作家。人民英雄纪念碑和中华人民共和国国徽深化方案的设计者、建筑师梁思成的妻子。</a:t>
            </a:r>
            <a:endParaRPr lang="zh-CN" altLang="en-US" sz="3200" b="1" dirty="0">
              <a:latin typeface="楷体" panose="02010609060101010101" charset="-122"/>
              <a:ea typeface="楷体" panose="02010609060101010101" charset="-122"/>
              <a:cs typeface="楷体" panose="02010609060101010101" charset="-122"/>
            </a:endParaRPr>
          </a:p>
        </p:txBody>
      </p:sp>
      <p:pic>
        <p:nvPicPr>
          <p:cNvPr id="3" name="图片 2"/>
          <p:cNvPicPr>
            <a:picLocks noChangeAspect="1"/>
          </p:cNvPicPr>
          <p:nvPr/>
        </p:nvPicPr>
        <p:blipFill>
          <a:blip r:embed="rId3" cstate="print"/>
          <a:srcRect l="1036" t="1519" r="1036" b="1534"/>
          <a:stretch>
            <a:fillRect/>
          </a:stretch>
        </p:blipFill>
        <p:spPr>
          <a:xfrm>
            <a:off x="7865745" y="1423032"/>
            <a:ext cx="2581275" cy="4011930"/>
          </a:xfrm>
          <a:prstGeom prst="ellipse">
            <a:avLst/>
          </a:prstGeom>
          <a:effectLst>
            <a:outerShdw blurRad="127000" dist="63500" dir="12000000" algn="ctr" rotWithShape="0">
              <a:srgbClr val="000000">
                <a:alpha val="43000"/>
              </a:srgbClr>
            </a:outerShdw>
            <a:softEdge rad="63500"/>
          </a:effectLst>
        </p:spPr>
      </p:pic>
      <p:grpSp>
        <p:nvGrpSpPr>
          <p:cNvPr id="8" name="组合 7"/>
          <p:cNvGrpSpPr/>
          <p:nvPr/>
        </p:nvGrpSpPr>
        <p:grpSpPr>
          <a:xfrm>
            <a:off x="110490" y="86995"/>
            <a:ext cx="3317240" cy="723900"/>
            <a:chOff x="174" y="137"/>
            <a:chExt cx="5224" cy="1140"/>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1989"/>
                                        </p:tgtEl>
                                        <p:attrNameLst>
                                          <p:attrName>style.visibility</p:attrName>
                                        </p:attrNameLst>
                                      </p:cBhvr>
                                      <p:to>
                                        <p:strVal val="visible"/>
                                      </p:to>
                                    </p:set>
                                    <p:animEffect transition="in" filter="diamond(in)">
                                      <p:cBhvr>
                                        <p:cTn id="7" dur="2000"/>
                                        <p:tgtEl>
                                          <p:spTgt spid="41989"/>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9" grpId="0" bldLvl="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6" name="文本框 5"/>
          <p:cNvSpPr txBox="1"/>
          <p:nvPr/>
        </p:nvSpPr>
        <p:spPr>
          <a:xfrm>
            <a:off x="2978468" y="4999038"/>
            <a:ext cx="2327910" cy="521970"/>
          </a:xfrm>
          <a:prstGeom prst="rect">
            <a:avLst/>
          </a:prstGeom>
          <a:noFill/>
          <a:ln w="9525">
            <a:noFill/>
          </a:ln>
        </p:spPr>
        <p:txBody>
          <a:bodyPr wrap="none" anchor="t">
            <a:spAutoFit/>
          </a:bodyPr>
          <a:lstStyle/>
          <a:p>
            <a:pPr>
              <a:spcBef>
                <a:spcPct val="50000"/>
              </a:spcBef>
            </a:pPr>
            <a:r>
              <a:rPr lang="zh-CN" altLang="en-US" sz="2800" b="1" dirty="0">
                <a:latin typeface="楷体" panose="02010609060101010101" charset="-122"/>
                <a:ea typeface="楷体" panose="02010609060101010101" charset="-122"/>
              </a:rPr>
              <a:t>参与国徽设计</a:t>
            </a:r>
            <a:endParaRPr lang="zh-CN" altLang="en-US" sz="2800" b="1" dirty="0">
              <a:latin typeface="楷体" panose="02010609060101010101" charset="-122"/>
              <a:ea typeface="楷体" panose="02010609060101010101" charset="-122"/>
            </a:endParaRPr>
          </a:p>
        </p:txBody>
      </p:sp>
      <p:sp>
        <p:nvSpPr>
          <p:cNvPr id="3" name="文本框 2"/>
          <p:cNvSpPr txBox="1"/>
          <p:nvPr/>
        </p:nvSpPr>
        <p:spPr>
          <a:xfrm>
            <a:off x="6176645" y="5000308"/>
            <a:ext cx="4471988" cy="520700"/>
          </a:xfrm>
          <a:prstGeom prst="rect">
            <a:avLst/>
          </a:prstGeom>
          <a:noFill/>
          <a:ln w="9525">
            <a:noFill/>
          </a:ln>
        </p:spPr>
        <p:txBody>
          <a:bodyPr wrap="none" anchor="t">
            <a:spAutoFit/>
          </a:bodyPr>
          <a:lstStyle/>
          <a:p>
            <a:pPr>
              <a:spcBef>
                <a:spcPct val="50000"/>
              </a:spcBef>
            </a:pPr>
            <a:r>
              <a:rPr lang="zh-CN" altLang="en-US" sz="2800" b="1" dirty="0">
                <a:latin typeface="楷体" panose="02010609060101010101" charset="-122"/>
                <a:ea typeface="楷体" panose="02010609060101010101" charset="-122"/>
              </a:rPr>
              <a:t>天安门人民英雄纪念碑设计</a:t>
            </a:r>
            <a:endParaRPr lang="zh-CN" altLang="en-US" sz="2800" b="1" dirty="0">
              <a:latin typeface="楷体" panose="02010609060101010101" charset="-122"/>
              <a:ea typeface="楷体" panose="02010609060101010101" charset="-122"/>
            </a:endParaRPr>
          </a:p>
        </p:txBody>
      </p:sp>
      <p:pic>
        <p:nvPicPr>
          <p:cNvPr id="4" name="图片 3"/>
          <p:cNvPicPr>
            <a:picLocks noChangeAspect="1"/>
          </p:cNvPicPr>
          <p:nvPr/>
        </p:nvPicPr>
        <p:blipFill>
          <a:blip r:embed="rId2" cstate="print"/>
          <a:srcRect t="6358" r="34076" b="7047"/>
          <a:stretch>
            <a:fillRect/>
          </a:stretch>
        </p:blipFill>
        <p:spPr>
          <a:xfrm>
            <a:off x="2221230" y="1347788"/>
            <a:ext cx="4117975" cy="3441700"/>
          </a:xfrm>
          <a:prstGeom prst="rect">
            <a:avLst/>
          </a:prstGeom>
          <a:noFill/>
          <a:ln w="9525">
            <a:noFill/>
          </a:ln>
        </p:spPr>
      </p:pic>
      <p:pic>
        <p:nvPicPr>
          <p:cNvPr id="8" name="图片 7"/>
          <p:cNvPicPr>
            <a:picLocks noChangeAspect="1"/>
          </p:cNvPicPr>
          <p:nvPr/>
        </p:nvPicPr>
        <p:blipFill>
          <a:blip r:embed="rId3" cstate="print"/>
          <a:stretch>
            <a:fillRect/>
          </a:stretch>
        </p:blipFill>
        <p:spPr>
          <a:xfrm>
            <a:off x="7159943" y="1311275"/>
            <a:ext cx="2286000" cy="3436938"/>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up)">
                                      <p:cBhvr>
                                        <p:cTn id="17" dur="500"/>
                                        <p:tgtEl>
                                          <p:spTgt spid="3"/>
                                        </p:tgtEl>
                                      </p:cBhvr>
                                    </p:animEffect>
                                  </p:childTnLst>
                                </p:cTn>
                              </p:par>
                              <p:par>
                                <p:cTn id="18" presetID="22" presetClass="entr" presetSubtype="1"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wipe(up)">
                                      <p:cBhvr>
                                        <p:cTn id="2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67585" name="文本框 2"/>
          <p:cNvSpPr txBox="1"/>
          <p:nvPr/>
        </p:nvSpPr>
        <p:spPr>
          <a:xfrm>
            <a:off x="1957705" y="511810"/>
            <a:ext cx="3533775" cy="520700"/>
          </a:xfrm>
          <a:prstGeom prst="rect">
            <a:avLst/>
          </a:prstGeom>
          <a:noFill/>
          <a:ln w="9525">
            <a:noFill/>
          </a:ln>
        </p:spPr>
        <p:txBody>
          <a:bodyPr anchor="t">
            <a:spAutoFit/>
          </a:bodyPr>
          <a:lstStyle/>
          <a:p>
            <a:pPr>
              <a:spcBef>
                <a:spcPct val="50000"/>
              </a:spcBef>
            </a:pPr>
            <a:r>
              <a:rPr lang="zh-CN" altLang="en-US" sz="2800" b="1" dirty="0">
                <a:latin typeface="黑体" panose="02010609060101010101" charset="-122"/>
                <a:ea typeface="黑体" panose="02010609060101010101" charset="-122"/>
              </a:rPr>
              <a:t>抢救改造传统景泰蓝</a:t>
            </a:r>
            <a:endParaRPr lang="zh-CN" altLang="en-US" sz="2800" b="1" dirty="0">
              <a:latin typeface="黑体" panose="02010609060101010101" charset="-122"/>
              <a:ea typeface="黑体" panose="02010609060101010101" charset="-122"/>
            </a:endParaRPr>
          </a:p>
        </p:txBody>
      </p:sp>
      <p:pic>
        <p:nvPicPr>
          <p:cNvPr id="6" name="图片 4"/>
          <p:cNvPicPr>
            <a:picLocks noChangeAspect="1"/>
          </p:cNvPicPr>
          <p:nvPr/>
        </p:nvPicPr>
        <p:blipFill>
          <a:blip r:embed="rId2" cstate="print"/>
          <a:stretch>
            <a:fillRect/>
          </a:stretch>
        </p:blipFill>
        <p:spPr>
          <a:xfrm>
            <a:off x="1793612" y="1390433"/>
            <a:ext cx="4393580" cy="4371279"/>
          </a:xfrm>
          <a:prstGeom prst="rect">
            <a:avLst/>
          </a:prstGeom>
          <a:ln>
            <a:noFill/>
          </a:ln>
          <a:effectLst>
            <a:softEdge rad="112500"/>
          </a:effectLst>
        </p:spPr>
      </p:pic>
      <p:pic>
        <p:nvPicPr>
          <p:cNvPr id="8" name="Picture 10" descr="林徽因-景泰蓝新图样设计-6"/>
          <p:cNvPicPr>
            <a:picLocks noChangeAspect="1"/>
          </p:cNvPicPr>
          <p:nvPr/>
        </p:nvPicPr>
        <p:blipFill>
          <a:blip r:embed="rId3" cstate="print"/>
          <a:stretch>
            <a:fillRect/>
          </a:stretch>
        </p:blipFill>
        <p:spPr>
          <a:xfrm>
            <a:off x="6276402" y="1412736"/>
            <a:ext cx="4137103" cy="433782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linds(horizontal)">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68609" name="文本框 96258"/>
          <p:cNvSpPr txBox="1"/>
          <p:nvPr/>
        </p:nvSpPr>
        <p:spPr>
          <a:xfrm>
            <a:off x="1725887" y="608330"/>
            <a:ext cx="8828459" cy="5169535"/>
          </a:xfrm>
          <a:prstGeom prst="rect">
            <a:avLst/>
          </a:prstGeom>
          <a:noFill/>
          <a:ln w="9525">
            <a:noFill/>
          </a:ln>
        </p:spPr>
        <p:txBody>
          <a:bodyPr wrap="square" anchor="t">
            <a:spAutoFit/>
          </a:bodyPr>
          <a:lstStyle/>
          <a:p>
            <a:pPr>
              <a:lnSpc>
                <a:spcPct val="150000"/>
              </a:lnSpc>
              <a:spcBef>
                <a:spcPct val="50000"/>
              </a:spcBef>
            </a:pPr>
            <a:r>
              <a:rPr lang="en-US" altLang="zh-CN" sz="3000" b="1" dirty="0">
                <a:latin typeface="宋体" panose="02010600030101010101" pitchFamily="2" charset="-122"/>
                <a:ea typeface="宋体" panose="02010600030101010101" pitchFamily="2" charset="-122"/>
              </a:rPr>
              <a:t>    </a:t>
            </a:r>
            <a:r>
              <a:rPr lang="zh-CN" altLang="en-US" sz="3000" b="1" dirty="0">
                <a:latin typeface="楷体" panose="02010609060101010101" charset="-122"/>
                <a:ea typeface="楷体" panose="02010609060101010101" charset="-122"/>
                <a:cs typeface="楷体" panose="02010609060101010101" charset="-122"/>
              </a:rPr>
              <a:t>三十年代初，同梁思成一起用现代科学方法研究中国古代建筑，成为这个学术领域的开拓者，后来在这方面获得了巨大的学术成就，为中国古代建筑研究奠定了坚实的科学基础。  </a:t>
            </a:r>
            <a:endParaRPr lang="zh-CN" altLang="en-US" sz="3000" b="1" dirty="0">
              <a:latin typeface="楷体" panose="02010609060101010101" charset="-122"/>
              <a:ea typeface="楷体" panose="02010609060101010101" charset="-122"/>
              <a:cs typeface="楷体" panose="02010609060101010101" charset="-122"/>
            </a:endParaRPr>
          </a:p>
          <a:p>
            <a:pPr>
              <a:lnSpc>
                <a:spcPct val="150000"/>
              </a:lnSpc>
              <a:spcBef>
                <a:spcPct val="50000"/>
              </a:spcBef>
            </a:pPr>
            <a:r>
              <a:rPr lang="zh-CN" altLang="en-US" sz="3000" b="1" dirty="0">
                <a:latin typeface="楷体" panose="02010609060101010101" charset="-122"/>
                <a:ea typeface="楷体" panose="02010609060101010101" charset="-122"/>
                <a:cs typeface="楷体" panose="02010609060101010101" charset="-122"/>
              </a:rPr>
              <a:t>    文学上，著有散文、诗歌、小说、剧本、译文和书信等，代表作有诗歌《你是人间的四月天》，小说《九十九度中》等。</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p:pull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60418" name="Text Box 6"/>
          <p:cNvSpPr txBox="1"/>
          <p:nvPr/>
        </p:nvSpPr>
        <p:spPr>
          <a:xfrm>
            <a:off x="1736408" y="1452563"/>
            <a:ext cx="8012112" cy="4292600"/>
          </a:xfrm>
          <a:prstGeom prst="rect">
            <a:avLst/>
          </a:prstGeom>
          <a:noFill/>
          <a:ln w="9525">
            <a:noFill/>
          </a:ln>
        </p:spPr>
        <p:txBody>
          <a:bodyPr anchor="t">
            <a:spAutoFit/>
          </a:bodyPr>
          <a:lstStyle/>
          <a:p>
            <a:pPr>
              <a:lnSpc>
                <a:spcPct val="130000"/>
              </a:lnSpc>
              <a:spcBef>
                <a:spcPct val="50000"/>
              </a:spcBef>
            </a:pPr>
            <a:r>
              <a:rPr lang="en-US" altLang="zh-CN" sz="3000" b="1" dirty="0">
                <a:latin typeface="宋体" panose="02010600030101010101" pitchFamily="2" charset="-122"/>
                <a:ea typeface="宋体" panose="02010600030101010101" pitchFamily="2" charset="-122"/>
              </a:rPr>
              <a:t>     </a:t>
            </a:r>
            <a:r>
              <a:rPr lang="zh-CN" altLang="zh-CN" sz="3000" b="1" dirty="0">
                <a:latin typeface="楷体" panose="02010609060101010101" charset="-122"/>
                <a:ea typeface="楷体" panose="02010609060101010101" charset="-122"/>
                <a:cs typeface="楷体" panose="02010609060101010101" charset="-122"/>
              </a:rPr>
              <a:t>中国现代新诗史上的重要流派，提倡新格律诗，主张诗的形式格律化和</a:t>
            </a:r>
            <a:r>
              <a:rPr lang="en-US" altLang="zh-CN" sz="3000" b="1" dirty="0">
                <a:latin typeface="楷体" panose="02010609060101010101" charset="-122"/>
                <a:ea typeface="楷体" panose="02010609060101010101" charset="-122"/>
                <a:cs typeface="楷体" panose="02010609060101010101" charset="-122"/>
              </a:rPr>
              <a:t>“</a:t>
            </a:r>
            <a:r>
              <a:rPr lang="zh-CN" altLang="zh-CN" sz="3000" b="1" dirty="0">
                <a:latin typeface="楷体" panose="02010609060101010101" charset="-122"/>
                <a:ea typeface="楷体" panose="02010609060101010101" charset="-122"/>
                <a:cs typeface="楷体" panose="02010609060101010101" charset="-122"/>
              </a:rPr>
              <a:t>理性节制情感</a:t>
            </a:r>
            <a:r>
              <a:rPr lang="en-US" altLang="zh-CN" sz="3000" b="1" dirty="0">
                <a:latin typeface="楷体" panose="02010609060101010101" charset="-122"/>
                <a:ea typeface="楷体" panose="02010609060101010101" charset="-122"/>
                <a:cs typeface="楷体" panose="02010609060101010101" charset="-122"/>
              </a:rPr>
              <a:t>”</a:t>
            </a:r>
            <a:r>
              <a:rPr lang="zh-CN" altLang="zh-CN" sz="3000" b="1" dirty="0">
                <a:latin typeface="楷体" panose="02010609060101010101" charset="-122"/>
                <a:ea typeface="楷体" panose="02010609060101010101" charset="-122"/>
                <a:cs typeface="楷体" panose="02010609060101010101" charset="-122"/>
              </a:rPr>
              <a:t>的美学原则。林徽因是新月派的重要成员之一，她的诗歌在艺术表现形式上，注重感觉的微妙，比喻的新奇，意象的渲染及情绪的回旋。她以其优雅芬芳，柔美细腻的特色显示了诗作独特的审美价值。</a:t>
            </a:r>
            <a:endParaRPr lang="zh-CN" altLang="zh-CN" sz="3000" b="1" dirty="0">
              <a:latin typeface="楷体" panose="02010609060101010101" charset="-122"/>
              <a:ea typeface="楷体" panose="02010609060101010101" charset="-122"/>
              <a:cs typeface="楷体" panose="02010609060101010101" charset="-122"/>
            </a:endParaRPr>
          </a:p>
        </p:txBody>
      </p:sp>
      <p:sp>
        <p:nvSpPr>
          <p:cNvPr id="14" name="文本框 13"/>
          <p:cNvSpPr txBox="1"/>
          <p:nvPr/>
        </p:nvSpPr>
        <p:spPr>
          <a:xfrm>
            <a:off x="5039043" y="811213"/>
            <a:ext cx="1406525" cy="584200"/>
          </a:xfrm>
          <a:prstGeom prst="rect">
            <a:avLst/>
          </a:prstGeom>
          <a:noFill/>
          <a:ln w="9525">
            <a:noFill/>
          </a:ln>
        </p:spPr>
        <p:txBody>
          <a:bodyPr wrap="none" anchor="t">
            <a:spAutoFit/>
          </a:bodyPr>
          <a:lstStyle/>
          <a:p>
            <a:pPr>
              <a:spcBef>
                <a:spcPct val="50000"/>
              </a:spcBef>
            </a:pPr>
            <a:r>
              <a:rPr lang="zh-CN" altLang="en-US" sz="3200" b="1" dirty="0">
                <a:solidFill>
                  <a:srgbClr val="FF0000"/>
                </a:solidFill>
                <a:latin typeface="黑体" panose="02010609060101010101" charset="-122"/>
                <a:ea typeface="黑体" panose="02010609060101010101" charset="-122"/>
              </a:rPr>
              <a:t>新月派</a:t>
            </a:r>
            <a:endParaRPr lang="zh-CN" altLang="en-US" sz="3200" b="1" dirty="0">
              <a:solidFill>
                <a:srgbClr val="FF0000"/>
              </a:solidFill>
              <a:latin typeface="黑体" panose="02010609060101010101" charset="-122"/>
              <a:ea typeface="黑体" panose="02010609060101010101" charset="-122"/>
            </a:endParaRPr>
          </a:p>
        </p:txBody>
      </p:sp>
      <p:grpSp>
        <p:nvGrpSpPr>
          <p:cNvPr id="26" name="组合 25"/>
          <p:cNvGrpSpPr/>
          <p:nvPr/>
        </p:nvGrpSpPr>
        <p:grpSpPr>
          <a:xfrm>
            <a:off x="138430" y="118745"/>
            <a:ext cx="3289935" cy="692785"/>
            <a:chOff x="218" y="187"/>
            <a:chExt cx="5181" cy="1091"/>
          </a:xfrm>
        </p:grpSpPr>
        <p:sp>
          <p:nvSpPr>
            <p:cNvPr id="34"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9" name="文本框 4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相关介绍</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39" presetClass="entr" presetSubtype="0" accel="100000" fill="hold" nodeType="clickEffect">
                                  <p:stCondLst>
                                    <p:cond delay="0"/>
                                  </p:stCondLst>
                                  <p:childTnLst>
                                    <p:set>
                                      <p:cBhvr>
                                        <p:cTn id="11" dur="1" fill="hold">
                                          <p:stCondLst>
                                            <p:cond delay="0"/>
                                          </p:stCondLst>
                                        </p:cTn>
                                        <p:tgtEl>
                                          <p:spTgt spid="60418">
                                            <p:txEl>
                                              <p:pRg st="0" end="0"/>
                                            </p:txEl>
                                          </p:spTgt>
                                        </p:tgtEl>
                                        <p:attrNameLst>
                                          <p:attrName>style.visibility</p:attrName>
                                        </p:attrNameLst>
                                      </p:cBhvr>
                                      <p:to>
                                        <p:strVal val="visible"/>
                                      </p:to>
                                    </p:set>
                                    <p:anim calcmode="lin" valueType="num">
                                      <p:cBhvr>
                                        <p:cTn id="12" dur="500" fill="hold"/>
                                        <p:tgtEl>
                                          <p:spTgt spid="60418">
                                            <p:txEl>
                                              <p:pRg st="0" end="0"/>
                                            </p:txEl>
                                          </p:spTgt>
                                        </p:tgtEl>
                                        <p:attrNameLst>
                                          <p:attrName>ppt_h</p:attrName>
                                        </p:attrNameLst>
                                      </p:cBhvr>
                                      <p:tavLst>
                                        <p:tav tm="0">
                                          <p:val>
                                            <p:strVal val="#ppt_h/20"/>
                                          </p:val>
                                        </p:tav>
                                        <p:tav tm="50000">
                                          <p:val>
                                            <p:strVal val="#ppt_h/20"/>
                                          </p:val>
                                        </p:tav>
                                        <p:tav tm="100000">
                                          <p:val>
                                            <p:strVal val="#ppt_h"/>
                                          </p:val>
                                        </p:tav>
                                      </p:tavLst>
                                    </p:anim>
                                    <p:anim calcmode="lin" valueType="num">
                                      <p:cBhvr>
                                        <p:cTn id="13" dur="500" fill="hold"/>
                                        <p:tgtEl>
                                          <p:spTgt spid="60418">
                                            <p:txEl>
                                              <p:pRg st="0" end="0"/>
                                            </p:txEl>
                                          </p:spTgt>
                                        </p:tgtEl>
                                        <p:attrNameLst>
                                          <p:attrName>ppt_w</p:attrName>
                                        </p:attrNameLst>
                                      </p:cBhvr>
                                      <p:tavLst>
                                        <p:tav tm="0">
                                          <p:val>
                                            <p:strVal val="#ppt_w+.3"/>
                                          </p:val>
                                        </p:tav>
                                        <p:tav tm="50000">
                                          <p:val>
                                            <p:strVal val="#ppt_w+.3"/>
                                          </p:val>
                                        </p:tav>
                                        <p:tav tm="100000">
                                          <p:val>
                                            <p:strVal val="#ppt_w"/>
                                          </p:val>
                                        </p:tav>
                                      </p:tavLst>
                                    </p:anim>
                                    <p:anim calcmode="lin" valueType="num">
                                      <p:cBhvr>
                                        <p:cTn id="14" dur="500" fill="hold"/>
                                        <p:tgtEl>
                                          <p:spTgt spid="60418">
                                            <p:txEl>
                                              <p:pRg st="0" end="0"/>
                                            </p:txEl>
                                          </p:spTgt>
                                        </p:tgtEl>
                                        <p:attrNameLst>
                                          <p:attrName>ppt_x</p:attrName>
                                        </p:attrNameLst>
                                      </p:cBhvr>
                                      <p:tavLst>
                                        <p:tav tm="0">
                                          <p:val>
                                            <p:strVal val="#ppt_x-.3"/>
                                          </p:val>
                                        </p:tav>
                                        <p:tav tm="50000">
                                          <p:val>
                                            <p:strVal val="#ppt_x"/>
                                          </p:val>
                                        </p:tav>
                                        <p:tav tm="100000">
                                          <p:val>
                                            <p:strVal val="#ppt_x"/>
                                          </p:val>
                                        </p:tav>
                                      </p:tavLst>
                                    </p:anim>
                                    <p:anim calcmode="lin" valueType="num">
                                      <p:cBhvr>
                                        <p:cTn id="15" dur="500" fill="hold"/>
                                        <p:tgtEl>
                                          <p:spTgt spid="60418">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70657" name="内容占位符 2"/>
          <p:cNvSpPr>
            <a:spLocks noGrp="1"/>
          </p:cNvSpPr>
          <p:nvPr/>
        </p:nvSpPr>
        <p:spPr>
          <a:xfrm>
            <a:off x="2333308" y="417195"/>
            <a:ext cx="7524750" cy="1223963"/>
          </a:xfrm>
          <a:prstGeom prst="rect">
            <a:avLst/>
          </a:prstGeom>
          <a:noFill/>
          <a:ln w="9525">
            <a:noFill/>
          </a:ln>
        </p:spPr>
        <p:txBody>
          <a:bodyPr anchor="t"/>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719455">
              <a:buNone/>
            </a:pPr>
            <a:r>
              <a:rPr lang="en-US" altLang="zh-CN" b="1" dirty="0">
                <a:latin typeface="楷体" panose="02010609060101010101" charset="-122"/>
                <a:ea typeface="楷体" panose="02010609060101010101" charset="-122"/>
                <a:cs typeface="楷体" panose="02010609060101010101" charset="-122"/>
              </a:rPr>
              <a:t>1924</a:t>
            </a:r>
            <a:r>
              <a:rPr lang="zh-CN" altLang="en-US" b="1" dirty="0">
                <a:latin typeface="楷体" panose="02010609060101010101" charset="-122"/>
                <a:ea typeface="楷体" panose="02010609060101010101" charset="-122"/>
                <a:cs typeface="楷体" panose="02010609060101010101" charset="-122"/>
              </a:rPr>
              <a:t>年，泰戈尔应梁启超、林长民的邀请来华，新月社负责接待。</a:t>
            </a:r>
            <a:endParaRPr lang="zh-CN" altLang="en-US" b="1" dirty="0">
              <a:latin typeface="楷体" panose="02010609060101010101" charset="-122"/>
              <a:ea typeface="楷体" panose="02010609060101010101" charset="-122"/>
              <a:cs typeface="楷体" panose="02010609060101010101" charset="-122"/>
            </a:endParaRPr>
          </a:p>
        </p:txBody>
      </p:sp>
      <p:pic>
        <p:nvPicPr>
          <p:cNvPr id="59394" name="图片 3"/>
          <p:cNvPicPr>
            <a:picLocks noChangeAspect="1"/>
          </p:cNvPicPr>
          <p:nvPr/>
        </p:nvPicPr>
        <p:blipFill>
          <a:blip r:embed="rId2" cstate="print"/>
          <a:stretch>
            <a:fillRect/>
          </a:stretch>
        </p:blipFill>
        <p:spPr>
          <a:xfrm>
            <a:off x="2136821" y="1502363"/>
            <a:ext cx="7918450" cy="4601845"/>
          </a:xfrm>
          <a:prstGeom prst="rect">
            <a:avLst/>
          </a:prstGeom>
          <a:ln>
            <a:noFill/>
          </a:ln>
          <a:effectLst>
            <a:softEdge rad="112500"/>
          </a:effectLst>
        </p:spPr>
      </p:pic>
    </p:spTree>
  </p:cSld>
  <p:clrMapOvr>
    <a:masterClrMapping/>
  </p:clrMapOvr>
  <p:transition>
    <p:pull dir="r"/>
  </p:transition>
  <p:timing>
    <p:tnLst>
      <p:par>
        <p:cTn id="1" dur="indefinite" restart="never" nodeType="tmRoot"/>
      </p:par>
    </p:tn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2326</Words>
  <Application>WPS 演示</Application>
  <PresentationFormat>自定义</PresentationFormat>
  <Paragraphs>184</Paragraphs>
  <Slides>31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31</vt:i4>
      </vt:variant>
    </vt:vector>
  </HeadingPairs>
  <TitlesOfParts>
    <vt:vector size="43" baseType="lpstr">
      <vt:lpstr>Arial</vt:lpstr>
      <vt:lpstr>宋体</vt:lpstr>
      <vt:lpstr>Wingdings</vt:lpstr>
      <vt:lpstr>Calibri Light</vt:lpstr>
      <vt:lpstr>微软雅黑</vt:lpstr>
      <vt:lpstr>楷体</vt:lpstr>
      <vt:lpstr>黑体</vt:lpstr>
      <vt:lpstr>Arial Unicode MS</vt:lpstr>
      <vt:lpstr>Calibri</vt:lpstr>
      <vt:lpstr>Raleway Black</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Ulysses</cp:lastModifiedBy>
  <cp:revision>语文备课大师【全免费】</cp:revision>
  <dcterms:created xsi:type="dcterms:W3CDTF">2017-08-12T10:14:00Z</dcterms:created>
  <dcterms:modified xsi:type="dcterms:W3CDTF">2019-05-22T06:27:16Z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