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8" r:id="rId10"/>
    <p:sldId id="265" r:id="rId11"/>
    <p:sldId id="266" r:id="rId12"/>
    <p:sldId id="261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 varScale="1">
        <p:scale>
          <a:sx n="76" d="100"/>
          <a:sy n="76" d="100"/>
        </p:scale>
        <p:origin x="-9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"/>
                    </a14:imgEffect>
                    <a14:imgEffect>
                      <a14:colorTemperature colorTemp="6100"/>
                    </a14:imgEffect>
                    <a14:imgEffect>
                      <a14:saturation sat="97000"/>
                    </a14:imgEffect>
                    <a14:imgEffect>
                      <a14:brightnessContrast bright="-4000" contrast="-5000"/>
                    </a14:imgEffect>
                  </a14:imgLayer>
                </a14:imgProps>
              </a:ext>
            </a:extLst>
          </a:blip>
          <a:srcRect/>
          <a:stretch>
            <a:fillRect t="-55000" b="-5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 smtClean="0">
                <a:solidFill>
                  <a:schemeClr val="bg2"/>
                </a:solidFill>
              </a:rPr>
              <a:t>盗草</a:t>
            </a:r>
            <a:endParaRPr lang="zh-CN" altLang="en-US" sz="6000" dirty="0">
              <a:solidFill>
                <a:schemeClr val="bg2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                           </a:t>
            </a:r>
            <a:r>
              <a:rPr lang="zh-CN" altLang="en-US" sz="2400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田汉</a:t>
            </a:r>
            <a:endParaRPr lang="zh-CN" altLang="en-US" sz="2400" dirty="0">
              <a:solidFill>
                <a:schemeClr val="tx2">
                  <a:lumMod val="10000"/>
                  <a:lumOff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78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戏剧语言的组成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戏剧语言包括</a:t>
            </a:r>
            <a:r>
              <a:rPr lang="zh-CN" altLang="en-US" dirty="0" smtClean="0">
                <a:solidFill>
                  <a:srgbClr val="FF0000"/>
                </a:solidFill>
              </a:rPr>
              <a:t>曲词</a:t>
            </a:r>
            <a:r>
              <a:rPr lang="zh-CN" altLang="en-US" dirty="0" smtClean="0"/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宾白</a:t>
            </a:r>
            <a:r>
              <a:rPr lang="zh-CN" altLang="en-US" dirty="0" smtClean="0"/>
              <a:t>和</a:t>
            </a:r>
            <a:r>
              <a:rPr lang="zh-CN" altLang="en-US" dirty="0" smtClean="0">
                <a:solidFill>
                  <a:srgbClr val="FF0000"/>
                </a:solidFill>
              </a:rPr>
              <a:t>科介</a:t>
            </a:r>
            <a:r>
              <a:rPr lang="zh-CN" altLang="en-US" dirty="0" smtClean="0"/>
              <a:t>三部分。其中曲词是剧中人物的唱词，宾白是剧中人物的说白，分</a:t>
            </a:r>
            <a:r>
              <a:rPr lang="zh-CN" altLang="en-US" dirty="0" smtClean="0">
                <a:solidFill>
                  <a:srgbClr val="FF0000"/>
                </a:solidFill>
              </a:rPr>
              <a:t>对白</a:t>
            </a:r>
            <a:r>
              <a:rPr lang="zh-CN" altLang="en-US" dirty="0" smtClean="0"/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独白</a:t>
            </a:r>
            <a:r>
              <a:rPr lang="zh-CN" altLang="en-US" dirty="0" smtClean="0"/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旁白</a:t>
            </a:r>
            <a:r>
              <a:rPr lang="zh-CN" altLang="en-US" dirty="0" smtClean="0"/>
              <a:t>和</a:t>
            </a:r>
            <a:r>
              <a:rPr lang="zh-CN" altLang="en-US" dirty="0" smtClean="0">
                <a:solidFill>
                  <a:srgbClr val="FF0000"/>
                </a:solidFill>
              </a:rPr>
              <a:t>带白</a:t>
            </a:r>
            <a:r>
              <a:rPr lang="zh-CN" altLang="en-US" dirty="0" smtClean="0"/>
              <a:t>（插在曲词中的说白）科介，是剧中关于动作、表情和音响效果的舞台指示。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491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戏剧语言的特点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语言通俗化、口语化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强烈的抒情性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节奏鲜明，具有音韵美。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3574757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accent1">
                    <a:lumMod val="50000"/>
                  </a:schemeClr>
                </a:solidFill>
              </a:rPr>
              <a:t>鉴赏戏剧语言的要点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405754"/>
            <a:ext cx="66967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要在了解剧情的基础 上，通过反复诵读加以品味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要 理解其语意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注意其修辞特点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认识其推动情节和刻画人物性格的作用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     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18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华文新魏" pitchFamily="2" charset="-122"/>
                <a:ea typeface="华文新魏" pitchFamily="2" charset="-122"/>
              </a:rPr>
              <a:t>你所知道的白娘子是什么样的形象</a:t>
            </a:r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白娘子，是蛇 在民间传说中难得的一个正面形象。她不但比知识分子许仙更坚定忠于自己的爱情，而且比超人得到和尚法海更富有人情味</a:t>
            </a:r>
            <a:r>
              <a:rPr lang="zh-CN" altLang="en-US" dirty="0" smtClean="0"/>
              <a:t>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5480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2698" y="805297"/>
            <a:ext cx="6499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分角色有感情朗读课文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169730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幼圆" pitchFamily="49" charset="-122"/>
                <a:ea typeface="幼圆" pitchFamily="49" charset="-122"/>
              </a:rPr>
              <a:t>评一评谁读的好</a:t>
            </a:r>
            <a:endParaRPr lang="zh-CN" altLang="en-US" sz="2400" dirty="0"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461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整体感知课文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1.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用一句话概括课文的主要内容</a:t>
            </a:r>
            <a:endParaRPr lang="en-US" altLang="zh-CN" dirty="0" smtClean="0">
              <a:latin typeface="华文行楷" pitchFamily="2" charset="-122"/>
              <a:ea typeface="华文行楷" pitchFamily="2" charset="-122"/>
            </a:endParaRP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白素贞为救丈夫，冒生命危险去仙山盗取灵芝仙草的经过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2.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分析白素贞这一人物形象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心地善良，对爱情忠贞。</a:t>
            </a:r>
            <a:endParaRPr lang="en-US" altLang="zh-CN" dirty="0" smtClean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718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揭示课文主题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>
                <a:latin typeface="幼圆" pitchFamily="49" charset="-122"/>
                <a:ea typeface="幼圆" pitchFamily="49" charset="-122"/>
              </a:rPr>
              <a:t>课文通过讲诉白素贞为救丈夫，冒生命危险去仙山盗仙草的过程，赞扬了白素贞善良的心地，歌颂了纯洁的爱情，展现了人性美。</a:t>
            </a:r>
            <a:endParaRPr lang="zh-CN" altLang="en-US" sz="3600" dirty="0">
              <a:latin typeface="幼圆" pitchFamily="49" charset="-122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78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朗读课文，掌握字词，了解民间故事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白蛇传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的内容并感知课文内容。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了解作者及戏剧的一些基本常识，深入理解课文内容。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理解课文主题，体会主人公坚贞纯洁的爱情和舍身救夫的精神，培养学生善良的优秀品质。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834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835696" y="2204864"/>
            <a:ext cx="6264696" cy="29523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我国的四大民间故事是什么？</a:t>
            </a:r>
            <a:endParaRPr lang="en-US" altLang="zh-CN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en-US" altLang="zh-CN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梁祝    白蛇传  孟姜女哭长城 牛郎织女 </a:t>
            </a:r>
            <a:endParaRPr lang="en-US" altLang="zh-CN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endParaRPr lang="en-US" altLang="zh-CN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en-US" altLang="zh-CN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谁能讲一讲</a:t>
            </a:r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《</a:t>
            </a: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白蛇传</a:t>
            </a:r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》</a:t>
            </a: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的故事？</a:t>
            </a:r>
            <a:endParaRPr lang="en-US" altLang="zh-CN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3" y="1052736"/>
            <a:ext cx="43924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引入课题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21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白蛇传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故事梗概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主要描述由白蛇所变的白娘子与青年许仙的恋爱婚姻悲剧。白娘子同其侍女小青清明节在杭州游西湖时遇雨。青年许仙以伞相让。后来白娘子以送伞为名，向许仙表白爱情，定下姻缘，二人迁往镇江开设药店为生。金山寺法海和尚见了许仙，说他面有妖气，叫他在端午节让白娘子喝雄黄酒，白娘子现形吓死许仙。之后白娘子为救丈夫性命不顾危险上仙山盗仙草救活许仙。但法海又将许仙骗至金山寺，使夫妻分离。白娘子前去索夫，水漫金山后，与许仙断桥相遇，和好团圆。法海再度前去破坏，将白娘子镇于雷峰塔下。</a:t>
            </a:r>
            <a:endParaRPr lang="zh-CN" altLang="en-US" sz="2400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745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024744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白娘子盗仙草</a:t>
            </a:r>
            <a:endParaRPr lang="zh-CN" altLang="en-US" sz="28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412776"/>
            <a:ext cx="4657144" cy="5222391"/>
          </a:xfrm>
        </p:spPr>
      </p:pic>
    </p:spTree>
    <p:extLst>
      <p:ext uri="{BB962C8B-B14F-4D97-AF65-F5344CB8AC3E}">
        <p14:creationId xmlns:p14="http://schemas.microsoft.com/office/powerpoint/2010/main" val="397418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作者简介      </a:t>
            </a:r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107504" y="1628800"/>
            <a:ext cx="9036496" cy="453650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田汉（</a:t>
            </a:r>
            <a:r>
              <a:rPr lang="en-US" altLang="zh-CN" dirty="0" smtClean="0">
                <a:solidFill>
                  <a:schemeClr val="tx1"/>
                </a:solidFill>
                <a:latin typeface="+mj-ea"/>
                <a:ea typeface="+mj-ea"/>
              </a:rPr>
              <a:t>1898---1968</a:t>
            </a: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）现代作家。湖南长沙人，原名田寿昌。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剧作家、戏曲作家、电影编剧、小说家、词作家、诗人、文艺批评家、文艺活动家，中国现代戏三大奠基人之一。他创作歌词的歌曲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万里长城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》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的第一段后来成为中华人民共和国国歌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《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义勇军进行曲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》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的歌词</a:t>
            </a: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。著作编入</a:t>
            </a:r>
            <a:r>
              <a:rPr lang="en-US" altLang="zh-CN" dirty="0" smtClean="0">
                <a:solidFill>
                  <a:schemeClr val="tx1"/>
                </a:solidFill>
                <a:latin typeface="+mj-ea"/>
                <a:ea typeface="+mj-ea"/>
              </a:rPr>
              <a:t>《</a:t>
            </a: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田汉居作选</a:t>
            </a:r>
            <a:r>
              <a:rPr lang="en-US" altLang="zh-CN" dirty="0" smtClean="0">
                <a:solidFill>
                  <a:schemeClr val="tx1"/>
                </a:solidFill>
                <a:latin typeface="+mj-ea"/>
                <a:ea typeface="+mj-ea"/>
              </a:rPr>
              <a:t>》《</a:t>
            </a: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田汉文集</a:t>
            </a:r>
            <a:r>
              <a:rPr lang="en-US" altLang="zh-CN" dirty="0" smtClean="0">
                <a:solidFill>
                  <a:schemeClr val="tx1"/>
                </a:solidFill>
                <a:latin typeface="+mj-ea"/>
                <a:ea typeface="+mj-ea"/>
              </a:rPr>
              <a:t>》</a:t>
            </a:r>
            <a:r>
              <a:rPr lang="zh-CN" altLang="en-US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8020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 smtClean="0"/>
              <a:t>戏剧的概念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zh-CN" altLang="en-US" dirty="0" smtClean="0"/>
              <a:t>戏剧是由演员扮演角色，在舞台上当众表演故事情节的一种艺术，它借助文学、音乐、舞蹈、美术等艺术手段塑造舞台艺术形象，揭示社会矛盾，反映现实生活。是文学体裁的一种。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144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中国古典戏剧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中国传统戏剧以“</a:t>
            </a:r>
            <a:r>
              <a:rPr lang="zh-CN" altLang="en-US" dirty="0" smtClean="0">
                <a:solidFill>
                  <a:srgbClr val="FF0000"/>
                </a:solidFill>
              </a:rPr>
              <a:t>戏</a:t>
            </a:r>
            <a:r>
              <a:rPr lang="zh-CN" altLang="en-US" dirty="0" smtClean="0"/>
              <a:t>”和“</a:t>
            </a:r>
            <a:r>
              <a:rPr lang="zh-CN" altLang="en-US" dirty="0" smtClean="0">
                <a:solidFill>
                  <a:srgbClr val="FF0000"/>
                </a:solidFill>
              </a:rPr>
              <a:t>曲</a:t>
            </a:r>
            <a:r>
              <a:rPr lang="zh-CN" altLang="en-US" dirty="0" smtClean="0"/>
              <a:t>”为主要因素，故称“戏曲”。戏曲是一种以演员的表演为中心，以</a:t>
            </a:r>
            <a:r>
              <a:rPr lang="zh-CN" altLang="en-US" dirty="0" smtClean="0">
                <a:solidFill>
                  <a:srgbClr val="FF0000"/>
                </a:solidFill>
              </a:rPr>
              <a:t>唱</a:t>
            </a:r>
            <a:r>
              <a:rPr lang="zh-CN" altLang="en-US" dirty="0" smtClean="0"/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念</a:t>
            </a:r>
            <a:r>
              <a:rPr lang="zh-CN" altLang="en-US" dirty="0" smtClean="0"/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做</a:t>
            </a:r>
            <a:r>
              <a:rPr lang="zh-CN" altLang="en-US" dirty="0" smtClean="0"/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打</a:t>
            </a:r>
            <a:r>
              <a:rPr lang="zh-CN" altLang="en-US" dirty="0" smtClean="0"/>
              <a:t>等手段为基础，融文学、音乐、舞蹈、美术为一体的综合性艺术。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240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64704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中国戏剧的角色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060" y="1556792"/>
            <a:ext cx="8362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戏剧分为</a:t>
            </a:r>
            <a:r>
              <a:rPr lang="zh-CN" altLang="en-US" dirty="0" smtClean="0">
                <a:solidFill>
                  <a:srgbClr val="FF0000"/>
                </a:solidFill>
              </a:rPr>
              <a:t>生</a:t>
            </a:r>
            <a:r>
              <a:rPr lang="zh-CN" altLang="en-US" dirty="0" smtClean="0"/>
              <a:t>、</a:t>
            </a:r>
            <a:r>
              <a:rPr lang="zh-CN" altLang="en-US" dirty="0" smtClean="0">
                <a:solidFill>
                  <a:srgbClr val="FF0000"/>
                </a:solidFill>
              </a:rPr>
              <a:t>旦、净、丑</a:t>
            </a:r>
            <a:r>
              <a:rPr lang="zh-CN" altLang="en-US" dirty="0" smtClean="0"/>
              <a:t>几个行当；男角称</a:t>
            </a:r>
            <a:r>
              <a:rPr lang="zh-CN" altLang="en-US" dirty="0" smtClean="0">
                <a:solidFill>
                  <a:srgbClr val="FF0000"/>
                </a:solidFill>
              </a:rPr>
              <a:t>生（末）</a:t>
            </a:r>
            <a:r>
              <a:rPr lang="zh-CN" altLang="en-US" dirty="0" smtClean="0"/>
              <a:t>行，女角称</a:t>
            </a:r>
            <a:r>
              <a:rPr lang="zh-CN" altLang="en-US" dirty="0" smtClean="0">
                <a:solidFill>
                  <a:srgbClr val="FF0000"/>
                </a:solidFill>
              </a:rPr>
              <a:t>旦</a:t>
            </a:r>
            <a:r>
              <a:rPr lang="zh-CN" altLang="en-US" dirty="0" smtClean="0"/>
              <a:t>行，</a:t>
            </a:r>
            <a:r>
              <a:rPr lang="zh-CN" altLang="en-US" dirty="0" smtClean="0">
                <a:solidFill>
                  <a:srgbClr val="FF0000"/>
                </a:solidFill>
              </a:rPr>
              <a:t>净</a:t>
            </a:r>
            <a:r>
              <a:rPr lang="zh-CN" altLang="en-US" dirty="0" smtClean="0"/>
              <a:t>行以扮演刚猛凶恶的人为主有男有女。</a:t>
            </a:r>
            <a:r>
              <a:rPr lang="zh-CN" altLang="en-US" dirty="0" smtClean="0">
                <a:solidFill>
                  <a:srgbClr val="FF0000"/>
                </a:solidFill>
              </a:rPr>
              <a:t>正旦</a:t>
            </a:r>
            <a:r>
              <a:rPr lang="zh-CN" altLang="en-US" dirty="0" smtClean="0"/>
              <a:t>和</a:t>
            </a:r>
            <a:r>
              <a:rPr lang="zh-CN" altLang="en-US" dirty="0" smtClean="0">
                <a:solidFill>
                  <a:srgbClr val="FF0000"/>
                </a:solidFill>
              </a:rPr>
              <a:t>正末</a:t>
            </a:r>
            <a:r>
              <a:rPr lang="zh-CN" altLang="en-US" dirty="0" smtClean="0"/>
              <a:t>是两种主唱角色。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76872"/>
            <a:ext cx="6912768" cy="414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32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</TotalTime>
  <Words>787</Words>
  <Application/>
  <PresentationFormat/>
  <Paragraphs>47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暗香扑面</vt:lpstr>
      <vt:lpstr>盗草</vt:lpstr>
      <vt:lpstr>教学目标</vt:lpstr>
      <vt:lpstr>PowerPoint 演示文稿</vt:lpstr>
      <vt:lpstr>《白蛇传》故事梗概</vt:lpstr>
      <vt:lpstr>白娘子盗仙草</vt:lpstr>
      <vt:lpstr>作者简介      </vt:lpstr>
      <vt:lpstr>戏剧的概念</vt:lpstr>
      <vt:lpstr>中国古典戏剧</vt:lpstr>
      <vt:lpstr>PowerPoint 演示文稿</vt:lpstr>
      <vt:lpstr>戏剧语言的组成</vt:lpstr>
      <vt:lpstr>戏剧语言的特点</vt:lpstr>
      <vt:lpstr>你所知道的白娘子是什么样的形象</vt:lpstr>
      <vt:lpstr>PowerPoint 演示文稿</vt:lpstr>
      <vt:lpstr>整体感知课文</vt:lpstr>
      <vt:lpstr>揭示课文主题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yolanda</cp:lastModifiedBy>
  <cp:revision/>
  <dcterms:created xsi:type="dcterms:W3CDTF">2015-11-07T01:00:01Z</dcterms:created>
  <dcterms:modified xsi:type="dcterms:W3CDTF">2015-11-07T06:21:54Z</dcterms:modified>
  <cp:category/>
</cp:coreProperties>
</file>