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第三单元检测卷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778510"/>
            <a:ext cx="8606790" cy="53009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337945" y="1898015"/>
            <a:ext cx="6884670" cy="670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3595" y="420560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96695" y="423672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37205" y="421576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10305" y="424688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230495" y="423735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03595" y="426847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43470" y="420560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16570" y="423672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33120" y="539559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06220" y="542671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46730" y="540575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19830" y="543687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240020" y="542734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13120" y="5458460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52995" y="5395595"/>
            <a:ext cx="534670" cy="48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26095" y="5426710"/>
            <a:ext cx="534670" cy="484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" y="1195705"/>
            <a:ext cx="9066530" cy="4466590"/>
          </a:xfrm>
          <a:prstGeom prst="rect">
            <a:avLst/>
          </a:prstGeom>
        </p:spPr>
      </p:pic>
      <p:pic>
        <p:nvPicPr>
          <p:cNvPr id="6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365" y="193262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35" y="261588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33978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5" y="333978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65359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" y="512921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465359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660" y="512921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245" y="465359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0" y="5129213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025" y="4653598"/>
            <a:ext cx="341313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585" y="5129213"/>
            <a:ext cx="341313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795655"/>
            <a:ext cx="8761730" cy="5266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24000" y="1991995"/>
            <a:ext cx="1132840" cy="1508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78960" y="2043430"/>
            <a:ext cx="1132840" cy="1508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964680" y="2042795"/>
            <a:ext cx="1132840" cy="1508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20570" y="491934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745105" y="494093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11045" y="5487670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735580" y="5509260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79950" y="491934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04485" y="494093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093210" y="5477510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817745" y="5499100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22185" y="492823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046720" y="4949825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53225" y="5477510"/>
            <a:ext cx="316230" cy="347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77760" y="5499100"/>
            <a:ext cx="316230" cy="347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984885"/>
            <a:ext cx="8788400" cy="4888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03755" y="2384425"/>
            <a:ext cx="193040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80175" y="4049395"/>
            <a:ext cx="678815" cy="14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5195" y="4607560"/>
            <a:ext cx="678815" cy="14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80175" y="5197475"/>
            <a:ext cx="1268730" cy="14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9955" y="5742940"/>
            <a:ext cx="678815" cy="145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942975"/>
            <a:ext cx="8685530" cy="4971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23870" y="2623185"/>
            <a:ext cx="78295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02935" y="3228340"/>
            <a:ext cx="78295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40915" y="4852035"/>
            <a:ext cx="78295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02935" y="5431790"/>
            <a:ext cx="782955" cy="401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782955"/>
            <a:ext cx="8580755" cy="580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83080" y="1814195"/>
            <a:ext cx="93789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5220" y="1803400"/>
            <a:ext cx="186817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93875" y="2423795"/>
            <a:ext cx="93789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09670" y="2423795"/>
            <a:ext cx="186817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48890" y="3482340"/>
            <a:ext cx="64897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40150" y="3482340"/>
            <a:ext cx="64897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08020" y="4010025"/>
            <a:ext cx="46736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50435" y="4010660"/>
            <a:ext cx="46736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59980" y="4022090"/>
            <a:ext cx="46736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29815" y="4549775"/>
            <a:ext cx="46736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55465" y="5077460"/>
            <a:ext cx="58039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170045" y="5614035"/>
            <a:ext cx="58039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11470" y="5603240"/>
            <a:ext cx="98361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28510" y="5614035"/>
            <a:ext cx="1241425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97305" y="6150610"/>
            <a:ext cx="1413510" cy="401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1014730"/>
            <a:ext cx="8866505" cy="4828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572125" y="2692400"/>
            <a:ext cx="84455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76655" y="3249295"/>
            <a:ext cx="84455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44030" y="3249295"/>
            <a:ext cx="84455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03145" y="4345305"/>
            <a:ext cx="40957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44310" y="4365625"/>
            <a:ext cx="409575" cy="33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760095"/>
            <a:ext cx="8754110" cy="5337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45055" y="881380"/>
            <a:ext cx="145478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07025" y="881380"/>
            <a:ext cx="103124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14425" y="1418590"/>
            <a:ext cx="103124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45410" y="1418590"/>
            <a:ext cx="103124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95420" y="1955800"/>
            <a:ext cx="1475105" cy="33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