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3525" y="3215640"/>
            <a:ext cx="309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方正黑体_GBK" panose="03000509000000000000" charset="-122"/>
                <a:ea typeface="方正黑体_GBK" panose="03000509000000000000" charset="-122"/>
              </a:rPr>
              <a:t>语文园地三</a:t>
            </a:r>
            <a:endParaRPr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2009775"/>
            <a:ext cx="8971280" cy="28378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45" y="2576195"/>
            <a:ext cx="1129665" cy="908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545" y="2550795"/>
            <a:ext cx="932815" cy="908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045" y="2576195"/>
            <a:ext cx="970915" cy="908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95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630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290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60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20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770" y="42995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2400300"/>
            <a:ext cx="8971280" cy="2057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735" y="28149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28232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445" y="28149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330" y="33597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1995" y="33515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260" y="33089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735" y="38627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580" y="38627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825" y="38709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2289810"/>
            <a:ext cx="8999855" cy="29425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0" y="25234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0" y="29578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945" y="27349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0" y="34340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0" y="38608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945" y="36487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0" y="43446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985" y="47707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0945" y="45491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2447925"/>
            <a:ext cx="8961755" cy="1962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265" y="3100705"/>
            <a:ext cx="1877060" cy="958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80" y="2963545"/>
            <a:ext cx="1877060" cy="779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395" y="3441065"/>
            <a:ext cx="1579245" cy="779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1891030"/>
            <a:ext cx="9057005" cy="30759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46329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615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040" y="46075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815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990" y="46329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465" y="46329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590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40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015" y="4629785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590" y="46329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840" y="4632960"/>
            <a:ext cx="339725" cy="274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On-screen Show 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166</cp:revision>
  <dcterms:created xsi:type="dcterms:W3CDTF">2015-12-07T06:44:00Z</dcterms:created>
  <dcterms:modified xsi:type="dcterms:W3CDTF">2018-01-06T05:29:47Z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