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10 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端午粽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午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豆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 descr="8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26035"/>
            <a:ext cx="4304665" cy="6504940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150" y="26035"/>
            <a:ext cx="5024120" cy="3516630"/>
          </a:xfrm>
          <a:prstGeom prst="rect">
            <a:avLst/>
          </a:prstGeom>
        </p:spPr>
      </p:pic>
      <p:pic>
        <p:nvPicPr>
          <p:cNvPr id="5" name="图片 4" descr="KT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4830" y="3763645"/>
            <a:ext cx="1763395" cy="4279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" y="64770"/>
            <a:ext cx="4066540" cy="617156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1270" y="64770"/>
            <a:ext cx="5311775" cy="3717925"/>
          </a:xfrm>
          <a:prstGeom prst="rect">
            <a:avLst/>
          </a:prstGeom>
        </p:spPr>
      </p:pic>
      <p:pic>
        <p:nvPicPr>
          <p:cNvPr id="4" name="图片 3" descr="KT节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3465" y="3782695"/>
            <a:ext cx="3647440" cy="7061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79375"/>
            <a:ext cx="3971290" cy="5933440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675" y="79375"/>
            <a:ext cx="5128260" cy="3589655"/>
          </a:xfrm>
          <a:prstGeom prst="rect">
            <a:avLst/>
          </a:prstGeom>
        </p:spPr>
      </p:pic>
      <p:pic>
        <p:nvPicPr>
          <p:cNvPr id="4" name="图片 3" descr="KT叶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1465" y="3789680"/>
            <a:ext cx="2834005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66040"/>
            <a:ext cx="4304665" cy="5819140"/>
          </a:xfrm>
          <a:prstGeom prst="rect">
            <a:avLst/>
          </a:prstGeom>
        </p:spPr>
      </p:pic>
      <p:pic>
        <p:nvPicPr>
          <p:cNvPr id="4" name="图片 3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7490" y="66040"/>
            <a:ext cx="5024120" cy="3516630"/>
          </a:xfrm>
          <a:prstGeom prst="rect">
            <a:avLst/>
          </a:prstGeom>
        </p:spPr>
      </p:pic>
      <p:pic>
        <p:nvPicPr>
          <p:cNvPr id="5" name="图片 4" descr="KT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7135" y="3803015"/>
            <a:ext cx="3481705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39370"/>
            <a:ext cx="4218940" cy="594296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640" y="39370"/>
            <a:ext cx="5141595" cy="3599180"/>
          </a:xfrm>
          <a:prstGeom prst="rect">
            <a:avLst/>
          </a:prstGeom>
        </p:spPr>
      </p:pic>
      <p:pic>
        <p:nvPicPr>
          <p:cNvPr id="4" name="图片 3" descr="KT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0265" y="3907790"/>
            <a:ext cx="4331970" cy="4178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5" y="65405"/>
            <a:ext cx="4428490" cy="6162040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5590" y="65405"/>
            <a:ext cx="4984750" cy="3489325"/>
          </a:xfrm>
          <a:prstGeom prst="rect">
            <a:avLst/>
          </a:prstGeom>
        </p:spPr>
      </p:pic>
      <p:pic>
        <p:nvPicPr>
          <p:cNvPr id="4" name="图片 3" descr="KT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4060" y="3855085"/>
            <a:ext cx="2105025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" y="66040"/>
            <a:ext cx="4301490" cy="6142355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-12700"/>
            <a:ext cx="5323205" cy="3726180"/>
          </a:xfrm>
          <a:prstGeom prst="rect">
            <a:avLst/>
          </a:prstGeom>
        </p:spPr>
      </p:pic>
      <p:pic>
        <p:nvPicPr>
          <p:cNvPr id="4" name="图片 3" descr="KT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9025" y="3973830"/>
            <a:ext cx="3597275" cy="4965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2016-12-29T12:21:31Z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