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" y="2366010"/>
            <a:ext cx="11964670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735" y="1294765"/>
            <a:ext cx="8557895" cy="4267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6040" y="4384675"/>
            <a:ext cx="2736215" cy="549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7120" y="4384675"/>
            <a:ext cx="1911350" cy="549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855" y="662305"/>
            <a:ext cx="8923655" cy="55327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3150" y="3941445"/>
            <a:ext cx="7999095" cy="20707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175" y="894715"/>
            <a:ext cx="9137015" cy="50679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4080" y="2779395"/>
            <a:ext cx="8422005" cy="31832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8595" y="1604010"/>
            <a:ext cx="9274175" cy="3649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3650" y="4638675"/>
            <a:ext cx="5706745" cy="549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135" y="1275715"/>
            <a:ext cx="9015095" cy="43059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8375" y="2525395"/>
            <a:ext cx="8364220" cy="30568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0515" y="2213610"/>
            <a:ext cx="9030335" cy="2430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95" y="4023995"/>
            <a:ext cx="7185025" cy="549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959485"/>
            <a:ext cx="9403715" cy="4938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59200" y="4015105"/>
            <a:ext cx="2874010" cy="549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1905" y="4638040"/>
            <a:ext cx="6985000" cy="549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0310" y="5272405"/>
            <a:ext cx="3390900" cy="549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1945" y="2213610"/>
            <a:ext cx="9007475" cy="2430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4875" y="3402330"/>
            <a:ext cx="8423910" cy="14897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342265"/>
            <a:ext cx="9434195" cy="61728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1505" y="1264285"/>
            <a:ext cx="8428355" cy="43287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2920" y="4974590"/>
            <a:ext cx="8168005" cy="549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6225" y="1237615"/>
            <a:ext cx="9098915" cy="43821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2015-05-05T08:02:00Z</dcterms:created>
  <dcterms:modified xsi:type="dcterms:W3CDTF">2018-01-18T00:33:34Z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