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7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5598" y="1619250"/>
            <a:ext cx="8980805" cy="2214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138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语文园地三</a:t>
            </a:r>
            <a:endParaRPr lang="zh-CN" altLang="en-US" sz="138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7690" y="2278380"/>
            <a:ext cx="8516620" cy="1854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9405" y="2310130"/>
            <a:ext cx="9427210" cy="20529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1075" y="2830830"/>
            <a:ext cx="10229215" cy="16167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9340" y="1955800"/>
            <a:ext cx="3173730" cy="886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8590" y="1955800"/>
            <a:ext cx="2985770" cy="886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0315" y="1977390"/>
            <a:ext cx="2705735" cy="8648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5710" y="3317875"/>
            <a:ext cx="3074035" cy="10083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340" y="4883785"/>
            <a:ext cx="522732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53110" y="261620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比一比，读一读</a:t>
            </a:r>
            <a:endParaRPr lang="zh-CN" altLang="en-US" sz="7200" b="1">
              <a:ln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36235" y="2197735"/>
            <a:ext cx="3037840" cy="39554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175" y="3211830"/>
            <a:ext cx="3082290" cy="19265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12173" y="1863725"/>
            <a:ext cx="86804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ie</a:t>
            </a:r>
            <a:endParaRPr lang="en-US" altLang="zh-CN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60183" y="1863725"/>
            <a:ext cx="86804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ei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67120" y="1450975"/>
            <a:ext cx="4751070" cy="4293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810" y="2688590"/>
            <a:ext cx="3011805" cy="32740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23353" y="1216025"/>
            <a:ext cx="89852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ui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36023" y="1216025"/>
            <a:ext cx="89852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iu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9815" y="2249170"/>
            <a:ext cx="5423535" cy="2951480"/>
          </a:xfrm>
        </p:spPr>
        <p:txBody>
          <a:bodyPr>
            <a:noAutofit/>
          </a:bodyPr>
          <a:p>
            <a:r>
              <a:rPr lang="zh-CN" altLang="en-US" sz="400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区分ie－ei，iu－ui，根据发音方法区分：先发第一个字母的音，再滑向下一个字母。</a:t>
            </a:r>
            <a:endParaRPr lang="zh-CN" altLang="en-US" sz="4000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140" y="2019935"/>
            <a:ext cx="2353945" cy="33477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185" y="365125"/>
            <a:ext cx="982853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/>
                <a:solidFill>
                  <a:schemeClr val="accent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秋游的时候，你都会带些什么？</a:t>
            </a:r>
            <a:endParaRPr lang="zh-CN" altLang="en-US" sz="5400" b="1">
              <a:ln/>
              <a:solidFill>
                <a:schemeClr val="accent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287145"/>
            <a:ext cx="1472565" cy="2209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635" y="1567180"/>
            <a:ext cx="2124710" cy="21247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3750" y="1287145"/>
            <a:ext cx="2383155" cy="23831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5525" y="1591310"/>
            <a:ext cx="3390900" cy="1905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9660" y="3988435"/>
            <a:ext cx="2857500" cy="1905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03750" y="3496310"/>
            <a:ext cx="2956560" cy="272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1635" y="1691005"/>
            <a:ext cx="3384550" cy="1905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4780" y="1486535"/>
            <a:ext cx="3117850" cy="190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8355" y="4173220"/>
            <a:ext cx="273685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0963" name="Picture 3"/>
          <p:cNvPicPr>
            <a:picLocks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" r="42633"/>
          <a:stretch>
            <a:fillRect/>
          </a:stretch>
        </p:blipFill>
        <p:spPr>
          <a:xfrm>
            <a:off x="598805" y="1783080"/>
            <a:ext cx="10515600" cy="3823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你的名字里有哪些声母和韵母？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663" y="1825625"/>
            <a:ext cx="63436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  <a:endParaRPr lang="en-US" altLang="zh-CN" sz="7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09448" y="1623060"/>
            <a:ext cx="92646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4733" y="1623060"/>
            <a:ext cx="6737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19383" y="1623060"/>
            <a:ext cx="6737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67213" y="1691005"/>
            <a:ext cx="6737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25216" y="2079625"/>
            <a:ext cx="4076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8928" y="1952625"/>
            <a:ext cx="64325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63395" y="1952625"/>
            <a:ext cx="6743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20406" y="1691005"/>
            <a:ext cx="47244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56739" y="1825625"/>
            <a:ext cx="6737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WPS 演示</Application>
  <PresentationFormat>宽屏</PresentationFormat>
  <Paragraphs>40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2</cp:revision>
  <dcterms:created xsi:type="dcterms:W3CDTF">2017-06-03T11:40:09Z</dcterms:created>
  <dcterms:modified xsi:type="dcterms:W3CDTF">2017-06-03T12:10:59Z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