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15" r:id="rId5"/>
    <p:sldId id="314" r:id="rId6"/>
    <p:sldId id="313" r:id="rId7"/>
    <p:sldId id="316" r:id="rId8"/>
    <p:sldId id="317" r:id="rId9"/>
    <p:sldId id="312" r:id="rId10"/>
    <p:sldId id="311" r:id="rId11"/>
    <p:sldId id="310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30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945" y="321564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方正黑体_GBK" panose="03000509000000000000" charset="-122"/>
                <a:ea typeface="方正黑体_GBK" panose="03000509000000000000" charset="-122"/>
              </a:rPr>
              <a:t>第四单元检测卷</a:t>
            </a:r>
            <a:endParaRPr lang="zh-CN" altLang="en-US"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10005"/>
            <a:ext cx="8561705" cy="423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733425"/>
            <a:ext cx="8618855" cy="5838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20495" y="1268730"/>
            <a:ext cx="1310005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03595" y="1313180"/>
            <a:ext cx="1379855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0430" y="45986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72895" y="45986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122930" y="459930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95395" y="459930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26380" y="45986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98845" y="45986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29830" y="459930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02295" y="459930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0590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83055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96260" y="589089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68725" y="5890895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16220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88685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518400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90865" y="5881370"/>
            <a:ext cx="509905" cy="514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504950"/>
            <a:ext cx="8837930" cy="3847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97355" y="2096135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99665" y="2075180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86560" y="2840990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88870" y="282003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58970" y="2084705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61280" y="2063750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48175" y="2829560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50485" y="280860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69785" y="2085975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72095" y="2065020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58990" y="2830830"/>
            <a:ext cx="38671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61300" y="280987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12340" y="421703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23135" y="472503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94910" y="420687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05705" y="471487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35570" y="4206875"/>
            <a:ext cx="635000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46365" y="4714875"/>
            <a:ext cx="635000" cy="360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981075"/>
            <a:ext cx="8580755" cy="4895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27480" y="1713865"/>
            <a:ext cx="1678940" cy="1456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32195" y="1724660"/>
            <a:ext cx="2030095" cy="1456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444875" y="40119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12995" y="40119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51270" y="40119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465195" y="470408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33315" y="470408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71590" y="470408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434715" y="53962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02835" y="53962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41110" y="5396230"/>
            <a:ext cx="821690" cy="367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681355"/>
            <a:ext cx="8295005" cy="5495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75020" y="2625725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89245" y="330835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527425" y="5056505"/>
            <a:ext cx="821690" cy="408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24760" y="5727065"/>
            <a:ext cx="821690" cy="408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733425"/>
            <a:ext cx="8542655" cy="5838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51605" y="236728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21630" y="2367280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32650" y="2367915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64640" y="3468370"/>
            <a:ext cx="289052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74800" y="4481195"/>
            <a:ext cx="148463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044950" y="4481195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234940" y="5577205"/>
            <a:ext cx="125539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944485" y="5577205"/>
            <a:ext cx="8216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0110" y="6124575"/>
            <a:ext cx="55245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96210" y="6123940"/>
            <a:ext cx="1255395" cy="367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233805"/>
            <a:ext cx="8771255" cy="4390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883785" y="1808480"/>
            <a:ext cx="45021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800975" y="1809115"/>
            <a:ext cx="45021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92400" y="2357120"/>
            <a:ext cx="45021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06065" y="3484245"/>
            <a:ext cx="127698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142615" y="4052570"/>
            <a:ext cx="127698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883785" y="4062095"/>
            <a:ext cx="127698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15125" y="4062730"/>
            <a:ext cx="65659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795905" y="4610100"/>
            <a:ext cx="50228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57315" y="4620260"/>
            <a:ext cx="2063750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03960" y="5187315"/>
            <a:ext cx="2063750" cy="367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462405"/>
            <a:ext cx="9018905" cy="3933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747010" y="3569970"/>
            <a:ext cx="5144135" cy="158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947035" y="4141470"/>
            <a:ext cx="6134100" cy="11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7660" y="4727575"/>
            <a:ext cx="8753475" cy="11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7660" y="5313045"/>
            <a:ext cx="6887210" cy="167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767205"/>
            <a:ext cx="8847455" cy="3323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87625" y="1824355"/>
            <a:ext cx="69786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21125" y="1824355"/>
            <a:ext cx="69786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97545" y="1824355"/>
            <a:ext cx="69786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5460" y="2414905"/>
            <a:ext cx="536575" cy="36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858385" y="4119880"/>
            <a:ext cx="374650" cy="367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全屏显示(4:3)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飞飞</cp:lastModifiedBy>
  <cp:revision>语文备课大师【全免费】</cp:revision>
  <dcterms:created xsi:type="dcterms:W3CDTF">2015-12-07T06:44:00Z</dcterms:created>
  <dcterms:modified xsi:type="dcterms:W3CDTF">2018-01-20T01:12:29Z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64440492-4C8B-11D1-8B70-080036B11A03}" pid="4">
    <vt:lpwstr>语文备课大师【全免费】</vt:lpwstr>
  </property>
</Properties>
</file>