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  <p:sldId id="320" r:id="rId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415" y="3020060"/>
            <a:ext cx="4430395" cy="10725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1246505"/>
            <a:ext cx="8371205" cy="4961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190" y="2184400"/>
            <a:ext cx="2057400" cy="17907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750" y="26244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9585" y="26244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240" y="364871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665" y="36582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00" y="468122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665" y="46710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5475" y="46780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640" y="5692140"/>
            <a:ext cx="428625" cy="379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405" y="5716905"/>
            <a:ext cx="428625" cy="379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" y="1717675"/>
            <a:ext cx="8809355" cy="38474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180" y="2722245"/>
            <a:ext cx="391160" cy="280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580" y="2480945"/>
            <a:ext cx="587375" cy="296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080" y="2715260"/>
            <a:ext cx="244475" cy="296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780" y="2447925"/>
            <a:ext cx="457835" cy="296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4640" y="2716530"/>
            <a:ext cx="457835" cy="296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880" y="4378325"/>
            <a:ext cx="838200" cy="356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880" y="4995545"/>
            <a:ext cx="838200" cy="356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6840" y="4378325"/>
            <a:ext cx="838200" cy="356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360" y="4980305"/>
            <a:ext cx="838200" cy="356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8560" y="4385945"/>
            <a:ext cx="838200" cy="356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8560" y="4995545"/>
            <a:ext cx="838200" cy="3568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35" y="2200910"/>
            <a:ext cx="8837930" cy="26949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0410" y="26765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705" y="26841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2715" y="26765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0970" y="26847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520" y="3276600"/>
            <a:ext cx="14173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5440" y="3275965"/>
            <a:ext cx="14173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965" y="435483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240" y="43459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975" y="4346575"/>
            <a:ext cx="14770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2311400"/>
            <a:ext cx="8961755" cy="25425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2290" y="2985770"/>
            <a:ext cx="8293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4590" y="3641090"/>
            <a:ext cx="8293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9080" y="4194175"/>
            <a:ext cx="82931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1623060"/>
            <a:ext cx="8685530" cy="39522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3030" y="3249930"/>
            <a:ext cx="280606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3180" y="3209925"/>
            <a:ext cx="548640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260" y="4886325"/>
            <a:ext cx="2806065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5870" y="4878070"/>
            <a:ext cx="548640" cy="438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7960" y="4886325"/>
            <a:ext cx="548640" cy="438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1946275"/>
            <a:ext cx="9114155" cy="32378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395" y="4278630"/>
            <a:ext cx="8807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295" y="2760980"/>
            <a:ext cx="327025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3232785"/>
            <a:ext cx="5981700" cy="7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171</cp:revision>
  <dcterms:created xsi:type="dcterms:W3CDTF">2015-12-07T06:44:00Z</dcterms:created>
  <dcterms:modified xsi:type="dcterms:W3CDTF">2018-01-06T03:24:03Z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