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  <p:sldMasterId id="2147483720" r:id="rId8"/>
    <p:sldMasterId id="2147483732" r:id="rId9"/>
    <p:sldMasterId id="2147483744" r:id="rId10"/>
    <p:sldMasterId id="2147483756" r:id="rId11"/>
    <p:sldMasterId id="2147483768" r:id="rId12"/>
    <p:sldMasterId id="2147483780" r:id="rId13"/>
  </p:sldMasterIdLst>
  <p:notesMasterIdLst>
    <p:notesMasterId r:id="rId23"/>
  </p:notesMasterIdLst>
  <p:sldIdLst>
    <p:sldId id="429" r:id="rId14"/>
    <p:sldId id="454" r:id="rId15"/>
    <p:sldId id="462" r:id="rId16"/>
    <p:sldId id="463" r:id="rId17"/>
    <p:sldId id="464" r:id="rId18"/>
    <p:sldId id="465" r:id="rId19"/>
    <p:sldId id="466" r:id="rId20"/>
    <p:sldId id="467" r:id="rId21"/>
    <p:sldId id="469" r:id="rId2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b="1" kern="1200">
        <a:solidFill>
          <a:srgbClr val="FF9900"/>
        </a:solidFill>
        <a:latin typeface="Arial" panose="020B0604020202020204" pitchFamily="34" charset="0"/>
        <a:ea typeface="华文中宋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b="1" kern="1200">
        <a:solidFill>
          <a:srgbClr val="FF9900"/>
        </a:solidFill>
        <a:latin typeface="Arial" panose="020B0604020202020204" pitchFamily="34" charset="0"/>
        <a:ea typeface="华文中宋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b="1" kern="1200">
        <a:solidFill>
          <a:srgbClr val="FF9900"/>
        </a:solidFill>
        <a:latin typeface="Arial" panose="020B0604020202020204" pitchFamily="34" charset="0"/>
        <a:ea typeface="华文中宋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b="1" kern="1200">
        <a:solidFill>
          <a:srgbClr val="FF9900"/>
        </a:solidFill>
        <a:latin typeface="Arial" panose="020B0604020202020204" pitchFamily="34" charset="0"/>
        <a:ea typeface="华文中宋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b="1" kern="1200">
        <a:solidFill>
          <a:srgbClr val="FF9900"/>
        </a:solidFill>
        <a:latin typeface="Arial" panose="020B0604020202020204" pitchFamily="34" charset="0"/>
        <a:ea typeface="华文中宋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rgbClr val="FF9900"/>
        </a:solidFill>
        <a:latin typeface="Arial" panose="020B0604020202020204" pitchFamily="34" charset="0"/>
        <a:ea typeface="华文中宋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rgbClr val="FF9900"/>
        </a:solidFill>
        <a:latin typeface="Arial" panose="020B0604020202020204" pitchFamily="34" charset="0"/>
        <a:ea typeface="华文中宋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rgbClr val="FF9900"/>
        </a:solidFill>
        <a:latin typeface="Arial" panose="020B0604020202020204" pitchFamily="34" charset="0"/>
        <a:ea typeface="华文中宋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rgbClr val="FF9900"/>
        </a:solidFill>
        <a:latin typeface="Arial" panose="020B0604020202020204" pitchFamily="34" charset="0"/>
        <a:ea typeface="华文中宋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99CCFF"/>
    <a:srgbClr val="6699FF"/>
    <a:srgbClr val="6666FF"/>
    <a:srgbClr val="FF9900"/>
    <a:srgbClr val="0000FF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90" y="-108"/>
      </p:cViewPr>
      <p:guideLst>
        <p:guide orient="horz" pos="807"/>
        <p:guide orient="horz" pos="3490"/>
        <p:guide orient="horz" pos="617"/>
        <p:guide orient="horz" pos="1339"/>
        <p:guide orient="horz" pos="3109"/>
        <p:guide orient="horz" pos="1503"/>
        <p:guide orient="horz" pos="172"/>
        <p:guide orient="horz" pos="4177"/>
        <p:guide pos="2696"/>
        <p:guide pos="2447"/>
        <p:guide pos="145"/>
        <p:guide pos="5602"/>
        <p:guide pos="2880"/>
        <p:guide pos="318"/>
        <p:guide pos="2590"/>
        <p:guide pos="54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9.xml"/><Relationship Id="rId21" Type="http://schemas.openxmlformats.org/officeDocument/2006/relationships/slide" Target="slides/slide8.xml"/><Relationship Id="rId20" Type="http://schemas.openxmlformats.org/officeDocument/2006/relationships/slide" Target="slides/slide7.xml"/><Relationship Id="rId2" Type="http://schemas.openxmlformats.org/officeDocument/2006/relationships/theme" Target="theme/theme1.xml"/><Relationship Id="rId19" Type="http://schemas.openxmlformats.org/officeDocument/2006/relationships/slide" Target="slides/slide6.xml"/><Relationship Id="rId18" Type="http://schemas.openxmlformats.org/officeDocument/2006/relationships/slide" Target="slides/slide5.xml"/><Relationship Id="rId17" Type="http://schemas.openxmlformats.org/officeDocument/2006/relationships/slide" Target="slides/slide4.xml"/><Relationship Id="rId16" Type="http://schemas.openxmlformats.org/officeDocument/2006/relationships/slide" Target="slides/slide3.xml"/><Relationship Id="rId15" Type="http://schemas.openxmlformats.org/officeDocument/2006/relationships/slide" Target="slides/slide2.xml"/><Relationship Id="rId14" Type="http://schemas.openxmlformats.org/officeDocument/2006/relationships/slide" Target="slides/slide1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endParaRPr lang="en-US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fld id="{848BA9E0-0760-4074-9174-359C42B2D4F2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3225" y="465138"/>
            <a:ext cx="2098675" cy="566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5138"/>
            <a:ext cx="6143625" cy="566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3225" y="465138"/>
            <a:ext cx="2098675" cy="566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5138"/>
            <a:ext cx="6143625" cy="566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3225" y="465138"/>
            <a:ext cx="2098675" cy="566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5138"/>
            <a:ext cx="6143625" cy="566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3225" y="465138"/>
            <a:ext cx="2098675" cy="566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5138"/>
            <a:ext cx="6143625" cy="566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3225" y="465138"/>
            <a:ext cx="2098675" cy="566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5138"/>
            <a:ext cx="6143625" cy="566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3225" y="465138"/>
            <a:ext cx="2098675" cy="566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5138"/>
            <a:ext cx="6143625" cy="566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3225" y="465138"/>
            <a:ext cx="2098675" cy="566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5138"/>
            <a:ext cx="6143625" cy="566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3225" y="465138"/>
            <a:ext cx="2098675" cy="566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5138"/>
            <a:ext cx="6143625" cy="566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3225" y="465138"/>
            <a:ext cx="2098675" cy="566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5138"/>
            <a:ext cx="6143625" cy="566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3225" y="465138"/>
            <a:ext cx="2098675" cy="566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5138"/>
            <a:ext cx="6143625" cy="566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3225" y="465138"/>
            <a:ext cx="2098675" cy="566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5138"/>
            <a:ext cx="6143625" cy="566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53225" y="465138"/>
            <a:ext cx="2098675" cy="5661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5138"/>
            <a:ext cx="6143625" cy="5661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8.xml"/><Relationship Id="rId8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1.xml"/><Relationship Id="rId12" Type="http://schemas.openxmlformats.org/officeDocument/2006/relationships/theme" Target="../theme/theme10.xml"/><Relationship Id="rId11" Type="http://schemas.openxmlformats.org/officeDocument/2006/relationships/slideLayout" Target="../slideLayouts/slideLayout110.xml"/><Relationship Id="rId10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2.xml"/><Relationship Id="rId12" Type="http://schemas.openxmlformats.org/officeDocument/2006/relationships/theme" Target="../theme/theme11.xml"/><Relationship Id="rId11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1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0.xml"/><Relationship Id="rId8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23.xml"/><Relationship Id="rId12" Type="http://schemas.openxmlformats.org/officeDocument/2006/relationships/theme" Target="../theme/theme12.xml"/><Relationship Id="rId11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2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5.xml"/><Relationship Id="rId8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2.xml"/><Relationship Id="rId5" Type="http://schemas.openxmlformats.org/officeDocument/2006/relationships/slideLayout" Target="../slideLayouts/slideLayout71.xml"/><Relationship Id="rId4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9.xml"/><Relationship Id="rId2" Type="http://schemas.openxmlformats.org/officeDocument/2006/relationships/slideLayout" Target="../slideLayouts/slideLayout68.xml"/><Relationship Id="rId12" Type="http://schemas.openxmlformats.org/officeDocument/2006/relationships/theme" Target="../theme/theme7.xml"/><Relationship Id="rId11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6.xml"/><Relationship Id="rId1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2" Type="http://schemas.openxmlformats.org/officeDocument/2006/relationships/theme" Target="../theme/theme8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7.xml"/><Relationship Id="rId8" Type="http://schemas.openxmlformats.org/officeDocument/2006/relationships/slideLayout" Target="../slideLayouts/slideLayout96.xml"/><Relationship Id="rId7" Type="http://schemas.openxmlformats.org/officeDocument/2006/relationships/slideLayout" Target="../slideLayouts/slideLayout95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4" Type="http://schemas.openxmlformats.org/officeDocument/2006/relationships/slideLayout" Target="../slideLayouts/slideLayout92.xml"/><Relationship Id="rId3" Type="http://schemas.openxmlformats.org/officeDocument/2006/relationships/slideLayout" Target="../slideLayouts/slideLayout91.xml"/><Relationship Id="rId2" Type="http://schemas.openxmlformats.org/officeDocument/2006/relationships/slideLayout" Target="../slideLayouts/slideLayout90.xml"/><Relationship Id="rId12" Type="http://schemas.openxmlformats.org/officeDocument/2006/relationships/theme" Target="../theme/theme9.xml"/><Relationship Id="rId11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98.xml"/><Relationship Id="rId1" Type="http://schemas.openxmlformats.org/officeDocument/2006/relationships/slideLayout" Target="../slideLayouts/slideLayout8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2" descr="ppt_汇元0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Line 7"/>
          <p:cNvSpPr>
            <a:spLocks noChangeShapeType="1"/>
          </p:cNvSpPr>
          <p:nvPr/>
        </p:nvSpPr>
        <p:spPr bwMode="auto">
          <a:xfrm>
            <a:off x="7038975" y="6391275"/>
            <a:ext cx="0" cy="466725"/>
          </a:xfrm>
          <a:prstGeom prst="line">
            <a:avLst/>
          </a:prstGeom>
          <a:noFill/>
          <a:ln w="19050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8" name="Picture 9" descr="logo_whit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6410325"/>
            <a:ext cx="1079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1kat_white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988" y="6424613"/>
            <a:ext cx="1712912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11" descr="1haot_white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6440488"/>
            <a:ext cx="16256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65138"/>
            <a:ext cx="839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pic>
        <p:nvPicPr>
          <p:cNvPr id="1033" name="TextBox 8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75" y="4657725"/>
            <a:ext cx="5395913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65138"/>
            <a:ext cx="839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65138"/>
            <a:ext cx="839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65138"/>
            <a:ext cx="839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ppt_汇元0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TextBox 10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675" y="4657725"/>
            <a:ext cx="5395913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65138"/>
            <a:ext cx="839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65138"/>
            <a:ext cx="839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65138"/>
            <a:ext cx="839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65138"/>
            <a:ext cx="839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65138"/>
            <a:ext cx="839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65138"/>
            <a:ext cx="839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65138"/>
            <a:ext cx="839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65138"/>
            <a:ext cx="8394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9900"/>
          </a:solidFill>
          <a:latin typeface="Arial" panose="020B0604020202020204" pitchFamily="34" charset="0"/>
          <a:ea typeface="华文中宋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 b="1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AutoShape 9"/>
          <p:cNvSpPr/>
          <p:nvPr/>
        </p:nvSpPr>
        <p:spPr bwMode="auto">
          <a:xfrm>
            <a:off x="2125663" y="5540375"/>
            <a:ext cx="325437" cy="498475"/>
          </a:xfrm>
          <a:prstGeom prst="leftBrace">
            <a:avLst>
              <a:gd name="adj1" fmla="val 12764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1993900" y="43180"/>
            <a:ext cx="5561965" cy="4603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早晚受业请益，随众例不得怠慢。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993900" y="503555"/>
            <a:ext cx="664337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每天从师学习和请教，要和他人一样按常例进行，不得怠慢</a:t>
            </a:r>
            <a:endParaRPr lang="zh-CN" altLang="en-US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93900" y="1404620"/>
            <a:ext cx="5893435" cy="82994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日间思索，有疑用册子随手札记，候见质问，不得放过。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1993900" y="2234565"/>
            <a:ext cx="6643370" cy="1383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每天有不明白的地方，要用小本子随手记录下来，等到见到老师，向老师请教，不能放过</a:t>
            </a:r>
            <a:endParaRPr lang="zh-CN">
              <a:solidFill>
                <a:schemeClr val="bg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1993900" y="3618230"/>
            <a:ext cx="5561965" cy="1198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所闻诲语，归安下处，思省切要之言，逐日札记，归日要看。见好文字，录取归来。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1993900" y="4817110"/>
            <a:ext cx="6643370" cy="18148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听到老师的训诲，回到住处，要思考反省其中最要紧的话，逐日记下，归家时我要亲自检查。看到好的文章，也要抄下来带回</a:t>
            </a:r>
            <a:endParaRPr lang="zh-CN">
              <a:solidFill>
                <a:schemeClr val="bg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AutoShape 9"/>
          <p:cNvSpPr/>
          <p:nvPr/>
        </p:nvSpPr>
        <p:spPr bwMode="auto">
          <a:xfrm>
            <a:off x="2125663" y="5540375"/>
            <a:ext cx="325437" cy="498475"/>
          </a:xfrm>
          <a:prstGeom prst="leftBrace">
            <a:avLst>
              <a:gd name="adj1" fmla="val 12764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2002155" y="1085215"/>
            <a:ext cx="5561965" cy="4603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居处须是居敬，不得倨肆惰慢。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2002155" y="1545590"/>
            <a:ext cx="664337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平日的仪容举止一定要恭敬端庄，不得傲慢放肆懒惰怠慢</a:t>
            </a:r>
            <a:endParaRPr lang="zh-CN" altLang="en-US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02155" y="2446655"/>
            <a:ext cx="5893435" cy="4603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言语需要谛当，不得戏笑喧哗。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2002155" y="2907030"/>
            <a:ext cx="6643370" cy="5219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说话一定要谨慎恰当，不要嬉笑喧哗。</a:t>
            </a:r>
            <a:endParaRPr lang="zh-CN">
              <a:solidFill>
                <a:schemeClr val="bg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2002155" y="3429000"/>
            <a:ext cx="5561965" cy="4603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凡事谦恭，不得尚气凌人，自取耻辱。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2002155" y="3889375"/>
            <a:ext cx="664337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做任何事要谦恭，不能盛气凌人，自取耻辱。</a:t>
            </a:r>
            <a:endParaRPr lang="zh-CN">
              <a:solidFill>
                <a:schemeClr val="bg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AutoShape 9"/>
          <p:cNvSpPr/>
          <p:nvPr/>
        </p:nvSpPr>
        <p:spPr bwMode="auto">
          <a:xfrm>
            <a:off x="2125663" y="5540375"/>
            <a:ext cx="325437" cy="498475"/>
          </a:xfrm>
          <a:prstGeom prst="leftBrace">
            <a:avLst>
              <a:gd name="adj1" fmla="val 12764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1993900" y="1170305"/>
            <a:ext cx="5561965" cy="19380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交游之间，尤当审择。虽是同学，亦不可无亲疏之辨。此皆当请于先生，听其所教。大凡敦厚忠信，能攻吾过者，益友也；其谄谀轻薄，傲慢亵狎，导人为恶者，损友也。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993900" y="3159760"/>
            <a:ext cx="6643370" cy="31076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结交朋友，尤其应当慎重选择，即使是同学，也不能没有亲近与疏远的区别。这都应当向先生请教，听从先生的教诲。大概为人敦厚忠信，能批评我的过错的，是有益的朋友，那种奉承献媚，巴结逢迎，轻佻浮薄，傲慢无礼，不庄重，引导别人做坏事的，是有害的朋友</a:t>
            </a:r>
            <a:endParaRPr lang="zh-CN" altLang="en-US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AutoShape 9"/>
          <p:cNvSpPr/>
          <p:nvPr/>
        </p:nvSpPr>
        <p:spPr bwMode="auto">
          <a:xfrm>
            <a:off x="2125663" y="5540375"/>
            <a:ext cx="325437" cy="498475"/>
          </a:xfrm>
          <a:prstGeom prst="leftBrace">
            <a:avLst>
              <a:gd name="adj1" fmla="val 12764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1993900" y="1170305"/>
            <a:ext cx="5561965" cy="15684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推此求之，亦自合见得五七分。更问以审之，百无所思矣。但恐志趣卑凡，不能克己从善，则益者不期疏而日远，损者不期近而日亲。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993900" y="3159760"/>
            <a:ext cx="6643370" cy="26765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照这些原则去推求，自然可把握五，七分，再加上请教老师和慎重选择，就绝没有错了。只怕你志趣低下平庸，不能严格要求自己从善如流，那么有益的朋友就会不期望疏远而日渐疏远，有害的朋友不期望接近却日益亲近</a:t>
            </a:r>
            <a:endParaRPr lang="zh-CN" altLang="en-US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AutoShape 9"/>
          <p:cNvSpPr/>
          <p:nvPr/>
        </p:nvSpPr>
        <p:spPr bwMode="auto">
          <a:xfrm>
            <a:off x="2125663" y="5540375"/>
            <a:ext cx="325437" cy="498475"/>
          </a:xfrm>
          <a:prstGeom prst="leftBrace">
            <a:avLst>
              <a:gd name="adj1" fmla="val 12764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1993900" y="1170305"/>
            <a:ext cx="5561965" cy="82994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此须痛加检点而矫革之，不可荏苒渐习，自趋小人之域。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993900" y="2000250"/>
            <a:ext cx="6643370" cy="1383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这一定要下大决心加以检点去纠正革除，不可一天天渐渐变成习惯，自行投向小人的圈子</a:t>
            </a:r>
            <a:endParaRPr lang="zh-CN" altLang="en-US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93900" y="3383915"/>
            <a:ext cx="5561965" cy="82994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如此，则虽有贤师长，亦无救拔自家处矣。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1993900" y="4213860"/>
            <a:ext cx="6643370" cy="9531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如果这样，那么即使有贤良的师长，也没有办法可以补救你自己造成的处境了</a:t>
            </a:r>
            <a:endParaRPr lang="zh-CN" altLang="en-US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AutoShape 9"/>
          <p:cNvSpPr/>
          <p:nvPr/>
        </p:nvSpPr>
        <p:spPr bwMode="auto">
          <a:xfrm>
            <a:off x="2125663" y="5540375"/>
            <a:ext cx="325437" cy="498475"/>
          </a:xfrm>
          <a:prstGeom prst="leftBrace">
            <a:avLst>
              <a:gd name="adj1" fmla="val 12764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1993900" y="1170305"/>
            <a:ext cx="5561965" cy="15684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见人嘉言善行，则敬慕而纪录之。见人好文字胜己者，则借来熟看，或传录之而咨问之，思与之齐而后已。不拘长短，惟善是取。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993900" y="3007360"/>
            <a:ext cx="6643370" cy="31076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见到别人有好的言论和好的行为，就表示出尊敬和仰慕，并记录下来，看到别人写出了胜过自己的好文章，就借来熟读，或者把它抄录下来，并向他咨询，请教，想想怎样才能写得和他一样好，写不好就不罢休。不论年长年少，只要是好的就向他学习</a:t>
            </a:r>
            <a:endParaRPr lang="zh-CN" altLang="en-US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AutoShape 9"/>
          <p:cNvSpPr/>
          <p:nvPr/>
        </p:nvSpPr>
        <p:spPr bwMode="auto">
          <a:xfrm>
            <a:off x="2125663" y="5540375"/>
            <a:ext cx="325437" cy="498475"/>
          </a:xfrm>
          <a:prstGeom prst="leftBrace">
            <a:avLst>
              <a:gd name="adj1" fmla="val 12764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2063115" y="1069340"/>
            <a:ext cx="5561965" cy="193802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以上数条，切宜谨守，其所未及，亦可据此推广。大抵只是“勤谨”二字：循之而上，有无限好事，吾虽未敢言，而窃为汝愿之；反之而下，有无限不好事，吾虽不欲言，而未免为汝忧之也。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993900" y="3007360"/>
            <a:ext cx="6887210" cy="31076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 altLang="en-US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上面（我对你讲的）这几条，你要切实遵守。有些我没有涉及的，也可以据此举一反三，总的来说就是勤和谨两个字，循着这条路往上走，就会有无限的好事。我虽然没有明说，但我私下为你祝愿。如果反其道而往下走，就会有无限的不好的事情。</a:t>
            </a:r>
            <a:endParaRPr lang="zh-CN" altLang="en-US">
              <a:solidFill>
                <a:schemeClr val="bg1"/>
              </a:solidFill>
              <a:latin typeface="方正行楷繁体" pitchFamily="1" charset="-122"/>
              <a:ea typeface="方正行楷繁体" pitchFamily="1" charset="-122"/>
            </a:endParaRPr>
          </a:p>
          <a:p>
            <a:pPr algn="l"/>
            <a:r>
              <a:rPr lang="zh-CN" altLang="en-US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我虽然不想说出来，但却不能不为你担忧。</a:t>
            </a:r>
            <a:endParaRPr lang="zh-CN" altLang="en-US">
              <a:solidFill>
                <a:schemeClr val="bg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AutoShape 9"/>
          <p:cNvSpPr/>
          <p:nvPr/>
        </p:nvSpPr>
        <p:spPr bwMode="auto">
          <a:xfrm>
            <a:off x="2125663" y="5540375"/>
            <a:ext cx="325437" cy="498475"/>
          </a:xfrm>
          <a:prstGeom prst="leftBrace">
            <a:avLst>
              <a:gd name="adj1" fmla="val 12764"/>
              <a:gd name="adj2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1930400" y="260350"/>
            <a:ext cx="6681470" cy="119888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l"/>
            <a:r>
              <a:rPr lang="zh-CN" altLang="en-US" sz="2400">
                <a:solidFill>
                  <a:schemeClr val="tx1"/>
                </a:solidFill>
                <a:latin typeface="方正行楷繁体" pitchFamily="1" charset="-122"/>
                <a:ea typeface="方正行楷繁体" pitchFamily="1" charset="-122"/>
              </a:rPr>
              <a:t>不知汝将何面目归见父母亲戚乡党故旧耶？念之！“夙兴夜寐，无忝尔所生！”在此一行，千万努力。</a:t>
            </a:r>
            <a:endParaRPr lang="zh-CN" altLang="en-US" sz="2400">
              <a:solidFill>
                <a:schemeClr val="tx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598295" y="1677670"/>
            <a:ext cx="6887210" cy="17532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p>
            <a:pPr algn="l"/>
            <a:r>
              <a:rPr lang="zh-CN" altLang="en-US" sz="3600">
                <a:solidFill>
                  <a:schemeClr val="bg1"/>
                </a:solidFill>
                <a:latin typeface="方正行楷繁体" pitchFamily="1" charset="-122"/>
                <a:ea typeface="方正行楷繁体" pitchFamily="1" charset="-122"/>
              </a:rPr>
              <a:t>不知道你准备用什么样的面目回来见你的父母亲戚同乡和老朋友呢？</a:t>
            </a:r>
            <a:endParaRPr lang="zh-CN" altLang="en-US" sz="3600">
              <a:solidFill>
                <a:schemeClr val="bg1"/>
              </a:solidFill>
              <a:latin typeface="方正行楷繁体" pitchFamily="1" charset="-122"/>
              <a:ea typeface="方正行楷繁体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自定义设计方案">
  <a:themeElements>
    <a:clrScheme name="9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9_自定义设计方案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lnDef>
  </a:objectDefaults>
  <a:extraClrSchemeLst>
    <a:extraClrScheme>
      <a:clrScheme name="9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自定义设计方案">
  <a:themeElements>
    <a:clrScheme name="10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0_自定义设计方案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lnDef>
  </a:objectDefaults>
  <a:extraClrSchemeLst>
    <a:extraClrScheme>
      <a:clrScheme name="10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自定义设计方案">
  <a:themeElements>
    <a:clrScheme name="1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_自定义设计方案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lnDef>
  </a:objectDefaults>
  <a:extraClrSchemeLst>
    <a:extraClrScheme>
      <a:clrScheme name="1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自定义设计方案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自定义设计方案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自定义设计方案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自定义设计方案">
  <a:themeElements>
    <a:clrScheme name="6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6_自定义设计方案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lnDef>
  </a:objectDefaults>
  <a:extraClrSchemeLst>
    <a:extraClrScheme>
      <a:clrScheme name="6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自定义设计方案">
  <a:themeElements>
    <a:clrScheme name="7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7_自定义设计方案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lnDef>
  </a:objectDefaults>
  <a:extraClrSchemeLst>
    <a:extraClrScheme>
      <a:clrScheme name="7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7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自定义设计方案">
  <a:themeElements>
    <a:clrScheme name="8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_自定义设计方案">
      <a:majorFont>
        <a:latin typeface="Arial"/>
        <a:ea typeface="华文中宋"/>
        <a:cs typeface=""/>
      </a:majorFont>
      <a:minorFont>
        <a:latin typeface="Arial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1" i="0" u="none" strike="noStrike" cap="none" normalizeH="0" baseline="0" smtClean="0">
            <a:ln>
              <a:noFill/>
            </a:ln>
            <a:solidFill>
              <a:srgbClr val="FF9900"/>
            </a:solidFill>
            <a:effectLst/>
            <a:latin typeface="Arial" panose="020B0604020202020204" pitchFamily="34" charset="0"/>
            <a:ea typeface="华文中宋" pitchFamily="2" charset="-122"/>
          </a:defRPr>
        </a:defPPr>
      </a:lstStyle>
    </a:lnDef>
  </a:objectDefaults>
  <a:extraClrSchemeLst>
    <a:extraClrScheme>
      <a:clrScheme name="8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1224</Words>
  <PresentationFormat>全屏显示(4:3)</PresentationFormat>
  <Paragraphs>53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Wingdings</vt:lpstr>
      <vt:lpstr>华文中宋</vt:lpstr>
      <vt:lpstr>方正行楷繁体</vt:lpstr>
      <vt:lpstr>微软雅黑</vt:lpstr>
      <vt:lpstr>Arial Unicode MS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6_自定义设计方案</vt:lpstr>
      <vt:lpstr>7_自定义设计方案</vt:lpstr>
      <vt:lpstr>8_自定义设计方案</vt:lpstr>
      <vt:lpstr>9_自定义设计方案</vt:lpstr>
      <vt:lpstr>10_自定义设计方案</vt:lpstr>
      <vt:lpstr>11_自定义设计方案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a＇ゞ黄金信誉﹌琛少</cp:lastModifiedBy>
  <cp:lastPrinted>2411-12-30T00:00:00Z</cp:lastPrinted>
  <dcterms:created xsi:type="dcterms:W3CDTF">2005-05-06T18:58:00Z</dcterms:created>
  <dcterms:modified xsi:type="dcterms:W3CDTF">2018-11-10T18:19:08Z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