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7" r:id="rId3"/>
    <p:sldId id="268" r:id="rId4"/>
    <p:sldId id="499" r:id="rId5"/>
    <p:sldId id="500" r:id="rId6"/>
    <p:sldId id="501" r:id="rId7"/>
    <p:sldId id="537" r:id="rId8"/>
    <p:sldId id="538" r:id="rId9"/>
  </p:sldIdLst>
  <p:sldSz cx="9144000" cy="5143500" type="screen16x9"/>
  <p:notesSz cx="7103745" cy="10234295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3D7D2F-DB31-46C1-81C7-E08A6FF9361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4381A-C276-4FFD-A162-DF8CD94584C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5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22888-B4A2-459A-8A4F-ABA27E767C4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E336C-A639-4A46-AFEA-3FD77BDABBF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465A1-7D2A-4769-BB4E-2C989941C38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12D61-D7C7-4EE8-85C4-EA667F538C62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26252-6737-4489-9BD9-44A3925CCE8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C4BB0-72FD-45E5-B803-3E9A809BCF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91D3B-7220-40CA-AF26-B59E95CAC37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4E980-6327-4C86-BEFB-DD4DC12642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A5CA3E-A41C-40D2-A9EB-0D6EB64057FA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CDF7CE-2DA3-4E40-83D7-780E18D78E0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D0D00-70EA-44C2-A6E4-B07999C0AD6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8FB01-0EE5-4EED-B68B-7F81488B5C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1BA9E-A33C-4854-ADD2-D018C284310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7745A-C15B-4B47-8757-43C27FAF2D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D4C4B-EF60-4748-B084-AB94838BFEF3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8AE24-FAAB-4CE1-BC4D-60ABC533766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5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75C73-62E1-4388-85B1-124DC96C29EA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482CC-7EFB-4D86-AF99-2F48DE56BF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C46FED2-831E-4322-954A-99F08804F58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8CEF503-3B5F-4DEA-B62D-F52BBA473BF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97721" y="1941069"/>
            <a:ext cx="4760399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5400" b="1" dirty="0" smtClean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    </a:t>
            </a:r>
            <a:r>
              <a:rPr lang="zh-CN" altLang="en-US" sz="5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</a:t>
            </a:r>
            <a:endParaRPr lang="zh-CN" altLang="en-US" sz="5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21819" y="1038642"/>
            <a:ext cx="2388394" cy="270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组合 17"/>
          <p:cNvGrpSpPr/>
          <p:nvPr/>
        </p:nvGrpSpPr>
        <p:grpSpPr bwMode="auto">
          <a:xfrm>
            <a:off x="14290" y="267892"/>
            <a:ext cx="2440781" cy="735806"/>
            <a:chOff x="18662" y="357049"/>
            <a:chExt cx="3254406" cy="980919"/>
          </a:xfrm>
        </p:grpSpPr>
        <p:grpSp>
          <p:nvGrpSpPr>
            <p:cNvPr id="24580" name="组合 23"/>
            <p:cNvGrpSpPr/>
            <p:nvPr/>
          </p:nvGrpSpPr>
          <p:grpSpPr bwMode="auto">
            <a:xfrm>
              <a:off x="1026735" y="568153"/>
              <a:ext cx="2246333" cy="679342"/>
              <a:chOff x="1937969" y="2511933"/>
              <a:chExt cx="2246333" cy="679342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1964956" y="2511933"/>
                <a:ext cx="187485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974481" y="3191275"/>
                <a:ext cx="187644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3"/>
              <p:cNvSpPr txBox="1">
                <a:spLocks noChangeArrowheads="1"/>
              </p:cNvSpPr>
              <p:nvPr/>
            </p:nvSpPr>
            <p:spPr bwMode="auto">
              <a:xfrm>
                <a:off x="1937969" y="2543679"/>
                <a:ext cx="2246333" cy="615456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</a:ln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spc="375">
                    <a:latin typeface="黑体" panose="02010609060101010101" pitchFamily="49" charset="-122"/>
                    <a:ea typeface="黑体" panose="02010609060101010101" pitchFamily="49" charset="-122"/>
                  </a:rPr>
                  <a:t>口语交际</a:t>
                </a:r>
                <a:endParaRPr lang="zh-CN" altLang="en-US" sz="2400" b="1" spc="375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3831874" y="2511933"/>
                <a:ext cx="306391" cy="33491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3849337" y="2829382"/>
                <a:ext cx="269878" cy="361892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4581" name="图片 24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8662" y="357049"/>
              <a:ext cx="1090423" cy="980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788196" y="1418036"/>
            <a:ext cx="7336631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9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</a:t>
            </a:r>
            <a:r>
              <a:rPr lang="zh-CN" altLang="en-US" sz="3000" dirty="0">
                <a:latin typeface="楷体" panose="02010609060101010101" pitchFamily="49" charset="-122"/>
                <a:ea typeface="楷体" panose="02010609060101010101" pitchFamily="49" charset="-122"/>
              </a:rPr>
              <a:t>在生活中，我们会遇到一些不好解决的问题，这时候就需要去请教别人。本次口语交际的主题就是“请教”。</a:t>
            </a:r>
            <a:endParaRPr lang="zh-CN" altLang="en-US" sz="3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2" name="图片 4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60107" y="2849167"/>
            <a:ext cx="2831306" cy="1940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305991" y="391903"/>
            <a:ext cx="561692" cy="57708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2020" y="391903"/>
            <a:ext cx="561692" cy="57708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3300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9239" y="391903"/>
            <a:ext cx="561692" cy="57708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endParaRPr lang="zh-CN" altLang="en-US" sz="3300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5266" y="391903"/>
            <a:ext cx="561692" cy="57708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容</a:t>
            </a:r>
            <a:endParaRPr lang="zh-CN" altLang="en-US" sz="33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05991" y="1038226"/>
            <a:ext cx="8180784" cy="3788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85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在向别人请教时要注意以下几点：</a:t>
            </a:r>
            <a:endParaRPr lang="zh-CN" altLang="en-US" sz="21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2850"/>
              </a:lnSpc>
            </a:pPr>
            <a:r>
              <a:rPr lang="en-US" altLang="zh-CN" sz="21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21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．要敢于向别人请教，不要觉得请教别人是一件“丢面子”的事情，要知道，没有谁是万能的，每个人都有需要请教别人的地方。</a:t>
            </a:r>
            <a:endParaRPr lang="zh-CN" altLang="en-US" sz="21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2850"/>
              </a:lnSpc>
            </a:pPr>
            <a:r>
              <a:rPr lang="en-US" altLang="zh-CN" sz="21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．注意场合，要在别人方便的时候请教，不能妨碍别人。</a:t>
            </a:r>
            <a:endParaRPr lang="zh-CN" altLang="en-US" sz="21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2850"/>
              </a:lnSpc>
            </a:pPr>
            <a:r>
              <a:rPr lang="en-US" altLang="zh-CN" sz="21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21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．在请教别人时要有礼貌，说话得体。有礼貌不仅仅是在请教的时候要做到，在请教之后也要注意，不管别人是否帮你解决了问题，都要向别人表示感谢。</a:t>
            </a:r>
            <a:endParaRPr lang="zh-CN" altLang="en-US" sz="21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2850"/>
              </a:lnSpc>
            </a:pPr>
            <a:r>
              <a:rPr lang="en-US" altLang="zh-CN" sz="21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r>
              <a:rPr lang="zh-CN" altLang="en-US" sz="21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．请教别人时要把请教的问题和困难说清楚，表达要有条理，语言要简洁。如果别人的答复你有不清楚的地方，就要及时追问，直到弄清楚为止。</a:t>
            </a:r>
            <a:endParaRPr lang="zh-CN" altLang="en-US" sz="21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5991" y="268673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2020" y="268673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3300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9239" y="268673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3300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25266" y="268673"/>
            <a:ext cx="561692" cy="57708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33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995365" y="1373983"/>
            <a:ext cx="4756547" cy="269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05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李东海，咱们装的飞机模型一样，我怎么也装不好，不知道哪里出了问题。我看你装得又快又好，一定是这方面的高手，我想麻烦你教一下我，可以吗？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7650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51950" y="1150145"/>
            <a:ext cx="1991915" cy="2684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305991" y="391903"/>
            <a:ext cx="561692" cy="57708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3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2020" y="391903"/>
            <a:ext cx="561692" cy="57708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3300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9239" y="391903"/>
            <a:ext cx="561692" cy="57708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</a:t>
            </a:r>
            <a:endParaRPr lang="zh-CN" altLang="en-US" sz="3300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25266" y="391903"/>
            <a:ext cx="561692" cy="57708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68580" tIns="34290" rIns="68580" bIns="3429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0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endParaRPr lang="zh-CN" altLang="en-US" sz="33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860822" y="1150144"/>
            <a:ext cx="4427934" cy="324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05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郭欣宜，不好意思打扰一下，请问你现在有时间吗？有一道数学题，我绞尽脑汁，怎么想也想不出来，你是我们班的数学高手，能讲给我听一下吗？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4275"/>
              </a:lnSpc>
            </a:pP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8674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80450" y="994173"/>
            <a:ext cx="2531269" cy="323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446487" y="970360"/>
            <a:ext cx="4638675" cy="3249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05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周英杰，为什么你做事总是井井有条，而我总是丢三落四呢？我前几天去郊游忘带水了，今天上课时又发现作业本忘记带了。你能不能给我指点迷津呢？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4275"/>
              </a:lnSpc>
            </a:pP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9698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37587" y="1051322"/>
            <a:ext cx="2163365" cy="291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663179" y="754858"/>
            <a:ext cx="4298156" cy="3223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05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文文，你是我最好的朋友，我想请你给我支支招。前些天我的邻居小辉把我的足球借去了，到现在都没还。提醒他吧，好像显然我很小气；不提醒他吧，又担心他一直不还。</a:t>
            </a:r>
            <a:endParaRPr lang="zh-CN" altLang="en-US" sz="24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0722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451872" y="1172766"/>
            <a:ext cx="2514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</Words>
  <Application>WPS 演示</Application>
  <PresentationFormat>全屏显示(16:9)</PresentationFormat>
  <Paragraphs>46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黑体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136</cp:revision>
  <dcterms:created xsi:type="dcterms:W3CDTF">2018-03-12T14:29:00Z</dcterms:created>
  <dcterms:modified xsi:type="dcterms:W3CDTF">2020-09-10T09:05:43Z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