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60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510" y="3143250"/>
            <a:ext cx="4351020" cy="903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287780"/>
            <a:ext cx="8514080" cy="48952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880" y="2098675"/>
            <a:ext cx="2276475" cy="37141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790" y="26162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735" y="25984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920" y="36372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340" y="36455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790" y="46596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5595" y="46424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920" y="56813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635" y="56984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135" y="56813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1251585"/>
            <a:ext cx="8961755" cy="4866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2610" y="2769870"/>
            <a:ext cx="5143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450" y="4124325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075" y="4105275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090" y="4134485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805" y="4124325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405" y="4084955"/>
            <a:ext cx="8839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320" y="4900295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450" y="4900295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530" y="4900295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4210" y="4900295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040" y="4900295"/>
            <a:ext cx="8839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75" y="5666740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010" y="5648960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075" y="5666740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805" y="5648960"/>
            <a:ext cx="37020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405" y="5648960"/>
            <a:ext cx="8839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" y="1355725"/>
            <a:ext cx="8876030" cy="45904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2755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180" y="2755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775" y="2755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33039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180" y="32931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775" y="33039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4502785"/>
            <a:ext cx="1579245" cy="1392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8410" y="4391025"/>
            <a:ext cx="1292860" cy="550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4005" y="5012690"/>
            <a:ext cx="976630" cy="882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" y="1156970"/>
            <a:ext cx="8876030" cy="54286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205" y="3141980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075" y="3133725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4440" y="3132455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840" y="3743325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2510" y="3743325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930" y="3743325"/>
            <a:ext cx="8293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165</cp:revision>
  <dcterms:created xsi:type="dcterms:W3CDTF">2015-12-07T06:44:00Z</dcterms:created>
  <dcterms:modified xsi:type="dcterms:W3CDTF">2018-01-06T05:08:25Z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