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9" r:id="rId4"/>
    <p:sldMasterId id="2147483698" r:id="rId5"/>
    <p:sldMasterId id="2147483710" r:id="rId6"/>
  </p:sldMasterIdLst>
  <p:notesMasterIdLst>
    <p:notesMasterId r:id="rId8"/>
  </p:notesMasterIdLst>
  <p:sldIdLst>
    <p:sldId id="409" r:id="rId7"/>
    <p:sldId id="630" r:id="rId9"/>
    <p:sldId id="411" r:id="rId10"/>
    <p:sldId id="412" r:id="rId11"/>
    <p:sldId id="541" r:id="rId12"/>
    <p:sldId id="631" r:id="rId13"/>
    <p:sldId id="417" r:id="rId14"/>
    <p:sldId id="632" r:id="rId15"/>
    <p:sldId id="420" r:id="rId16"/>
    <p:sldId id="633" r:id="rId17"/>
    <p:sldId id="421" r:id="rId18"/>
    <p:sldId id="542" r:id="rId19"/>
    <p:sldId id="567" r:id="rId20"/>
    <p:sldId id="544" r:id="rId21"/>
    <p:sldId id="635" r:id="rId22"/>
    <p:sldId id="427" r:id="rId23"/>
    <p:sldId id="636" r:id="rId24"/>
    <p:sldId id="547" r:id="rId25"/>
    <p:sldId id="548" r:id="rId26"/>
    <p:sldId id="551" r:id="rId27"/>
    <p:sldId id="552" r:id="rId28"/>
    <p:sldId id="553" r:id="rId29"/>
    <p:sldId id="554" r:id="rId30"/>
    <p:sldId id="555" r:id="rId31"/>
    <p:sldId id="556" r:id="rId32"/>
    <p:sldId id="557" r:id="rId33"/>
    <p:sldId id="558" r:id="rId34"/>
    <p:sldId id="559" r:id="rId35"/>
    <p:sldId id="560" r:id="rId36"/>
    <p:sldId id="561" r:id="rId37"/>
    <p:sldId id="562" r:id="rId38"/>
    <p:sldId id="563" r:id="rId39"/>
    <p:sldId id="565" r:id="rId40"/>
    <p:sldId id="587" r:id="rId41"/>
    <p:sldId id="640" r:id="rId42"/>
    <p:sldId id="586" r:id="rId43"/>
    <p:sldId id="592" r:id="rId44"/>
    <p:sldId id="588" r:id="rId45"/>
    <p:sldId id="589" r:id="rId46"/>
    <p:sldId id="590" r:id="rId47"/>
    <p:sldId id="591" r:id="rId48"/>
    <p:sldId id="597" r:id="rId49"/>
    <p:sldId id="599" r:id="rId50"/>
    <p:sldId id="600" r:id="rId51"/>
    <p:sldId id="601" r:id="rId52"/>
    <p:sldId id="602" r:id="rId53"/>
    <p:sldId id="603" r:id="rId54"/>
    <p:sldId id="604" r:id="rId55"/>
    <p:sldId id="605" r:id="rId56"/>
    <p:sldId id="606" r:id="rId57"/>
    <p:sldId id="607" r:id="rId58"/>
    <p:sldId id="608" r:id="rId59"/>
    <p:sldId id="609" r:id="rId60"/>
    <p:sldId id="611" r:id="rId61"/>
    <p:sldId id="612" r:id="rId62"/>
    <p:sldId id="613" r:id="rId63"/>
    <p:sldId id="614" r:id="rId64"/>
    <p:sldId id="616" r:id="rId65"/>
    <p:sldId id="617" r:id="rId66"/>
    <p:sldId id="618" r:id="rId67"/>
    <p:sldId id="619" r:id="rId68"/>
    <p:sldId id="620" r:id="rId69"/>
    <p:sldId id="621" r:id="rId70"/>
    <p:sldId id="622" r:id="rId71"/>
    <p:sldId id="627" r:id="rId72"/>
    <p:sldId id="623" r:id="rId73"/>
    <p:sldId id="624" r:id="rId74"/>
    <p:sldId id="710" r:id="rId75"/>
    <p:sldId id="711" r:id="rId76"/>
    <p:sldId id="697" r:id="rId77"/>
    <p:sldId id="698" r:id="rId78"/>
    <p:sldId id="699" r:id="rId79"/>
    <p:sldId id="700" r:id="rId80"/>
    <p:sldId id="702" r:id="rId81"/>
    <p:sldId id="696" r:id="rId82"/>
    <p:sldId id="703" r:id="rId83"/>
    <p:sldId id="712" r:id="rId84"/>
    <p:sldId id="713" r:id="rId85"/>
    <p:sldId id="707" r:id="rId86"/>
    <p:sldId id="709" r:id="rId87"/>
    <p:sldId id="708" r:id="rId88"/>
    <p:sldId id="704" r:id="rId89"/>
    <p:sldId id="706" r:id="rId90"/>
  </p:sldIdLst>
  <p:sldSz cx="12192000" cy="6858000"/>
  <p:notesSz cx="6858000" cy="9144000"/>
  <p:custDataLst>
    <p:tags r:id="rId9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778"/>
    <p:restoredTop sz="94660"/>
  </p:normalViewPr>
  <p:slideViewPr>
    <p:cSldViewPr snapToGrid="0" showGuides="1">
      <p:cViewPr varScale="1">
        <p:scale>
          <a:sx n="74" d="100"/>
          <a:sy n="74" d="100"/>
        </p:scale>
        <p:origin x="-96" y="-13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94" Type="http://schemas.openxmlformats.org/officeDocument/2006/relationships/tags" Target="tags/tag630.xml"/><Relationship Id="rId93" Type="http://schemas.openxmlformats.org/officeDocument/2006/relationships/tableStyles" Target="tableStyles.xml"/><Relationship Id="rId92" Type="http://schemas.openxmlformats.org/officeDocument/2006/relationships/viewProps" Target="viewProps.xml"/><Relationship Id="rId91" Type="http://schemas.openxmlformats.org/officeDocument/2006/relationships/presProps" Target="presProps.xml"/><Relationship Id="rId90" Type="http://schemas.openxmlformats.org/officeDocument/2006/relationships/slide" Target="slides/slide83.xml"/><Relationship Id="rId9" Type="http://schemas.openxmlformats.org/officeDocument/2006/relationships/slide" Target="slides/slide2.xml"/><Relationship Id="rId89" Type="http://schemas.openxmlformats.org/officeDocument/2006/relationships/slide" Target="slides/slide82.xml"/><Relationship Id="rId88" Type="http://schemas.openxmlformats.org/officeDocument/2006/relationships/slide" Target="slides/slide81.xml"/><Relationship Id="rId87" Type="http://schemas.openxmlformats.org/officeDocument/2006/relationships/slide" Target="slides/slide80.xml"/><Relationship Id="rId86" Type="http://schemas.openxmlformats.org/officeDocument/2006/relationships/slide" Target="slides/slide79.xml"/><Relationship Id="rId85" Type="http://schemas.openxmlformats.org/officeDocument/2006/relationships/slide" Target="slides/slide78.xml"/><Relationship Id="rId84" Type="http://schemas.openxmlformats.org/officeDocument/2006/relationships/slide" Target="slides/slide77.xml"/><Relationship Id="rId83" Type="http://schemas.openxmlformats.org/officeDocument/2006/relationships/slide" Target="slides/slide76.xml"/><Relationship Id="rId82" Type="http://schemas.openxmlformats.org/officeDocument/2006/relationships/slide" Target="slides/slide75.xml"/><Relationship Id="rId81" Type="http://schemas.openxmlformats.org/officeDocument/2006/relationships/slide" Target="slides/slide74.xml"/><Relationship Id="rId80" Type="http://schemas.openxmlformats.org/officeDocument/2006/relationships/slide" Target="slides/slide73.xml"/><Relationship Id="rId8" Type="http://schemas.openxmlformats.org/officeDocument/2006/relationships/notesMaster" Target="notesMasters/notesMaster1.xml"/><Relationship Id="rId79" Type="http://schemas.openxmlformats.org/officeDocument/2006/relationships/slide" Target="slides/slide72.xml"/><Relationship Id="rId78" Type="http://schemas.openxmlformats.org/officeDocument/2006/relationships/slide" Target="slides/slide71.xml"/><Relationship Id="rId77" Type="http://schemas.openxmlformats.org/officeDocument/2006/relationships/slide" Target="slides/slide70.xml"/><Relationship Id="rId76" Type="http://schemas.openxmlformats.org/officeDocument/2006/relationships/slide" Target="slides/slide69.xml"/><Relationship Id="rId75" Type="http://schemas.openxmlformats.org/officeDocument/2006/relationships/slide" Target="slides/slide68.xml"/><Relationship Id="rId74" Type="http://schemas.openxmlformats.org/officeDocument/2006/relationships/slide" Target="slides/slide67.xml"/><Relationship Id="rId73" Type="http://schemas.openxmlformats.org/officeDocument/2006/relationships/slide" Target="slides/slide66.xml"/><Relationship Id="rId72" Type="http://schemas.openxmlformats.org/officeDocument/2006/relationships/slide" Target="slides/slide65.xml"/><Relationship Id="rId71" Type="http://schemas.openxmlformats.org/officeDocument/2006/relationships/slide" Target="slides/slide64.xml"/><Relationship Id="rId70" Type="http://schemas.openxmlformats.org/officeDocument/2006/relationships/slide" Target="slides/slide63.xml"/><Relationship Id="rId7" Type="http://schemas.openxmlformats.org/officeDocument/2006/relationships/slide" Target="slides/slide1.xml"/><Relationship Id="rId69" Type="http://schemas.openxmlformats.org/officeDocument/2006/relationships/slide" Target="slides/slide62.xml"/><Relationship Id="rId68" Type="http://schemas.openxmlformats.org/officeDocument/2006/relationships/slide" Target="slides/slide61.xml"/><Relationship Id="rId67" Type="http://schemas.openxmlformats.org/officeDocument/2006/relationships/slide" Target="slides/slide60.xml"/><Relationship Id="rId66" Type="http://schemas.openxmlformats.org/officeDocument/2006/relationships/slide" Target="slides/slide59.xml"/><Relationship Id="rId65" Type="http://schemas.openxmlformats.org/officeDocument/2006/relationships/slide" Target="slides/slide58.xml"/><Relationship Id="rId64" Type="http://schemas.openxmlformats.org/officeDocument/2006/relationships/slide" Target="slides/slide57.xml"/><Relationship Id="rId63" Type="http://schemas.openxmlformats.org/officeDocument/2006/relationships/slide" Target="slides/slide56.xml"/><Relationship Id="rId62" Type="http://schemas.openxmlformats.org/officeDocument/2006/relationships/slide" Target="slides/slide55.xml"/><Relationship Id="rId61" Type="http://schemas.openxmlformats.org/officeDocument/2006/relationships/slide" Target="slides/slide54.xml"/><Relationship Id="rId60" Type="http://schemas.openxmlformats.org/officeDocument/2006/relationships/slide" Target="slides/slide53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2.xml"/><Relationship Id="rId58" Type="http://schemas.openxmlformats.org/officeDocument/2006/relationships/slide" Target="slides/slide51.xml"/><Relationship Id="rId57" Type="http://schemas.openxmlformats.org/officeDocument/2006/relationships/slide" Target="slides/slide50.xml"/><Relationship Id="rId56" Type="http://schemas.openxmlformats.org/officeDocument/2006/relationships/slide" Target="slides/slide49.xml"/><Relationship Id="rId55" Type="http://schemas.openxmlformats.org/officeDocument/2006/relationships/slide" Target="slides/slide48.xml"/><Relationship Id="rId54" Type="http://schemas.openxmlformats.org/officeDocument/2006/relationships/slide" Target="slides/slide47.xml"/><Relationship Id="rId53" Type="http://schemas.openxmlformats.org/officeDocument/2006/relationships/slide" Target="slides/slide46.xml"/><Relationship Id="rId52" Type="http://schemas.openxmlformats.org/officeDocument/2006/relationships/slide" Target="slides/slide45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E0AD875-4FBD-445D-A187-6B030BC989B7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372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09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60418" name="文本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40290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0291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42338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2339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44386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4387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2467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22528"/>
          <p:cNvSpPr>
            <a:spLocks noGrp="1" noRot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solidFill>
            <a:srgbClr val="FFFFFF"/>
          </a:solidFill>
          <a:ln>
            <a:miter/>
          </a:ln>
        </p:spPr>
      </p:sp>
      <p:sp>
        <p:nvSpPr>
          <p:cNvPr id="64515" name="文本占位符 2252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66563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68610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68611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70658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70659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幻灯片图像占位符 22528"/>
          <p:cNvSpPr>
            <a:spLocks noGrp="1" noRot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solidFill>
            <a:srgbClr val="FFFFFF"/>
          </a:solidFill>
          <a:ln>
            <a:miter/>
          </a:ln>
        </p:spPr>
      </p:sp>
      <p:sp>
        <p:nvSpPr>
          <p:cNvPr id="76803" name="文本占位符 2252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36194" name="文本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幻灯片图像占位符 22528"/>
          <p:cNvSpPr>
            <a:spLocks noGrp="1" noRot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solidFill>
            <a:srgbClr val="FFFFFF"/>
          </a:solidFill>
          <a:ln>
            <a:miter/>
          </a:ln>
        </p:spPr>
      </p:sp>
      <p:sp>
        <p:nvSpPr>
          <p:cNvPr id="138243" name="文本占位符 2252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2.xml"/><Relationship Id="rId5" Type="http://schemas.openxmlformats.org/officeDocument/2006/relationships/image" Target="../media/image2.png"/><Relationship Id="rId4" Type="http://schemas.openxmlformats.org/officeDocument/2006/relationships/tags" Target="../tags/tag11.xml"/><Relationship Id="rId3" Type="http://schemas.openxmlformats.org/officeDocument/2006/relationships/image" Target="../media/image3.png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14.xml"/><Relationship Id="rId3" Type="http://schemas.openxmlformats.org/officeDocument/2006/relationships/image" Target="../media/image2.png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tags" Target="../tags/tag16.xml"/><Relationship Id="rId3" Type="http://schemas.openxmlformats.org/officeDocument/2006/relationships/image" Target="../media/image2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18.xml"/><Relationship Id="rId3" Type="http://schemas.openxmlformats.org/officeDocument/2006/relationships/image" Target="../media/image4.png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20.xml"/><Relationship Id="rId3" Type="http://schemas.openxmlformats.org/officeDocument/2006/relationships/image" Target="../media/image2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22.xm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image" Target="../media/image2.png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26.xml"/><Relationship Id="rId3" Type="http://schemas.openxmlformats.org/officeDocument/2006/relationships/image" Target="../media/image1.jpeg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image" Target="../media/image2.png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image" Target="../media/image2.png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../media/image2.png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image" Target="../media/image2.png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image" Target="../media/image2.png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image" Target="../media/image5.png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tags" Target="../tags/tag73.xml"/><Relationship Id="rId3" Type="http://schemas.openxmlformats.org/officeDocument/2006/relationships/image" Target="../media/image2.png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6" Type="http://schemas.openxmlformats.org/officeDocument/2006/relationships/tags" Target="../tags/tag76.xml"/><Relationship Id="rId5" Type="http://schemas.openxmlformats.org/officeDocument/2006/relationships/image" Target="../media/image2.png"/><Relationship Id="rId4" Type="http://schemas.openxmlformats.org/officeDocument/2006/relationships/tags" Target="../tags/tag75.xml"/><Relationship Id="rId3" Type="http://schemas.openxmlformats.org/officeDocument/2006/relationships/image" Target="../media/image3.png"/><Relationship Id="rId2" Type="http://schemas.openxmlformats.org/officeDocument/2006/relationships/tags" Target="../tags/tag74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4" Type="http://schemas.openxmlformats.org/officeDocument/2006/relationships/tags" Target="../tags/tag78.xm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tags" Target="../tags/tag80.xml"/><Relationship Id="rId3" Type="http://schemas.openxmlformats.org/officeDocument/2006/relationships/image" Target="../media/image2.png"/><Relationship Id="rId2" Type="http://schemas.openxmlformats.org/officeDocument/2006/relationships/tags" Target="../tags/tag79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82.xml"/><Relationship Id="rId3" Type="http://schemas.openxmlformats.org/officeDocument/2006/relationships/image" Target="../media/image4.png"/><Relationship Id="rId2" Type="http://schemas.openxmlformats.org/officeDocument/2006/relationships/tags" Target="../tags/tag81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84.xml"/><Relationship Id="rId3" Type="http://schemas.openxmlformats.org/officeDocument/2006/relationships/image" Target="../media/image2.png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4" Type="http://schemas.openxmlformats.org/officeDocument/2006/relationships/tags" Target="../tags/tag86.xml"/><Relationship Id="rId3" Type="http://schemas.openxmlformats.org/officeDocument/2006/relationships/image" Target="../media/image2.png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4" Type="http://schemas.openxmlformats.org/officeDocument/2006/relationships/tags" Target="../tags/tag88.xml"/><Relationship Id="rId3" Type="http://schemas.openxmlformats.org/officeDocument/2006/relationships/image" Target="../media/image2.png"/><Relationship Id="rId2" Type="http://schemas.openxmlformats.org/officeDocument/2006/relationships/tags" Target="../tags/tag87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4" Type="http://schemas.openxmlformats.org/officeDocument/2006/relationships/tags" Target="../tags/tag90.xml"/><Relationship Id="rId3" Type="http://schemas.openxmlformats.org/officeDocument/2006/relationships/image" Target="../media/image1.jpeg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image" Target="../media/image2.png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image" Target="../media/image2.png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image" Target="../media/image2.png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image" Target="../media/image2.png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image" Target="../media/image2.png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7" Type="http://schemas.openxmlformats.org/officeDocument/2006/relationships/tags" Target="../tags/tag130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image" Target="../media/image5.png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ags" Target="../tags/tag141.xml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4" Type="http://schemas.openxmlformats.org/officeDocument/2006/relationships/tags" Target="../tags/tag143.xml"/><Relationship Id="rId3" Type="http://schemas.openxmlformats.org/officeDocument/2006/relationships/image" Target="../media/image2.png"/><Relationship Id="rId2" Type="http://schemas.openxmlformats.org/officeDocument/2006/relationships/tags" Target="../tags/tag142.xml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6" Type="http://schemas.openxmlformats.org/officeDocument/2006/relationships/tags" Target="../tags/tag146.xml"/><Relationship Id="rId5" Type="http://schemas.openxmlformats.org/officeDocument/2006/relationships/image" Target="../media/image2.png"/><Relationship Id="rId4" Type="http://schemas.openxmlformats.org/officeDocument/2006/relationships/tags" Target="../tags/tag145.xml"/><Relationship Id="rId3" Type="http://schemas.openxmlformats.org/officeDocument/2006/relationships/image" Target="../media/image3.png"/><Relationship Id="rId2" Type="http://schemas.openxmlformats.org/officeDocument/2006/relationships/tags" Target="../tags/tag144.xml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4" Type="http://schemas.openxmlformats.org/officeDocument/2006/relationships/tags" Target="../tags/tag148.xml"/><Relationship Id="rId3" Type="http://schemas.openxmlformats.org/officeDocument/2006/relationships/image" Target="../media/image2.png"/><Relationship Id="rId2" Type="http://schemas.openxmlformats.org/officeDocument/2006/relationships/tags" Target="../tags/tag147.xml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4" Type="http://schemas.openxmlformats.org/officeDocument/2006/relationships/tags" Target="../tags/tag150.xml"/><Relationship Id="rId3" Type="http://schemas.openxmlformats.org/officeDocument/2006/relationships/image" Target="../media/image2.png"/><Relationship Id="rId2" Type="http://schemas.openxmlformats.org/officeDocument/2006/relationships/tags" Target="../tags/tag149.xml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152.xml"/><Relationship Id="rId3" Type="http://schemas.openxmlformats.org/officeDocument/2006/relationships/image" Target="../media/image4.png"/><Relationship Id="rId2" Type="http://schemas.openxmlformats.org/officeDocument/2006/relationships/tags" Target="../tags/tag151.xml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4" Type="http://schemas.openxmlformats.org/officeDocument/2006/relationships/tags" Target="../tags/tag154.xml"/><Relationship Id="rId3" Type="http://schemas.openxmlformats.org/officeDocument/2006/relationships/image" Target="../media/image2.png"/><Relationship Id="rId2" Type="http://schemas.openxmlformats.org/officeDocument/2006/relationships/tags" Target="../tags/tag153.xml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4" Type="http://schemas.openxmlformats.org/officeDocument/2006/relationships/tags" Target="../tags/tag156.xml"/><Relationship Id="rId3" Type="http://schemas.openxmlformats.org/officeDocument/2006/relationships/image" Target="../media/image2.png"/><Relationship Id="rId2" Type="http://schemas.openxmlformats.org/officeDocument/2006/relationships/tags" Target="../tags/tag155.xml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4" Type="http://schemas.openxmlformats.org/officeDocument/2006/relationships/tags" Target="../tags/tag158.xml"/><Relationship Id="rId3" Type="http://schemas.openxmlformats.org/officeDocument/2006/relationships/image" Target="../media/image2.png"/><Relationship Id="rId2" Type="http://schemas.openxmlformats.org/officeDocument/2006/relationships/tags" Target="../tags/tag157.xml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4" Type="http://schemas.openxmlformats.org/officeDocument/2006/relationships/tags" Target="../tags/tag160.xml"/><Relationship Id="rId3" Type="http://schemas.openxmlformats.org/officeDocument/2006/relationships/image" Target="../media/image1.jpeg"/><Relationship Id="rId2" Type="http://schemas.openxmlformats.org/officeDocument/2006/relationships/tags" Target="../tags/tag159.xml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7" Type="http://schemas.openxmlformats.org/officeDocument/2006/relationships/tags" Target="../tags/tag165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" Type="http://schemas.openxmlformats.org/officeDocument/2006/relationships/image" Target="../media/image2.png"/><Relationship Id="rId2" Type="http://schemas.openxmlformats.org/officeDocument/2006/relationships/tags" Target="../tags/tag161.xml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8" Type="http://schemas.openxmlformats.org/officeDocument/2006/relationships/tags" Target="../tags/tag171.xml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image" Target="../media/image2.png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8" Type="http://schemas.openxmlformats.org/officeDocument/2006/relationships/tags" Target="../tags/tag177.xml"/><Relationship Id="rId7" Type="http://schemas.openxmlformats.org/officeDocument/2006/relationships/tags" Target="../tags/tag176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image" Target="../media/image2.png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image" Target="../media/image2.png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8" Type="http://schemas.openxmlformats.org/officeDocument/2006/relationships/tags" Target="../tags/tag189.xml"/><Relationship Id="rId7" Type="http://schemas.openxmlformats.org/officeDocument/2006/relationships/tags" Target="../tags/tag188.xml"/><Relationship Id="rId6" Type="http://schemas.openxmlformats.org/officeDocument/2006/relationships/tags" Target="../tags/tag187.xml"/><Relationship Id="rId5" Type="http://schemas.openxmlformats.org/officeDocument/2006/relationships/tags" Target="../tags/tag186.xml"/><Relationship Id="rId4" Type="http://schemas.openxmlformats.org/officeDocument/2006/relationships/image" Target="../media/image2.png"/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4" Type="http://schemas.openxmlformats.org/officeDocument/2006/relationships/image" Target="../media/image2.png"/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8" Type="http://schemas.openxmlformats.org/officeDocument/2006/relationships/tags" Target="../tags/tag201.xml"/><Relationship Id="rId7" Type="http://schemas.openxmlformats.org/officeDocument/2006/relationships/tags" Target="../tags/tag200.xml"/><Relationship Id="rId6" Type="http://schemas.openxmlformats.org/officeDocument/2006/relationships/tags" Target="../tags/tag199.xml"/><Relationship Id="rId5" Type="http://schemas.openxmlformats.org/officeDocument/2006/relationships/tags" Target="../tags/tag198.xml"/><Relationship Id="rId4" Type="http://schemas.openxmlformats.org/officeDocument/2006/relationships/image" Target="../media/image5.png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98800" y="3560400"/>
            <a:ext cx="9799200" cy="1472400"/>
          </a:xfrm>
        </p:spPr>
        <p:txBody>
          <a:bodyPr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B87AC9-7102-4E5B-9FE9-2126D9F2E776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B87AC9-7102-4E5B-9FE9-2126D9F2E776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8800" y="2484000"/>
            <a:ext cx="9799200" cy="1018800"/>
          </a:xfrm>
        </p:spPr>
        <p:txBody>
          <a:bodyPr lIns="90000" tIns="46800" rIns="90000" bIns="46800" rtlCol="0" anchor="t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B87AC9-7102-4E5B-9FE9-2126D9F2E776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2"/>
          <p:cNvSpPr>
            <a:spLocks noGrp="1"/>
          </p:cNvSpPr>
          <p:nvPr>
            <p:ph type="ctrTitle" idx="2"/>
          </p:nvPr>
        </p:nvSpPr>
        <p:spPr>
          <a:xfrm>
            <a:off x="762025" y="2095771"/>
            <a:ext cx="4825365" cy="1846659"/>
          </a:xfrm>
        </p:spPr>
        <p:txBody>
          <a:bodyPr lIns="0" tIns="0" rIns="0" bIns="0" rtlCol="0" anchor="b">
            <a:normAutofit lnSpcReduction="1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0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25000"/>
                    <a:lumOff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itchFamily="18" charset="-122"/>
                <a:cs typeface="+mj-cs"/>
                <a:sym typeface="Arial" panose="020B0604020202020204" pitchFamily="34" charset="0"/>
              </a:defRPr>
            </a:lvl1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副标题 3"/>
          <p:cNvSpPr>
            <a:spLocks noGrp="1"/>
          </p:cNvSpPr>
          <p:nvPr>
            <p:ph type="subTitle" idx="3"/>
          </p:nvPr>
        </p:nvSpPr>
        <p:spPr>
          <a:xfrm>
            <a:off x="762025" y="4115863"/>
            <a:ext cx="4826000" cy="370205"/>
          </a:xfrm>
        </p:spPr>
        <p:txBody>
          <a:bodyPr lIns="0" tIns="0" rIns="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2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单击此处编辑母版副标题样式</a:t>
            </a:r>
            <a:endParaRPr strike="noStrike" noProof="1">
              <a:sym typeface="+mn-ea"/>
            </a:endParaRPr>
          </a:p>
        </p:txBody>
      </p:sp>
      <p:sp>
        <p:nvSpPr>
          <p:cNvPr id="9" name="日期占位符 15"/>
          <p:cNvSpPr>
            <a:spLocks noGrp="1"/>
          </p:cNvSpPr>
          <p:nvPr>
            <p:ph type="dt" sz="half" idx="1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9762A4-7DD5-4DEB-9D7A-BD9B8DD05D8D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页脚占位符 16"/>
          <p:cNvSpPr>
            <a:spLocks noGrp="1"/>
          </p:cNvSpPr>
          <p:nvPr>
            <p:ph type="ftr" sz="quarter" idx="1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144AEF-4FD2-41D5-AEA7-A88765980AB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5900" y="1916113"/>
            <a:ext cx="3235325" cy="302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标题 5"/>
          <p:cNvSpPr>
            <a:spLocks noGrp="1"/>
          </p:cNvSpPr>
          <p:nvPr>
            <p:ph type="ctrTitle" idx="2"/>
          </p:nvPr>
        </p:nvSpPr>
        <p:spPr>
          <a:xfrm>
            <a:off x="4826674" y="3613741"/>
            <a:ext cx="6857365" cy="582930"/>
          </a:xfrm>
        </p:spPr>
        <p:txBody>
          <a:bodyPr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3160" b="1" i="0" u="none" strike="noStrike" kern="1200" cap="none" spc="3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</a:defRPr>
            </a:lvl1pPr>
          </a:lstStyle>
          <a:p>
            <a:pPr lvl="0" fontAlgn="auto"/>
            <a:r>
              <a:rPr lang="zh-CN" altLang="en-US" sz="3160" strike="noStrike" noProof="1" smtClean="0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9" name="副标题 7"/>
          <p:cNvSpPr>
            <a:spLocks noGrp="1"/>
          </p:cNvSpPr>
          <p:nvPr>
            <p:ph type="subTitle" idx="3"/>
          </p:nvPr>
        </p:nvSpPr>
        <p:spPr>
          <a:xfrm>
            <a:off x="4826674" y="4261441"/>
            <a:ext cx="6857365" cy="1669926"/>
          </a:xfrm>
        </p:spPr>
        <p:txBody>
          <a:bodyPr lIns="0" tIns="0" rIns="0" bIns="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600" b="0" i="0" u="none" strike="noStrike" kern="1200" cap="none" spc="200" normalizeH="0" baseline="0" noProof="1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8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单击此处编辑母版副标题样式</a:t>
            </a:r>
            <a:endParaRPr strike="noStrike" noProof="1">
              <a:sym typeface="+mn-ea"/>
            </a:endParaRPr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F5790A3-78E3-4968-8374-07258472FD80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9943ADB-86C7-4AC0-BCD4-CF8F0AC3010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30" y="952508"/>
            <a:ext cx="5283242" cy="381003"/>
          </a:xfrm>
        </p:spPr>
        <p:txBody>
          <a:bodyPr anchor="ctr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35750" y="952508"/>
            <a:ext cx="5283242" cy="381003"/>
          </a:xfrm>
        </p:spPr>
        <p:txBody>
          <a:bodyPr rtlCol="0" anchor="ctr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单击此处编辑母版文本样式</a:t>
            </a:r>
            <a:endParaRPr lang="zh-CN" altLang="en-US" strike="noStrike" noProof="1" smtClean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286239-7F83-4F79-9087-7F79D228BE6E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9575" y="1376363"/>
            <a:ext cx="4387850" cy="4105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8498ACC-D72C-4528-B782-61C5C76478C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868637-A664-4A58-BEA5-7E27576D17FE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numCol="1" rtlCol="0" anchor="t" anchorCtr="0" compatLnSpc="1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15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993445-7FF6-4525-A416-2CD4325AA5B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B87AC9-7102-4E5B-9FE9-2126D9F2E776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80B50E-D76E-47BE-854D-65489FA8F45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AE6B044-D8FA-4083-83A6-B81A4B7DE7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762000" y="3832225"/>
            <a:ext cx="4826000" cy="49212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占位符 2"/>
          <p:cNvSpPr>
            <a:spLocks noGrp="1"/>
          </p:cNvSpPr>
          <p:nvPr>
            <p:ph type="body" idx="1"/>
          </p:nvPr>
        </p:nvSpPr>
        <p:spPr>
          <a:xfrm>
            <a:off x="850906" y="3840528"/>
            <a:ext cx="4648238" cy="484413"/>
          </a:xfrm>
        </p:spPr>
        <p:txBody>
          <a:bodyPr lIns="0" tIns="0" rIns="0" bIns="0" rtlCol="0" anchor="ctr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单击此处编辑母版文本样式</a:t>
            </a:r>
            <a:endParaRPr lang="zh-CN" altLang="en-US" strike="noStrike" noProof="1" smtClean="0">
              <a:sym typeface="+mn-ea"/>
            </a:endParaRPr>
          </a:p>
        </p:txBody>
      </p:sp>
      <p:sp>
        <p:nvSpPr>
          <p:cNvPr id="7" name="标题 3"/>
          <p:cNvSpPr>
            <a:spLocks noGrp="1"/>
          </p:cNvSpPr>
          <p:nvPr>
            <p:ph type="title"/>
          </p:nvPr>
        </p:nvSpPr>
        <p:spPr>
          <a:xfrm>
            <a:off x="762006" y="2533063"/>
            <a:ext cx="4826038" cy="1138555"/>
          </a:xfrm>
        </p:spPr>
        <p:txBody>
          <a:bodyPr lIns="0" tIns="0" rIns="0" bIns="0" rtlCol="0" anchor="b">
            <a:normAutofit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600" b="1" i="0" u="none" strike="noStrike" kern="1200" cap="none" spc="1000" normalizeH="0" baseline="0" noProof="1">
                <a:solidFill>
                  <a:schemeClr val="dk1">
                    <a:lumMod val="25000"/>
                    <a:lumOff val="75000"/>
                  </a:schemeClr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</a:defRPr>
            </a:lvl1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B2DE6A-8A26-424A-86BD-555E6FD5F4C3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B1F4E-A2CB-4CB3-9E0C-0E7DE9F4290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95275" y="301625"/>
            <a:ext cx="11601450" cy="625475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412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5275" y="301625"/>
            <a:ext cx="719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177588" y="5835650"/>
            <a:ext cx="719137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1600" y="1249200"/>
            <a:ext cx="9626400" cy="723600"/>
          </a:xfrm>
        </p:spPr>
        <p:txBody>
          <a:bodyPr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1FC92F8-4C31-4222-A610-E11521FB541E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-11112"/>
            <a:ext cx="4827588" cy="686911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436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3200" y="770400"/>
            <a:ext cx="3960000" cy="882000"/>
          </a:xfrm>
        </p:spPr>
        <p:txBody>
          <a:bodyPr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12883E4-59EE-4579-894B-D923721D781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-11112"/>
            <a:ext cx="12188825" cy="266065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460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11112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3150D1A-1495-4CC2-A316-96C4A1174912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029200"/>
            <a:ext cx="12188825" cy="182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4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42D9F7-C62E-4EE0-8F38-F4026897CCA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-11112"/>
            <a:ext cx="12188825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150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3E6716-BAAD-4E05-BA02-032AFEC1FF1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958850"/>
            <a:ext cx="12188825" cy="4940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532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436225" y="-11112"/>
            <a:ext cx="1752600" cy="1754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5103813"/>
            <a:ext cx="1754188" cy="175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8FA26B-E075-4F4C-B303-B8592EB52E1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90800" y="4615200"/>
            <a:ext cx="7768800" cy="867600"/>
          </a:xfrm>
        </p:spPr>
        <p:txBody>
          <a:bodyPr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B87AC9-7102-4E5B-9FE9-2126D9F2E776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2"/>
          <p:cNvSpPr>
            <a:spLocks noGrp="1"/>
          </p:cNvSpPr>
          <p:nvPr>
            <p:ph type="ctrTitle" idx="2"/>
          </p:nvPr>
        </p:nvSpPr>
        <p:spPr>
          <a:xfrm>
            <a:off x="762025" y="2095771"/>
            <a:ext cx="4825365" cy="1846659"/>
          </a:xfrm>
        </p:spPr>
        <p:txBody>
          <a:bodyPr lIns="0" tIns="0" rIns="0" bIns="0" rtlCol="0" anchor="b">
            <a:normAutofit lnSpcReduction="1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0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25000"/>
                    <a:lumOff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itchFamily="18" charset="-122"/>
                <a:cs typeface="+mj-cs"/>
                <a:sym typeface="Arial" panose="020B0604020202020204" pitchFamily="34" charset="0"/>
              </a:defRPr>
            </a:lvl1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副标题 3"/>
          <p:cNvSpPr>
            <a:spLocks noGrp="1"/>
          </p:cNvSpPr>
          <p:nvPr>
            <p:ph type="subTitle" idx="3"/>
          </p:nvPr>
        </p:nvSpPr>
        <p:spPr>
          <a:xfrm>
            <a:off x="762025" y="4115863"/>
            <a:ext cx="4826000" cy="370205"/>
          </a:xfrm>
        </p:spPr>
        <p:txBody>
          <a:bodyPr lIns="0" tIns="0" rIns="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2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单击此处编辑母版副标题样式</a:t>
            </a:r>
            <a:endParaRPr strike="noStrike" noProof="1">
              <a:sym typeface="+mn-ea"/>
            </a:endParaRPr>
          </a:p>
        </p:txBody>
      </p:sp>
      <p:sp>
        <p:nvSpPr>
          <p:cNvPr id="9" name="日期占位符 15"/>
          <p:cNvSpPr>
            <a:spLocks noGrp="1"/>
          </p:cNvSpPr>
          <p:nvPr>
            <p:ph type="dt" sz="half" idx="1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669EA66-6FA3-463C-953D-8847597E031D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页脚占位符 16"/>
          <p:cNvSpPr>
            <a:spLocks noGrp="1"/>
          </p:cNvSpPr>
          <p:nvPr>
            <p:ph type="ftr" sz="quarter" idx="1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9FFAA9E-8C00-4464-8782-9C00A62C7166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5900" y="1916113"/>
            <a:ext cx="3235325" cy="302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标题 5"/>
          <p:cNvSpPr>
            <a:spLocks noGrp="1"/>
          </p:cNvSpPr>
          <p:nvPr>
            <p:ph type="ctrTitle" idx="2"/>
          </p:nvPr>
        </p:nvSpPr>
        <p:spPr>
          <a:xfrm>
            <a:off x="4826674" y="3613741"/>
            <a:ext cx="6857365" cy="582930"/>
          </a:xfrm>
        </p:spPr>
        <p:txBody>
          <a:bodyPr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3160" b="1" i="0" u="none" strike="noStrike" kern="1200" cap="none" spc="3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</a:defRPr>
            </a:lvl1pPr>
          </a:lstStyle>
          <a:p>
            <a:pPr lvl="0" fontAlgn="auto"/>
            <a:r>
              <a:rPr lang="zh-CN" altLang="en-US" sz="3160" strike="noStrike" noProof="1" smtClean="0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9" name="副标题 7"/>
          <p:cNvSpPr>
            <a:spLocks noGrp="1"/>
          </p:cNvSpPr>
          <p:nvPr>
            <p:ph type="subTitle" idx="3"/>
          </p:nvPr>
        </p:nvSpPr>
        <p:spPr>
          <a:xfrm>
            <a:off x="4826674" y="4261441"/>
            <a:ext cx="6857365" cy="1669926"/>
          </a:xfrm>
        </p:spPr>
        <p:txBody>
          <a:bodyPr lIns="0" tIns="0" rIns="0" bIns="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600" b="0" i="0" u="none" strike="noStrike" kern="1200" cap="none" spc="200" normalizeH="0" baseline="0" noProof="1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8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单击此处编辑母版副标题样式</a:t>
            </a:r>
            <a:endParaRPr strike="noStrike" noProof="1">
              <a:sym typeface="+mn-ea"/>
            </a:endParaRPr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3995C95-776A-4AEE-A8B7-522022295A3D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785ACAA-68C0-41A7-8A73-4B7445EF830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30" y="952508"/>
            <a:ext cx="5283242" cy="381003"/>
          </a:xfrm>
        </p:spPr>
        <p:txBody>
          <a:bodyPr anchor="ctr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35750" y="952508"/>
            <a:ext cx="5283242" cy="381003"/>
          </a:xfrm>
        </p:spPr>
        <p:txBody>
          <a:bodyPr rtlCol="0" anchor="ctr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单击此处编辑母版文本样式</a:t>
            </a:r>
            <a:endParaRPr lang="zh-CN" altLang="en-US" strike="noStrike" noProof="1" smtClean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C85B7D3-BDEB-439D-BCC5-F2DC89977950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9575" y="1376363"/>
            <a:ext cx="4387850" cy="4105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8F043F-DB15-4C7D-8E71-5643A6B343C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4781442-A48F-413F-A020-FBFBD3D969C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numCol="1" rtlCol="0" anchor="t" anchorCtr="0" compatLnSpc="1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15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BC733F6-DDFF-4F63-A03A-9BD43E14BE23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E7A859-E8BE-4136-84A6-138934523310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DCC5D6-13F6-47AC-8C1A-1A27CD3C202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B87AC9-7102-4E5B-9FE9-2126D9F2E776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762000" y="3832225"/>
            <a:ext cx="4826000" cy="49212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占位符 2"/>
          <p:cNvSpPr>
            <a:spLocks noGrp="1"/>
          </p:cNvSpPr>
          <p:nvPr>
            <p:ph type="body" idx="1"/>
          </p:nvPr>
        </p:nvSpPr>
        <p:spPr>
          <a:xfrm>
            <a:off x="850906" y="3840528"/>
            <a:ext cx="4648238" cy="484413"/>
          </a:xfrm>
        </p:spPr>
        <p:txBody>
          <a:bodyPr lIns="0" tIns="0" rIns="0" bIns="0" rtlCol="0" anchor="ctr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单击此处编辑母版文本样式</a:t>
            </a:r>
            <a:endParaRPr lang="zh-CN" altLang="en-US" strike="noStrike" noProof="1" smtClean="0">
              <a:sym typeface="+mn-ea"/>
            </a:endParaRPr>
          </a:p>
        </p:txBody>
      </p:sp>
      <p:sp>
        <p:nvSpPr>
          <p:cNvPr id="7" name="标题 3"/>
          <p:cNvSpPr>
            <a:spLocks noGrp="1"/>
          </p:cNvSpPr>
          <p:nvPr>
            <p:ph type="title"/>
          </p:nvPr>
        </p:nvSpPr>
        <p:spPr>
          <a:xfrm>
            <a:off x="762006" y="2533063"/>
            <a:ext cx="4826038" cy="1138555"/>
          </a:xfrm>
        </p:spPr>
        <p:txBody>
          <a:bodyPr lIns="0" tIns="0" rIns="0" bIns="0" rtlCol="0" anchor="b">
            <a:normAutofit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600" b="1" i="0" u="none" strike="noStrike" kern="1200" cap="none" spc="1000" normalizeH="0" baseline="0" noProof="1">
                <a:solidFill>
                  <a:schemeClr val="dk1">
                    <a:lumMod val="25000"/>
                    <a:lumOff val="75000"/>
                  </a:schemeClr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</a:defRPr>
            </a:lvl1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FF89184-A8BA-47DE-97AE-1920F6466B96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27BBE3-4E4A-404B-8377-04D5CC71A59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95275" y="301625"/>
            <a:ext cx="11601450" cy="625475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4820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5275" y="301625"/>
            <a:ext cx="719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177588" y="5835650"/>
            <a:ext cx="719137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1600" y="1249200"/>
            <a:ext cx="9626400" cy="723600"/>
          </a:xfrm>
        </p:spPr>
        <p:txBody>
          <a:bodyPr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C19651B-16E4-46E4-BD27-9B18DE1D4EB6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-11112"/>
            <a:ext cx="4827588" cy="686911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5844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3200" y="770400"/>
            <a:ext cx="3960000" cy="882000"/>
          </a:xfrm>
        </p:spPr>
        <p:txBody>
          <a:bodyPr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F391623-3830-4605-B00C-98ECD58E7E2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-11112"/>
            <a:ext cx="12188825" cy="266065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686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11112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9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404F78-5283-4B6B-8001-E45FEBE73AC2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029200"/>
            <a:ext cx="12188825" cy="182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7892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364CBDA-C1D8-4878-9E73-0B6037997B47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-11112"/>
            <a:ext cx="12188825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8916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A2FF4A-EBD3-47FA-9228-B9D7C31F928A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958850"/>
            <a:ext cx="12188825" cy="4940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9940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436225" y="-11112"/>
            <a:ext cx="1752600" cy="1754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1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5103813"/>
            <a:ext cx="1754188" cy="175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B03C3E1-0700-4516-892E-E37B600A08F2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98800" y="3560400"/>
            <a:ext cx="9799200" cy="1472400"/>
          </a:xfrm>
        </p:spPr>
        <p:txBody>
          <a:bodyPr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456A92-F47F-4B43-86B9-FE6BA4CCE2E1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456A92-F47F-4B43-86B9-FE6BA4CCE2E1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35750" y="1421729"/>
            <a:ext cx="5342400" cy="381600"/>
          </a:xfrm>
        </p:spPr>
        <p:txBody>
          <a:bodyPr lIns="101600" tIns="38100" rIns="76200" bIns="381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单击此处编辑母版文本样式</a:t>
            </a:r>
            <a:endParaRPr lang="zh-CN" altLang="en-US" strike="noStrike" noProof="1" smtClean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B87AC9-7102-4E5B-9FE9-2126D9F2E776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90800" y="4615200"/>
            <a:ext cx="7768800" cy="867600"/>
          </a:xfrm>
        </p:spPr>
        <p:txBody>
          <a:bodyPr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456A92-F47F-4B43-86B9-FE6BA4CCE2E1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456A92-F47F-4B43-86B9-FE6BA4CCE2E1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35750" y="1421729"/>
            <a:ext cx="5342400" cy="381600"/>
          </a:xfrm>
        </p:spPr>
        <p:txBody>
          <a:bodyPr lIns="101600" tIns="38100" rIns="76200" bIns="381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单击此处编辑母版文本样式</a:t>
            </a:r>
            <a:endParaRPr lang="zh-CN" altLang="en-US" strike="noStrike" noProof="1" smtClean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456A92-F47F-4B43-86B9-FE6BA4CCE2E1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456A92-F47F-4B43-86B9-FE6BA4CCE2E1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456A92-F47F-4B43-86B9-FE6BA4CCE2E1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330" y="1555115"/>
            <a:ext cx="5233035" cy="4608195"/>
          </a:xfrm>
        </p:spPr>
        <p:txBody>
          <a:bodyPr vert="horz" wrap="square" lIns="90000" tIns="46800" rIns="90000" bIns="46800" numCol="1" rtlCol="0" anchor="t" anchorCtr="0" compatLnSpc="1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456A92-F47F-4B43-86B9-FE6BA4CCE2E1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r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456A92-F47F-4B43-86B9-FE6BA4CCE2E1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456A92-F47F-4B43-86B9-FE6BA4CCE2E1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8800" y="2484000"/>
            <a:ext cx="9799200" cy="1018800"/>
          </a:xfrm>
        </p:spPr>
        <p:txBody>
          <a:bodyPr lIns="90000" tIns="46800" rIns="90000" bIns="46800" rtlCol="0" anchor="t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456A92-F47F-4B43-86B9-FE6BA4CCE2E1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2"/>
          <p:cNvSpPr>
            <a:spLocks noGrp="1"/>
          </p:cNvSpPr>
          <p:nvPr>
            <p:ph type="ctrTitle" idx="2"/>
          </p:nvPr>
        </p:nvSpPr>
        <p:spPr>
          <a:xfrm>
            <a:off x="762025" y="2095771"/>
            <a:ext cx="4825365" cy="1846659"/>
          </a:xfrm>
        </p:spPr>
        <p:txBody>
          <a:bodyPr lIns="0" tIns="0" rIns="0" bIns="0" rtlCol="0" anchor="b">
            <a:normAutofit lnSpcReduction="1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0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25000"/>
                    <a:lumOff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itchFamily="18" charset="-122"/>
                <a:cs typeface="+mj-cs"/>
                <a:sym typeface="Arial" panose="020B0604020202020204" pitchFamily="34" charset="0"/>
              </a:defRPr>
            </a:lvl1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副标题 3"/>
          <p:cNvSpPr>
            <a:spLocks noGrp="1"/>
          </p:cNvSpPr>
          <p:nvPr>
            <p:ph type="subTitle" idx="3"/>
          </p:nvPr>
        </p:nvSpPr>
        <p:spPr>
          <a:xfrm>
            <a:off x="762025" y="4115863"/>
            <a:ext cx="4826000" cy="370205"/>
          </a:xfrm>
        </p:spPr>
        <p:txBody>
          <a:bodyPr lIns="0" tIns="0" rIns="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2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单击此处编辑母版副标题样式</a:t>
            </a:r>
            <a:endParaRPr strike="noStrike" noProof="1">
              <a:sym typeface="+mn-ea"/>
            </a:endParaRPr>
          </a:p>
        </p:txBody>
      </p:sp>
      <p:sp>
        <p:nvSpPr>
          <p:cNvPr id="9" name="日期占位符 15"/>
          <p:cNvSpPr>
            <a:spLocks noGrp="1"/>
          </p:cNvSpPr>
          <p:nvPr>
            <p:ph type="dt" sz="half" idx="1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D26408-3004-41AB-B934-1BD27B1B3CC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页脚占位符 16"/>
          <p:cNvSpPr>
            <a:spLocks noGrp="1"/>
          </p:cNvSpPr>
          <p:nvPr>
            <p:ph type="ftr" sz="quarter" idx="1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B87AC9-7102-4E5B-9FE9-2126D9F2E776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8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80470E-2563-453C-AE2A-7D7E95CFAFC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5900" y="1916113"/>
            <a:ext cx="3235325" cy="302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标题 5"/>
          <p:cNvSpPr>
            <a:spLocks noGrp="1"/>
          </p:cNvSpPr>
          <p:nvPr>
            <p:ph type="ctrTitle" idx="2"/>
          </p:nvPr>
        </p:nvSpPr>
        <p:spPr>
          <a:xfrm>
            <a:off x="4826674" y="3613741"/>
            <a:ext cx="6857365" cy="582930"/>
          </a:xfrm>
        </p:spPr>
        <p:txBody>
          <a:bodyPr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3160" b="1" i="0" u="none" strike="noStrike" kern="1200" cap="none" spc="3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</a:defRPr>
            </a:lvl1pPr>
          </a:lstStyle>
          <a:p>
            <a:pPr lvl="0" fontAlgn="auto"/>
            <a:r>
              <a:rPr lang="zh-CN" altLang="en-US" sz="3160" strike="noStrike" noProof="1" smtClean="0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9" name="副标题 7"/>
          <p:cNvSpPr>
            <a:spLocks noGrp="1"/>
          </p:cNvSpPr>
          <p:nvPr>
            <p:ph type="subTitle" idx="3"/>
          </p:nvPr>
        </p:nvSpPr>
        <p:spPr>
          <a:xfrm>
            <a:off x="4826674" y="4261441"/>
            <a:ext cx="6857365" cy="1669926"/>
          </a:xfrm>
        </p:spPr>
        <p:txBody>
          <a:bodyPr lIns="0" tIns="0" rIns="0" bIns="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600" b="0" i="0" u="none" strike="noStrike" kern="1200" cap="none" spc="200" normalizeH="0" baseline="0" noProof="1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8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单击此处编辑母版副标题样式</a:t>
            </a:r>
            <a:endParaRPr strike="noStrike" noProof="1">
              <a:sym typeface="+mn-ea"/>
            </a:endParaRPr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B39EE2-632B-4A26-8F3E-012E2085CE7E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6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5140969-8587-4E5C-9B86-A733B51E92B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30" y="952508"/>
            <a:ext cx="5283242" cy="381003"/>
          </a:xfrm>
        </p:spPr>
        <p:txBody>
          <a:bodyPr anchor="ctr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35750" y="952508"/>
            <a:ext cx="5283242" cy="381003"/>
          </a:xfrm>
        </p:spPr>
        <p:txBody>
          <a:bodyPr rtlCol="0" anchor="ctr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单击此处编辑母版文本样式</a:t>
            </a:r>
            <a:endParaRPr lang="zh-CN" altLang="en-US" strike="noStrike" noProof="1" smtClean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59E5578-F2A4-46C5-AEB4-C9E79168441F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9575" y="1376363"/>
            <a:ext cx="4387850" cy="4105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4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0B072C-BDE3-48A6-A518-0A1B72182CF7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35199B9-B6E9-4AD4-AB2B-B59E77E1897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numCol="1" rtlCol="0" anchor="t" anchorCtr="0" compatLnSpc="1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15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9CB7C3-EC0E-4096-8CA6-74E2039D1A6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2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9B90C1-70CA-4257-B8E2-CEC0A75D453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6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21B818-9535-44A1-8D14-1C0D3FA61DD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762000" y="3832225"/>
            <a:ext cx="4826000" cy="49212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占位符 2"/>
          <p:cNvSpPr>
            <a:spLocks noGrp="1"/>
          </p:cNvSpPr>
          <p:nvPr>
            <p:ph type="body" idx="1"/>
          </p:nvPr>
        </p:nvSpPr>
        <p:spPr>
          <a:xfrm>
            <a:off x="850906" y="3840528"/>
            <a:ext cx="4648238" cy="484413"/>
          </a:xfrm>
        </p:spPr>
        <p:txBody>
          <a:bodyPr lIns="0" tIns="0" rIns="0" bIns="0" rtlCol="0" anchor="ctr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单击此处编辑母版文本样式</a:t>
            </a:r>
            <a:endParaRPr lang="zh-CN" altLang="en-US" strike="noStrike" noProof="1" smtClean="0">
              <a:sym typeface="+mn-ea"/>
            </a:endParaRPr>
          </a:p>
        </p:txBody>
      </p:sp>
      <p:sp>
        <p:nvSpPr>
          <p:cNvPr id="7" name="标题 3"/>
          <p:cNvSpPr>
            <a:spLocks noGrp="1"/>
          </p:cNvSpPr>
          <p:nvPr>
            <p:ph type="title"/>
          </p:nvPr>
        </p:nvSpPr>
        <p:spPr>
          <a:xfrm>
            <a:off x="762006" y="2533063"/>
            <a:ext cx="4826038" cy="1138555"/>
          </a:xfrm>
        </p:spPr>
        <p:txBody>
          <a:bodyPr lIns="0" tIns="0" rIns="0" bIns="0" rtlCol="0" anchor="b">
            <a:normAutofit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600" b="1" i="0" u="none" strike="noStrike" kern="1200" cap="none" spc="1000" normalizeH="0" baseline="0" noProof="1">
                <a:solidFill>
                  <a:schemeClr val="dk1">
                    <a:lumMod val="25000"/>
                    <a:lumOff val="75000"/>
                  </a:schemeClr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</a:defRPr>
            </a:lvl1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F2E239-82EA-472E-9BAF-4D1E19674CE3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B87AC9-7102-4E5B-9FE9-2126D9F2E776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4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CD8E1F9-01B0-4EA2-8DE4-A44B18E0B54D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95275" y="301625"/>
            <a:ext cx="11601450" cy="625475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222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5275" y="301625"/>
            <a:ext cx="719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9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177588" y="5835650"/>
            <a:ext cx="719137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1600" y="1249200"/>
            <a:ext cx="9626400" cy="723600"/>
          </a:xfrm>
        </p:spPr>
        <p:txBody>
          <a:bodyPr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8284C66-3E49-41A8-A4BB-BDE42302E72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-11112"/>
            <a:ext cx="4827588" cy="686911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3252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3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3200" y="770400"/>
            <a:ext cx="3960000" cy="882000"/>
          </a:xfrm>
        </p:spPr>
        <p:txBody>
          <a:bodyPr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81981FA-916D-4608-9443-188F709B1FF7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-11112"/>
            <a:ext cx="12188825" cy="266065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4276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11112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7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34FDC2-66FF-41B8-B8C5-F7EBFA633936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029200"/>
            <a:ext cx="12188825" cy="182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5300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1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F54FDA-BAFD-438B-A374-69C8B248069A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-11112"/>
            <a:ext cx="12188825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6324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5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9EBDBE-11D7-4E0E-886F-5D8441D76D97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958850"/>
            <a:ext cx="12188825" cy="4940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734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436225" y="-11112"/>
            <a:ext cx="1752600" cy="1754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9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5103813"/>
            <a:ext cx="1754188" cy="175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C3FF23E-78D4-47A6-BCEA-C5EA3DA61EB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330" y="1555115"/>
            <a:ext cx="5233035" cy="4608195"/>
          </a:xfrm>
        </p:spPr>
        <p:txBody>
          <a:bodyPr vert="horz" wrap="square" lIns="90000" tIns="46800" rIns="90000" bIns="46800" numCol="1" rtlCol="0" anchor="t" anchorCtr="0" compatLnSpc="1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B87AC9-7102-4E5B-9FE9-2126D9F2E776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lang="zh-CN" altLang="en-US" strike="noStrike" noProof="1" smtClean="0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r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B87AC9-7102-4E5B-9FE9-2126D9F2E776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.xml"/><Relationship Id="rId16" Type="http://schemas.openxmlformats.org/officeDocument/2006/relationships/tags" Target="../tags/tag5.xml"/><Relationship Id="rId15" Type="http://schemas.openxmlformats.org/officeDocument/2006/relationships/tags" Target="../tags/tag4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2" Type="http://schemas.openxmlformats.org/officeDocument/2006/relationships/theme" Target="../theme/theme2.xml"/><Relationship Id="rId21" Type="http://schemas.openxmlformats.org/officeDocument/2006/relationships/tags" Target="../tags/tag70.xml"/><Relationship Id="rId20" Type="http://schemas.openxmlformats.org/officeDocument/2006/relationships/tags" Target="../tags/tag69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68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2" Type="http://schemas.openxmlformats.org/officeDocument/2006/relationships/theme" Target="../theme/theme3.xml"/><Relationship Id="rId21" Type="http://schemas.openxmlformats.org/officeDocument/2006/relationships/tags" Target="../tags/tag134.xml"/><Relationship Id="rId20" Type="http://schemas.openxmlformats.org/officeDocument/2006/relationships/tags" Target="../tags/tag133.xml"/><Relationship Id="rId2" Type="http://schemas.openxmlformats.org/officeDocument/2006/relationships/slideLayout" Target="../slideLayouts/slideLayout31.xml"/><Relationship Id="rId19" Type="http://schemas.openxmlformats.org/officeDocument/2006/relationships/tags" Target="../tags/tag132.xml"/><Relationship Id="rId18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8" Type="http://schemas.openxmlformats.org/officeDocument/2006/relationships/theme" Target="../theme/theme4.xml"/><Relationship Id="rId17" Type="http://schemas.openxmlformats.org/officeDocument/2006/relationships/tags" Target="../tags/tag140.xml"/><Relationship Id="rId16" Type="http://schemas.openxmlformats.org/officeDocument/2006/relationships/tags" Target="../tags/tag139.xml"/><Relationship Id="rId15" Type="http://schemas.openxmlformats.org/officeDocument/2006/relationships/tags" Target="../tags/tag138.xml"/><Relationship Id="rId14" Type="http://schemas.openxmlformats.org/officeDocument/2006/relationships/tags" Target="../tags/tag137.xml"/><Relationship Id="rId13" Type="http://schemas.openxmlformats.org/officeDocument/2006/relationships/tags" Target="../tags/tag136.xml"/><Relationship Id="rId12" Type="http://schemas.openxmlformats.org/officeDocument/2006/relationships/tags" Target="../tags/tag135.xml"/><Relationship Id="rId11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1.xml"/><Relationship Id="rId22" Type="http://schemas.openxmlformats.org/officeDocument/2006/relationships/theme" Target="../theme/theme5.xml"/><Relationship Id="rId21" Type="http://schemas.openxmlformats.org/officeDocument/2006/relationships/tags" Target="../tags/tag204.xml"/><Relationship Id="rId20" Type="http://schemas.openxmlformats.org/officeDocument/2006/relationships/tags" Target="../tags/tag203.xml"/><Relationship Id="rId2" Type="http://schemas.openxmlformats.org/officeDocument/2006/relationships/slideLayout" Target="../slideLayouts/slideLayout60.xml"/><Relationship Id="rId19" Type="http://schemas.openxmlformats.org/officeDocument/2006/relationships/tags" Target="../tags/tag202.xml"/><Relationship Id="rId18" Type="http://schemas.openxmlformats.org/officeDocument/2006/relationships/slideLayout" Target="../slideLayouts/slideLayout76.xml"/><Relationship Id="rId17" Type="http://schemas.openxmlformats.org/officeDocument/2006/relationships/slideLayout" Target="../slideLayouts/slideLayout75.xml"/><Relationship Id="rId16" Type="http://schemas.openxmlformats.org/officeDocument/2006/relationships/slideLayout" Target="../slideLayouts/slideLayout74.xml"/><Relationship Id="rId15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8.xml"/><Relationship Id="rId1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9D9D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013" y="608013"/>
            <a:ext cx="10969625" cy="706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13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000" tIns="46800" rIns="90000" bIns="4680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100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B87AC9-7102-4E5B-9FE9-2126D9F2E776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100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0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0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0" rtl="0" eaLnBrk="0" fontAlgn="base" hangingPunct="0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tabLst>
          <a:tab pos="1609725" algn="l"/>
        </a:tabLst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0" rtl="0" eaLnBrk="0" fontAlgn="base" hangingPunct="0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tabLst>
          <a:tab pos="1609725" algn="l"/>
        </a:tabLst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  <p:custDataLst>
              <p:tags r:id="rId20"/>
            </p:custDataLst>
          </p:nvPr>
        </p:nvSpPr>
        <p:spPr>
          <a:xfrm>
            <a:off x="669925" y="962025"/>
            <a:ext cx="10852150" cy="53879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 fontAlgn="auto">
              <a:defRPr sz="12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868637-A664-4A58-BEA5-7E27576D17FE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KSO_TEMPLATE" hidden="1"/>
          <p:cNvSpPr/>
          <p:nvPr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 spc="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2"/>
          <p:cNvSpPr>
            <a:spLocks noGrp="1"/>
          </p:cNvSpPr>
          <p:nvPr>
            <p:ph type="body" idx="5"/>
            <p:custDataLst>
              <p:tags r:id="rId20"/>
            </p:custDataLst>
          </p:nvPr>
        </p:nvSpPr>
        <p:spPr>
          <a:xfrm>
            <a:off x="669925" y="962025"/>
            <a:ext cx="10852150" cy="53879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 fontAlgn="auto">
              <a:defRPr sz="12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4781442-A48F-413F-A020-FBFBD3D969C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KSO_TEMPLATE" hidden="1"/>
          <p:cNvSpPr/>
          <p:nvPr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 spc="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9D9D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013" y="608013"/>
            <a:ext cx="10969625" cy="706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文本占位符 2"/>
          <p:cNvSpPr>
            <a:spLocks noGrp="1"/>
          </p:cNvSpPr>
          <p:nvPr>
            <p:ph type="body" idx="5"/>
            <p:custDataLst>
              <p:tags r:id="rId13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000" tIns="46800" rIns="90000" bIns="4680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100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456A92-F47F-4B43-86B9-FE6BA4CCE2E1}" type="datetimeFigureOut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100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0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0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0" rtl="0" eaLnBrk="0" fontAlgn="base" hangingPunct="0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tabLst>
          <a:tab pos="1609725" algn="l"/>
        </a:tabLst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0" rtl="0" eaLnBrk="0" fontAlgn="base" hangingPunct="0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tabLst>
          <a:tab pos="1609725" algn="l"/>
        </a:tabLst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3" name="文本占位符 2"/>
          <p:cNvSpPr>
            <a:spLocks noGrp="1"/>
          </p:cNvSpPr>
          <p:nvPr>
            <p:ph type="body" idx="5"/>
            <p:custDataLst>
              <p:tags r:id="rId20"/>
            </p:custDataLst>
          </p:nvPr>
        </p:nvSpPr>
        <p:spPr>
          <a:xfrm>
            <a:off x="669925" y="962025"/>
            <a:ext cx="10852150" cy="53879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 fontAlgn="auto">
              <a:defRPr sz="12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35199B9-B6E9-4AD4-AB2B-B59E77E1897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KSO_TEMPLATE" hidden="1"/>
          <p:cNvSpPr/>
          <p:nvPr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 spc="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05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68.xml"/><Relationship Id="rId8" Type="http://schemas.openxmlformats.org/officeDocument/2006/relationships/tags" Target="../tags/tag267.xml"/><Relationship Id="rId7" Type="http://schemas.openxmlformats.org/officeDocument/2006/relationships/tags" Target="../tags/tag266.xml"/><Relationship Id="rId6" Type="http://schemas.openxmlformats.org/officeDocument/2006/relationships/tags" Target="../tags/tag265.xml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3" Type="http://schemas.openxmlformats.org/officeDocument/2006/relationships/image" Target="../media/image2.png"/><Relationship Id="rId2" Type="http://schemas.openxmlformats.org/officeDocument/2006/relationships/tags" Target="../tags/tag262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275.xml"/><Relationship Id="rId16" Type="http://schemas.openxmlformats.org/officeDocument/2006/relationships/image" Target="../media/image11.jpeg"/><Relationship Id="rId15" Type="http://schemas.openxmlformats.org/officeDocument/2006/relationships/tags" Target="../tags/tag274.xml"/><Relationship Id="rId14" Type="http://schemas.openxmlformats.org/officeDocument/2006/relationships/tags" Target="../tags/tag273.xml"/><Relationship Id="rId13" Type="http://schemas.openxmlformats.org/officeDocument/2006/relationships/tags" Target="../tags/tag272.xml"/><Relationship Id="rId12" Type="http://schemas.openxmlformats.org/officeDocument/2006/relationships/tags" Target="../tags/tag271.xml"/><Relationship Id="rId11" Type="http://schemas.openxmlformats.org/officeDocument/2006/relationships/tags" Target="../tags/tag270.xml"/><Relationship Id="rId10" Type="http://schemas.openxmlformats.org/officeDocument/2006/relationships/tags" Target="../tags/tag269.xml"/><Relationship Id="rId1" Type="http://schemas.openxmlformats.org/officeDocument/2006/relationships/tags" Target="../tags/tag26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81.xml"/><Relationship Id="rId7" Type="http://schemas.openxmlformats.org/officeDocument/2006/relationships/image" Target="../media/image13.jpeg"/><Relationship Id="rId6" Type="http://schemas.openxmlformats.org/officeDocument/2006/relationships/image" Target="../media/image12.png"/><Relationship Id="rId5" Type="http://schemas.openxmlformats.org/officeDocument/2006/relationships/tags" Target="../tags/tag280.xml"/><Relationship Id="rId4" Type="http://schemas.openxmlformats.org/officeDocument/2006/relationships/tags" Target="../tags/tag279.xml"/><Relationship Id="rId3" Type="http://schemas.openxmlformats.org/officeDocument/2006/relationships/tags" Target="../tags/tag278.xml"/><Relationship Id="rId2" Type="http://schemas.openxmlformats.org/officeDocument/2006/relationships/tags" Target="../tags/tag277.xml"/><Relationship Id="rId10" Type="http://schemas.openxmlformats.org/officeDocument/2006/relationships/notesSlide" Target="../notesSlides/notesSlide7.xml"/><Relationship Id="rId1" Type="http://schemas.openxmlformats.org/officeDocument/2006/relationships/tags" Target="../tags/tag276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285.xml"/><Relationship Id="rId4" Type="http://schemas.openxmlformats.org/officeDocument/2006/relationships/tags" Target="../tags/tag284.xml"/><Relationship Id="rId3" Type="http://schemas.openxmlformats.org/officeDocument/2006/relationships/tags" Target="../tags/tag283.xml"/><Relationship Id="rId2" Type="http://schemas.openxmlformats.org/officeDocument/2006/relationships/image" Target="../media/image2.png"/><Relationship Id="rId1" Type="http://schemas.openxmlformats.org/officeDocument/2006/relationships/tags" Target="../tags/tag282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90.xml"/><Relationship Id="rId5" Type="http://schemas.openxmlformats.org/officeDocument/2006/relationships/tags" Target="../tags/tag289.xml"/><Relationship Id="rId4" Type="http://schemas.openxmlformats.org/officeDocument/2006/relationships/tags" Target="../tags/tag288.xml"/><Relationship Id="rId3" Type="http://schemas.openxmlformats.org/officeDocument/2006/relationships/tags" Target="../tags/tag287.xml"/><Relationship Id="rId2" Type="http://schemas.openxmlformats.org/officeDocument/2006/relationships/image" Target="../media/image2.png"/><Relationship Id="rId1" Type="http://schemas.openxmlformats.org/officeDocument/2006/relationships/tags" Target="../tags/tag286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3" Type="http://schemas.openxmlformats.org/officeDocument/2006/relationships/tags" Target="../tags/tag292.xml"/><Relationship Id="rId2" Type="http://schemas.openxmlformats.org/officeDocument/2006/relationships/image" Target="../media/image2.png"/><Relationship Id="rId1" Type="http://schemas.openxmlformats.org/officeDocument/2006/relationships/tags" Target="../tags/tag29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299.xml"/><Relationship Id="rId4" Type="http://schemas.openxmlformats.org/officeDocument/2006/relationships/tags" Target="../tags/tag298.xml"/><Relationship Id="rId3" Type="http://schemas.openxmlformats.org/officeDocument/2006/relationships/tags" Target="../tags/tag297.xml"/><Relationship Id="rId2" Type="http://schemas.openxmlformats.org/officeDocument/2006/relationships/image" Target="../media/image2.png"/><Relationship Id="rId1" Type="http://schemas.openxmlformats.org/officeDocument/2006/relationships/tags" Target="../tags/tag296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" Type="http://schemas.openxmlformats.org/officeDocument/2006/relationships/tags" Target="../tags/tag302.xml"/><Relationship Id="rId3" Type="http://schemas.openxmlformats.org/officeDocument/2006/relationships/tags" Target="../tags/tag301.xml"/><Relationship Id="rId2" Type="http://schemas.openxmlformats.org/officeDocument/2006/relationships/image" Target="../media/image2.png"/><Relationship Id="rId1" Type="http://schemas.openxmlformats.org/officeDocument/2006/relationships/tags" Target="../tags/tag30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306.xml"/><Relationship Id="rId1" Type="http://schemas.openxmlformats.org/officeDocument/2006/relationships/tags" Target="../tags/tag305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309.xml"/><Relationship Id="rId3" Type="http://schemas.openxmlformats.org/officeDocument/2006/relationships/tags" Target="../tags/tag308.xml"/><Relationship Id="rId2" Type="http://schemas.openxmlformats.org/officeDocument/2006/relationships/image" Target="../media/image2.png"/><Relationship Id="rId1" Type="http://schemas.openxmlformats.org/officeDocument/2006/relationships/tags" Target="../tags/tag30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10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8.xml"/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18.xml"/><Relationship Id="rId8" Type="http://schemas.openxmlformats.org/officeDocument/2006/relationships/tags" Target="../tags/tag317.xml"/><Relationship Id="rId7" Type="http://schemas.openxmlformats.org/officeDocument/2006/relationships/tags" Target="../tags/tag316.xml"/><Relationship Id="rId6" Type="http://schemas.openxmlformats.org/officeDocument/2006/relationships/tags" Target="../tags/tag315.xml"/><Relationship Id="rId5" Type="http://schemas.openxmlformats.org/officeDocument/2006/relationships/tags" Target="../tags/tag314.xml"/><Relationship Id="rId4" Type="http://schemas.openxmlformats.org/officeDocument/2006/relationships/tags" Target="../tags/tag313.xml"/><Relationship Id="rId3" Type="http://schemas.openxmlformats.org/officeDocument/2006/relationships/tags" Target="../tags/tag312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311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26.xml"/><Relationship Id="rId8" Type="http://schemas.openxmlformats.org/officeDocument/2006/relationships/tags" Target="../tags/tag325.xml"/><Relationship Id="rId7" Type="http://schemas.openxmlformats.org/officeDocument/2006/relationships/tags" Target="../tags/tag324.xml"/><Relationship Id="rId6" Type="http://schemas.openxmlformats.org/officeDocument/2006/relationships/tags" Target="../tags/tag323.xml"/><Relationship Id="rId5" Type="http://schemas.openxmlformats.org/officeDocument/2006/relationships/tags" Target="../tags/tag322.xml"/><Relationship Id="rId4" Type="http://schemas.openxmlformats.org/officeDocument/2006/relationships/tags" Target="../tags/tag321.xml"/><Relationship Id="rId3" Type="http://schemas.openxmlformats.org/officeDocument/2006/relationships/tags" Target="../tags/tag320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31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34.xml"/><Relationship Id="rId8" Type="http://schemas.openxmlformats.org/officeDocument/2006/relationships/tags" Target="../tags/tag333.xml"/><Relationship Id="rId7" Type="http://schemas.openxmlformats.org/officeDocument/2006/relationships/tags" Target="../tags/tag332.xml"/><Relationship Id="rId6" Type="http://schemas.openxmlformats.org/officeDocument/2006/relationships/tags" Target="../tags/tag331.xml"/><Relationship Id="rId5" Type="http://schemas.openxmlformats.org/officeDocument/2006/relationships/tags" Target="../tags/tag330.xml"/><Relationship Id="rId4" Type="http://schemas.openxmlformats.org/officeDocument/2006/relationships/tags" Target="../tags/tag329.xml"/><Relationship Id="rId3" Type="http://schemas.openxmlformats.org/officeDocument/2006/relationships/tags" Target="../tags/tag328.xml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335.xml"/><Relationship Id="rId1" Type="http://schemas.openxmlformats.org/officeDocument/2006/relationships/tags" Target="../tags/tag327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43.xml"/><Relationship Id="rId8" Type="http://schemas.openxmlformats.org/officeDocument/2006/relationships/tags" Target="../tags/tag342.xml"/><Relationship Id="rId7" Type="http://schemas.openxmlformats.org/officeDocument/2006/relationships/tags" Target="../tags/tag341.xml"/><Relationship Id="rId6" Type="http://schemas.openxmlformats.org/officeDocument/2006/relationships/tags" Target="../tags/tag340.xml"/><Relationship Id="rId5" Type="http://schemas.openxmlformats.org/officeDocument/2006/relationships/tags" Target="../tags/tag339.xml"/><Relationship Id="rId4" Type="http://schemas.openxmlformats.org/officeDocument/2006/relationships/tags" Target="../tags/tag338.xml"/><Relationship Id="rId3" Type="http://schemas.openxmlformats.org/officeDocument/2006/relationships/tags" Target="../tags/tag337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336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51.xml"/><Relationship Id="rId8" Type="http://schemas.openxmlformats.org/officeDocument/2006/relationships/tags" Target="../tags/tag350.xml"/><Relationship Id="rId7" Type="http://schemas.openxmlformats.org/officeDocument/2006/relationships/tags" Target="../tags/tag349.xml"/><Relationship Id="rId6" Type="http://schemas.openxmlformats.org/officeDocument/2006/relationships/tags" Target="../tags/tag348.xml"/><Relationship Id="rId5" Type="http://schemas.openxmlformats.org/officeDocument/2006/relationships/tags" Target="../tags/tag347.xml"/><Relationship Id="rId4" Type="http://schemas.openxmlformats.org/officeDocument/2006/relationships/tags" Target="../tags/tag346.xml"/><Relationship Id="rId3" Type="http://schemas.openxmlformats.org/officeDocument/2006/relationships/tags" Target="../tags/tag345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344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59.xml"/><Relationship Id="rId8" Type="http://schemas.openxmlformats.org/officeDocument/2006/relationships/tags" Target="../tags/tag358.xml"/><Relationship Id="rId7" Type="http://schemas.openxmlformats.org/officeDocument/2006/relationships/tags" Target="../tags/tag357.xml"/><Relationship Id="rId6" Type="http://schemas.openxmlformats.org/officeDocument/2006/relationships/tags" Target="../tags/tag356.xml"/><Relationship Id="rId5" Type="http://schemas.openxmlformats.org/officeDocument/2006/relationships/tags" Target="../tags/tag355.xml"/><Relationship Id="rId4" Type="http://schemas.openxmlformats.org/officeDocument/2006/relationships/tags" Target="../tags/tag354.xml"/><Relationship Id="rId3" Type="http://schemas.openxmlformats.org/officeDocument/2006/relationships/tags" Target="../tags/tag353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352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366.xml"/><Relationship Id="rId7" Type="http://schemas.openxmlformats.org/officeDocument/2006/relationships/tags" Target="../tags/tag365.xml"/><Relationship Id="rId6" Type="http://schemas.openxmlformats.org/officeDocument/2006/relationships/tags" Target="../tags/tag364.xml"/><Relationship Id="rId5" Type="http://schemas.openxmlformats.org/officeDocument/2006/relationships/tags" Target="../tags/tag363.xml"/><Relationship Id="rId4" Type="http://schemas.openxmlformats.org/officeDocument/2006/relationships/tags" Target="../tags/tag362.xml"/><Relationship Id="rId3" Type="http://schemas.openxmlformats.org/officeDocument/2006/relationships/tags" Target="../tags/tag361.xml"/><Relationship Id="rId2" Type="http://schemas.openxmlformats.org/officeDocument/2006/relationships/image" Target="../media/image2.png"/><Relationship Id="rId1" Type="http://schemas.openxmlformats.org/officeDocument/2006/relationships/tags" Target="../tags/tag360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373.xml"/><Relationship Id="rId7" Type="http://schemas.openxmlformats.org/officeDocument/2006/relationships/tags" Target="../tags/tag372.xml"/><Relationship Id="rId6" Type="http://schemas.openxmlformats.org/officeDocument/2006/relationships/tags" Target="../tags/tag371.xml"/><Relationship Id="rId5" Type="http://schemas.openxmlformats.org/officeDocument/2006/relationships/tags" Target="../tags/tag370.xml"/><Relationship Id="rId4" Type="http://schemas.openxmlformats.org/officeDocument/2006/relationships/tags" Target="../tags/tag369.xml"/><Relationship Id="rId3" Type="http://schemas.openxmlformats.org/officeDocument/2006/relationships/tags" Target="../tags/tag368.xml"/><Relationship Id="rId2" Type="http://schemas.openxmlformats.org/officeDocument/2006/relationships/image" Target="../media/image2.png"/><Relationship Id="rId1" Type="http://schemas.openxmlformats.org/officeDocument/2006/relationships/tags" Target="../tags/tag367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380.xml"/><Relationship Id="rId7" Type="http://schemas.openxmlformats.org/officeDocument/2006/relationships/tags" Target="../tags/tag379.xml"/><Relationship Id="rId6" Type="http://schemas.openxmlformats.org/officeDocument/2006/relationships/tags" Target="../tags/tag378.xml"/><Relationship Id="rId5" Type="http://schemas.openxmlformats.org/officeDocument/2006/relationships/tags" Target="../tags/tag377.xml"/><Relationship Id="rId4" Type="http://schemas.openxmlformats.org/officeDocument/2006/relationships/tags" Target="../tags/tag376.xml"/><Relationship Id="rId3" Type="http://schemas.openxmlformats.org/officeDocument/2006/relationships/tags" Target="../tags/tag375.xml"/><Relationship Id="rId2" Type="http://schemas.openxmlformats.org/officeDocument/2006/relationships/image" Target="../media/image2.png"/><Relationship Id="rId1" Type="http://schemas.openxmlformats.org/officeDocument/2006/relationships/tags" Target="../tags/tag37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386.xml"/><Relationship Id="rId6" Type="http://schemas.openxmlformats.org/officeDocument/2006/relationships/tags" Target="../tags/tag385.xml"/><Relationship Id="rId5" Type="http://schemas.openxmlformats.org/officeDocument/2006/relationships/tags" Target="../tags/tag384.xml"/><Relationship Id="rId4" Type="http://schemas.openxmlformats.org/officeDocument/2006/relationships/tags" Target="../tags/tag383.xml"/><Relationship Id="rId3" Type="http://schemas.openxmlformats.org/officeDocument/2006/relationships/tags" Target="../tags/tag382.xml"/><Relationship Id="rId2" Type="http://schemas.openxmlformats.org/officeDocument/2006/relationships/image" Target="../media/image2.png"/><Relationship Id="rId1" Type="http://schemas.openxmlformats.org/officeDocument/2006/relationships/tags" Target="../tags/tag38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tags" Target="../tags/tag209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393.xml"/><Relationship Id="rId7" Type="http://schemas.openxmlformats.org/officeDocument/2006/relationships/tags" Target="../tags/tag392.xml"/><Relationship Id="rId6" Type="http://schemas.openxmlformats.org/officeDocument/2006/relationships/tags" Target="../tags/tag391.xml"/><Relationship Id="rId5" Type="http://schemas.openxmlformats.org/officeDocument/2006/relationships/tags" Target="../tags/tag390.xml"/><Relationship Id="rId4" Type="http://schemas.openxmlformats.org/officeDocument/2006/relationships/tags" Target="../tags/tag389.xml"/><Relationship Id="rId3" Type="http://schemas.openxmlformats.org/officeDocument/2006/relationships/tags" Target="../tags/tag388.xml"/><Relationship Id="rId2" Type="http://schemas.openxmlformats.org/officeDocument/2006/relationships/image" Target="../media/image2.png"/><Relationship Id="rId1" Type="http://schemas.openxmlformats.org/officeDocument/2006/relationships/tags" Target="../tags/tag387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400.xml"/><Relationship Id="rId7" Type="http://schemas.openxmlformats.org/officeDocument/2006/relationships/tags" Target="../tags/tag399.xml"/><Relationship Id="rId6" Type="http://schemas.openxmlformats.org/officeDocument/2006/relationships/tags" Target="../tags/tag398.xml"/><Relationship Id="rId5" Type="http://schemas.openxmlformats.org/officeDocument/2006/relationships/tags" Target="../tags/tag397.xml"/><Relationship Id="rId4" Type="http://schemas.openxmlformats.org/officeDocument/2006/relationships/tags" Target="../tags/tag396.xml"/><Relationship Id="rId3" Type="http://schemas.openxmlformats.org/officeDocument/2006/relationships/tags" Target="../tags/tag395.xml"/><Relationship Id="rId2" Type="http://schemas.openxmlformats.org/officeDocument/2006/relationships/image" Target="../media/image2.png"/><Relationship Id="rId1" Type="http://schemas.openxmlformats.org/officeDocument/2006/relationships/tags" Target="../tags/tag394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407.xml"/><Relationship Id="rId7" Type="http://schemas.openxmlformats.org/officeDocument/2006/relationships/tags" Target="../tags/tag406.xml"/><Relationship Id="rId6" Type="http://schemas.openxmlformats.org/officeDocument/2006/relationships/tags" Target="../tags/tag405.xml"/><Relationship Id="rId5" Type="http://schemas.openxmlformats.org/officeDocument/2006/relationships/tags" Target="../tags/tag404.xml"/><Relationship Id="rId4" Type="http://schemas.openxmlformats.org/officeDocument/2006/relationships/tags" Target="../tags/tag403.xml"/><Relationship Id="rId3" Type="http://schemas.openxmlformats.org/officeDocument/2006/relationships/tags" Target="../tags/tag402.xml"/><Relationship Id="rId2" Type="http://schemas.openxmlformats.org/officeDocument/2006/relationships/image" Target="../media/image2.png"/><Relationship Id="rId1" Type="http://schemas.openxmlformats.org/officeDocument/2006/relationships/tags" Target="../tags/tag401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414.xml"/><Relationship Id="rId7" Type="http://schemas.openxmlformats.org/officeDocument/2006/relationships/tags" Target="../tags/tag413.xml"/><Relationship Id="rId6" Type="http://schemas.openxmlformats.org/officeDocument/2006/relationships/tags" Target="../tags/tag412.xml"/><Relationship Id="rId5" Type="http://schemas.openxmlformats.org/officeDocument/2006/relationships/tags" Target="../tags/tag411.xml"/><Relationship Id="rId4" Type="http://schemas.openxmlformats.org/officeDocument/2006/relationships/tags" Target="../tags/tag410.xml"/><Relationship Id="rId3" Type="http://schemas.openxmlformats.org/officeDocument/2006/relationships/tags" Target="../tags/tag409.xml"/><Relationship Id="rId2" Type="http://schemas.openxmlformats.org/officeDocument/2006/relationships/image" Target="../media/image2.png"/><Relationship Id="rId1" Type="http://schemas.openxmlformats.org/officeDocument/2006/relationships/tags" Target="../tags/tag408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421.xml"/><Relationship Id="rId7" Type="http://schemas.openxmlformats.org/officeDocument/2006/relationships/tags" Target="../tags/tag420.xml"/><Relationship Id="rId6" Type="http://schemas.openxmlformats.org/officeDocument/2006/relationships/tags" Target="../tags/tag419.xml"/><Relationship Id="rId5" Type="http://schemas.openxmlformats.org/officeDocument/2006/relationships/tags" Target="../tags/tag418.xml"/><Relationship Id="rId4" Type="http://schemas.openxmlformats.org/officeDocument/2006/relationships/tags" Target="../tags/tag417.xml"/><Relationship Id="rId3" Type="http://schemas.openxmlformats.org/officeDocument/2006/relationships/tags" Target="../tags/tag416.xml"/><Relationship Id="rId2" Type="http://schemas.openxmlformats.org/officeDocument/2006/relationships/image" Target="../media/image2.png"/><Relationship Id="rId1" Type="http://schemas.openxmlformats.org/officeDocument/2006/relationships/tags" Target="../tags/tag4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423.xml"/><Relationship Id="rId1" Type="http://schemas.openxmlformats.org/officeDocument/2006/relationships/tags" Target="../tags/tag42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2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2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2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27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15.xml"/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2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2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30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438.xml"/><Relationship Id="rId8" Type="http://schemas.openxmlformats.org/officeDocument/2006/relationships/tags" Target="../tags/tag437.xml"/><Relationship Id="rId7" Type="http://schemas.openxmlformats.org/officeDocument/2006/relationships/tags" Target="../tags/tag436.xml"/><Relationship Id="rId6" Type="http://schemas.openxmlformats.org/officeDocument/2006/relationships/tags" Target="../tags/tag435.xml"/><Relationship Id="rId5" Type="http://schemas.openxmlformats.org/officeDocument/2006/relationships/tags" Target="../tags/tag434.xml"/><Relationship Id="rId4" Type="http://schemas.openxmlformats.org/officeDocument/2006/relationships/tags" Target="../tags/tag433.xml"/><Relationship Id="rId3" Type="http://schemas.openxmlformats.org/officeDocument/2006/relationships/tags" Target="../tags/tag432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431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446.xml"/><Relationship Id="rId8" Type="http://schemas.openxmlformats.org/officeDocument/2006/relationships/tags" Target="../tags/tag445.xml"/><Relationship Id="rId7" Type="http://schemas.openxmlformats.org/officeDocument/2006/relationships/tags" Target="../tags/tag444.xml"/><Relationship Id="rId6" Type="http://schemas.openxmlformats.org/officeDocument/2006/relationships/tags" Target="../tags/tag443.xml"/><Relationship Id="rId5" Type="http://schemas.openxmlformats.org/officeDocument/2006/relationships/tags" Target="../tags/tag442.xml"/><Relationship Id="rId4" Type="http://schemas.openxmlformats.org/officeDocument/2006/relationships/tags" Target="../tags/tag441.xml"/><Relationship Id="rId3" Type="http://schemas.openxmlformats.org/officeDocument/2006/relationships/tags" Target="../tags/tag440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439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454.xml"/><Relationship Id="rId8" Type="http://schemas.openxmlformats.org/officeDocument/2006/relationships/tags" Target="../tags/tag453.xml"/><Relationship Id="rId7" Type="http://schemas.openxmlformats.org/officeDocument/2006/relationships/tags" Target="../tags/tag452.xml"/><Relationship Id="rId6" Type="http://schemas.openxmlformats.org/officeDocument/2006/relationships/tags" Target="../tags/tag451.xml"/><Relationship Id="rId5" Type="http://schemas.openxmlformats.org/officeDocument/2006/relationships/tags" Target="../tags/tag450.xml"/><Relationship Id="rId4" Type="http://schemas.openxmlformats.org/officeDocument/2006/relationships/tags" Target="../tags/tag449.xml"/><Relationship Id="rId3" Type="http://schemas.openxmlformats.org/officeDocument/2006/relationships/tags" Target="../tags/tag448.xml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455.xml"/><Relationship Id="rId1" Type="http://schemas.openxmlformats.org/officeDocument/2006/relationships/tags" Target="../tags/tag447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463.xml"/><Relationship Id="rId8" Type="http://schemas.openxmlformats.org/officeDocument/2006/relationships/tags" Target="../tags/tag462.xml"/><Relationship Id="rId7" Type="http://schemas.openxmlformats.org/officeDocument/2006/relationships/tags" Target="../tags/tag461.xml"/><Relationship Id="rId6" Type="http://schemas.openxmlformats.org/officeDocument/2006/relationships/tags" Target="../tags/tag460.xml"/><Relationship Id="rId5" Type="http://schemas.openxmlformats.org/officeDocument/2006/relationships/tags" Target="../tags/tag459.xml"/><Relationship Id="rId4" Type="http://schemas.openxmlformats.org/officeDocument/2006/relationships/tags" Target="../tags/tag458.xml"/><Relationship Id="rId3" Type="http://schemas.openxmlformats.org/officeDocument/2006/relationships/tags" Target="../tags/tag457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456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471.xml"/><Relationship Id="rId8" Type="http://schemas.openxmlformats.org/officeDocument/2006/relationships/tags" Target="../tags/tag470.xml"/><Relationship Id="rId7" Type="http://schemas.openxmlformats.org/officeDocument/2006/relationships/tags" Target="../tags/tag469.xml"/><Relationship Id="rId6" Type="http://schemas.openxmlformats.org/officeDocument/2006/relationships/tags" Target="../tags/tag468.xml"/><Relationship Id="rId5" Type="http://schemas.openxmlformats.org/officeDocument/2006/relationships/tags" Target="../tags/tag467.xml"/><Relationship Id="rId4" Type="http://schemas.openxmlformats.org/officeDocument/2006/relationships/tags" Target="../tags/tag466.xml"/><Relationship Id="rId3" Type="http://schemas.openxmlformats.org/officeDocument/2006/relationships/tags" Target="../tags/tag465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464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479.xml"/><Relationship Id="rId8" Type="http://schemas.openxmlformats.org/officeDocument/2006/relationships/tags" Target="../tags/tag478.xml"/><Relationship Id="rId7" Type="http://schemas.openxmlformats.org/officeDocument/2006/relationships/tags" Target="../tags/tag477.xml"/><Relationship Id="rId6" Type="http://schemas.openxmlformats.org/officeDocument/2006/relationships/tags" Target="../tags/tag476.xml"/><Relationship Id="rId5" Type="http://schemas.openxmlformats.org/officeDocument/2006/relationships/tags" Target="../tags/tag475.xml"/><Relationship Id="rId4" Type="http://schemas.openxmlformats.org/officeDocument/2006/relationships/tags" Target="../tags/tag474.xml"/><Relationship Id="rId3" Type="http://schemas.openxmlformats.org/officeDocument/2006/relationships/tags" Target="../tags/tag473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472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487.xml"/><Relationship Id="rId8" Type="http://schemas.openxmlformats.org/officeDocument/2006/relationships/tags" Target="../tags/tag486.xml"/><Relationship Id="rId7" Type="http://schemas.openxmlformats.org/officeDocument/2006/relationships/tags" Target="../tags/tag485.xml"/><Relationship Id="rId6" Type="http://schemas.openxmlformats.org/officeDocument/2006/relationships/tags" Target="../tags/tag484.xml"/><Relationship Id="rId5" Type="http://schemas.openxmlformats.org/officeDocument/2006/relationships/tags" Target="../tags/tag483.xml"/><Relationship Id="rId4" Type="http://schemas.openxmlformats.org/officeDocument/2006/relationships/tags" Target="../tags/tag482.xml"/><Relationship Id="rId3" Type="http://schemas.openxmlformats.org/officeDocument/2006/relationships/tags" Target="../tags/tag481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48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19.xml"/><Relationship Id="rId5" Type="http://schemas.openxmlformats.org/officeDocument/2006/relationships/image" Target="../media/image10.jpeg"/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" Type="http://schemas.openxmlformats.org/officeDocument/2006/relationships/image" Target="../media/image9.png"/><Relationship Id="rId1" Type="http://schemas.openxmlformats.org/officeDocument/2006/relationships/tags" Target="../tags/tag21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8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8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9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91.xml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tags" Target="../tags/tag499.xml"/><Relationship Id="rId8" Type="http://schemas.openxmlformats.org/officeDocument/2006/relationships/tags" Target="../tags/tag498.xml"/><Relationship Id="rId7" Type="http://schemas.openxmlformats.org/officeDocument/2006/relationships/tags" Target="../tags/tag497.xml"/><Relationship Id="rId6" Type="http://schemas.openxmlformats.org/officeDocument/2006/relationships/tags" Target="../tags/tag496.xml"/><Relationship Id="rId5" Type="http://schemas.openxmlformats.org/officeDocument/2006/relationships/tags" Target="../tags/tag495.xml"/><Relationship Id="rId4" Type="http://schemas.openxmlformats.org/officeDocument/2006/relationships/tags" Target="../tags/tag494.xml"/><Relationship Id="rId3" Type="http://schemas.openxmlformats.org/officeDocument/2006/relationships/tags" Target="../tags/tag493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36.xml"/><Relationship Id="rId1" Type="http://schemas.openxmlformats.org/officeDocument/2006/relationships/tags" Target="../tags/tag492.xml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tags" Target="../tags/tag507.xml"/><Relationship Id="rId8" Type="http://schemas.openxmlformats.org/officeDocument/2006/relationships/tags" Target="../tags/tag506.xml"/><Relationship Id="rId7" Type="http://schemas.openxmlformats.org/officeDocument/2006/relationships/tags" Target="../tags/tag505.xml"/><Relationship Id="rId6" Type="http://schemas.openxmlformats.org/officeDocument/2006/relationships/tags" Target="../tags/tag504.xml"/><Relationship Id="rId5" Type="http://schemas.openxmlformats.org/officeDocument/2006/relationships/tags" Target="../tags/tag503.xml"/><Relationship Id="rId4" Type="http://schemas.openxmlformats.org/officeDocument/2006/relationships/tags" Target="../tags/tag502.xml"/><Relationship Id="rId3" Type="http://schemas.openxmlformats.org/officeDocument/2006/relationships/tags" Target="../tags/tag501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36.xml"/><Relationship Id="rId1" Type="http://schemas.openxmlformats.org/officeDocument/2006/relationships/tags" Target="../tags/tag50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23.xml"/><Relationship Id="rId5" Type="http://schemas.openxmlformats.org/officeDocument/2006/relationships/image" Target="../media/image10.jpeg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image" Target="../media/image9.png"/><Relationship Id="rId1" Type="http://schemas.openxmlformats.org/officeDocument/2006/relationships/tags" Target="../tags/tag220.xml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tags" Target="../tags/tag515.xml"/><Relationship Id="rId8" Type="http://schemas.openxmlformats.org/officeDocument/2006/relationships/tags" Target="../tags/tag514.xml"/><Relationship Id="rId7" Type="http://schemas.openxmlformats.org/officeDocument/2006/relationships/tags" Target="../tags/tag513.xml"/><Relationship Id="rId6" Type="http://schemas.openxmlformats.org/officeDocument/2006/relationships/tags" Target="../tags/tag512.xml"/><Relationship Id="rId5" Type="http://schemas.openxmlformats.org/officeDocument/2006/relationships/tags" Target="../tags/tag511.xml"/><Relationship Id="rId4" Type="http://schemas.openxmlformats.org/officeDocument/2006/relationships/tags" Target="../tags/tag510.xml"/><Relationship Id="rId3" Type="http://schemas.openxmlformats.org/officeDocument/2006/relationships/tags" Target="../tags/tag509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36.xml"/><Relationship Id="rId1" Type="http://schemas.openxmlformats.org/officeDocument/2006/relationships/tags" Target="../tags/tag508.xml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tags" Target="../tags/tag522.xml"/><Relationship Id="rId7" Type="http://schemas.openxmlformats.org/officeDocument/2006/relationships/tags" Target="../tags/tag521.xml"/><Relationship Id="rId6" Type="http://schemas.openxmlformats.org/officeDocument/2006/relationships/tags" Target="../tags/tag520.xml"/><Relationship Id="rId5" Type="http://schemas.openxmlformats.org/officeDocument/2006/relationships/tags" Target="../tags/tag519.xml"/><Relationship Id="rId4" Type="http://schemas.openxmlformats.org/officeDocument/2006/relationships/tags" Target="../tags/tag518.xml"/><Relationship Id="rId3" Type="http://schemas.openxmlformats.org/officeDocument/2006/relationships/tags" Target="../tags/tag517.xml"/><Relationship Id="rId2" Type="http://schemas.openxmlformats.org/officeDocument/2006/relationships/image" Target="../media/image2.png"/><Relationship Id="rId1" Type="http://schemas.openxmlformats.org/officeDocument/2006/relationships/tags" Target="../tags/tag516.xml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tags" Target="../tags/tag529.xml"/><Relationship Id="rId7" Type="http://schemas.openxmlformats.org/officeDocument/2006/relationships/tags" Target="../tags/tag528.xml"/><Relationship Id="rId6" Type="http://schemas.openxmlformats.org/officeDocument/2006/relationships/tags" Target="../tags/tag527.xml"/><Relationship Id="rId5" Type="http://schemas.openxmlformats.org/officeDocument/2006/relationships/tags" Target="../tags/tag526.xml"/><Relationship Id="rId4" Type="http://schemas.openxmlformats.org/officeDocument/2006/relationships/tags" Target="../tags/tag525.xml"/><Relationship Id="rId3" Type="http://schemas.openxmlformats.org/officeDocument/2006/relationships/tags" Target="../tags/tag524.xml"/><Relationship Id="rId2" Type="http://schemas.openxmlformats.org/officeDocument/2006/relationships/image" Target="../media/image2.png"/><Relationship Id="rId1" Type="http://schemas.openxmlformats.org/officeDocument/2006/relationships/tags" Target="../tags/tag523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7" Type="http://schemas.openxmlformats.org/officeDocument/2006/relationships/tags" Target="../tags/tag535.xml"/><Relationship Id="rId6" Type="http://schemas.openxmlformats.org/officeDocument/2006/relationships/tags" Target="../tags/tag534.xml"/><Relationship Id="rId5" Type="http://schemas.openxmlformats.org/officeDocument/2006/relationships/tags" Target="../tags/tag533.xml"/><Relationship Id="rId4" Type="http://schemas.openxmlformats.org/officeDocument/2006/relationships/tags" Target="../tags/tag532.xml"/><Relationship Id="rId3" Type="http://schemas.openxmlformats.org/officeDocument/2006/relationships/tags" Target="../tags/tag531.xml"/><Relationship Id="rId2" Type="http://schemas.openxmlformats.org/officeDocument/2006/relationships/image" Target="../media/image2.png"/><Relationship Id="rId1" Type="http://schemas.openxmlformats.org/officeDocument/2006/relationships/tags" Target="../tags/tag530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7" Type="http://schemas.openxmlformats.org/officeDocument/2006/relationships/tags" Target="../tags/tag541.xml"/><Relationship Id="rId6" Type="http://schemas.openxmlformats.org/officeDocument/2006/relationships/tags" Target="../tags/tag540.xml"/><Relationship Id="rId5" Type="http://schemas.openxmlformats.org/officeDocument/2006/relationships/tags" Target="../tags/tag539.xml"/><Relationship Id="rId4" Type="http://schemas.openxmlformats.org/officeDocument/2006/relationships/tags" Target="../tags/tag538.xml"/><Relationship Id="rId3" Type="http://schemas.openxmlformats.org/officeDocument/2006/relationships/tags" Target="../tags/tag537.xml"/><Relationship Id="rId2" Type="http://schemas.openxmlformats.org/officeDocument/2006/relationships/image" Target="../media/image2.png"/><Relationship Id="rId1" Type="http://schemas.openxmlformats.org/officeDocument/2006/relationships/tags" Target="../tags/tag536.xml"/></Relationships>
</file>

<file path=ppt/slides/_rels/slide6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tags" Target="../tags/tag548.xml"/><Relationship Id="rId7" Type="http://schemas.openxmlformats.org/officeDocument/2006/relationships/tags" Target="../tags/tag547.xml"/><Relationship Id="rId6" Type="http://schemas.openxmlformats.org/officeDocument/2006/relationships/tags" Target="../tags/tag546.xml"/><Relationship Id="rId5" Type="http://schemas.openxmlformats.org/officeDocument/2006/relationships/tags" Target="../tags/tag545.xml"/><Relationship Id="rId4" Type="http://schemas.openxmlformats.org/officeDocument/2006/relationships/tags" Target="../tags/tag544.xml"/><Relationship Id="rId3" Type="http://schemas.openxmlformats.org/officeDocument/2006/relationships/tags" Target="../tags/tag543.xml"/><Relationship Id="rId2" Type="http://schemas.openxmlformats.org/officeDocument/2006/relationships/image" Target="../media/image2.png"/><Relationship Id="rId1" Type="http://schemas.openxmlformats.org/officeDocument/2006/relationships/tags" Target="../tags/tag542.xml"/></Relationships>
</file>

<file path=ppt/slides/_rels/slide6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tags" Target="../tags/tag555.xml"/><Relationship Id="rId7" Type="http://schemas.openxmlformats.org/officeDocument/2006/relationships/tags" Target="../tags/tag554.xml"/><Relationship Id="rId6" Type="http://schemas.openxmlformats.org/officeDocument/2006/relationships/tags" Target="../tags/tag553.xml"/><Relationship Id="rId5" Type="http://schemas.openxmlformats.org/officeDocument/2006/relationships/tags" Target="../tags/tag552.xml"/><Relationship Id="rId4" Type="http://schemas.openxmlformats.org/officeDocument/2006/relationships/tags" Target="../tags/tag551.xml"/><Relationship Id="rId3" Type="http://schemas.openxmlformats.org/officeDocument/2006/relationships/tags" Target="../tags/tag550.xml"/><Relationship Id="rId2" Type="http://schemas.openxmlformats.org/officeDocument/2006/relationships/image" Target="../media/image2.png"/><Relationship Id="rId1" Type="http://schemas.openxmlformats.org/officeDocument/2006/relationships/tags" Target="../tags/tag549.xml"/></Relationships>
</file>

<file path=ppt/slides/_rels/slide6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tags" Target="../tags/tag562.xml"/><Relationship Id="rId7" Type="http://schemas.openxmlformats.org/officeDocument/2006/relationships/tags" Target="../tags/tag561.xml"/><Relationship Id="rId6" Type="http://schemas.openxmlformats.org/officeDocument/2006/relationships/tags" Target="../tags/tag560.xml"/><Relationship Id="rId5" Type="http://schemas.openxmlformats.org/officeDocument/2006/relationships/tags" Target="../tags/tag559.xml"/><Relationship Id="rId4" Type="http://schemas.openxmlformats.org/officeDocument/2006/relationships/tags" Target="../tags/tag558.xml"/><Relationship Id="rId3" Type="http://schemas.openxmlformats.org/officeDocument/2006/relationships/tags" Target="../tags/tag557.xml"/><Relationship Id="rId2" Type="http://schemas.openxmlformats.org/officeDocument/2006/relationships/image" Target="../media/image2.png"/><Relationship Id="rId1" Type="http://schemas.openxmlformats.org/officeDocument/2006/relationships/tags" Target="../tags/tag556.xml"/></Relationships>
</file>

<file path=ppt/slides/_rels/slide6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0.xml"/><Relationship Id="rId3" Type="http://schemas.openxmlformats.org/officeDocument/2006/relationships/tags" Target="../tags/tag563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6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31.xml"/><Relationship Id="rId4" Type="http://schemas.openxmlformats.org/officeDocument/2006/relationships/tags" Target="../tags/tag567.xml"/><Relationship Id="rId3" Type="http://schemas.openxmlformats.org/officeDocument/2006/relationships/tags" Target="../tags/tag566.xml"/><Relationship Id="rId2" Type="http://schemas.openxmlformats.org/officeDocument/2006/relationships/tags" Target="../tags/tag565.xml"/><Relationship Id="rId1" Type="http://schemas.openxmlformats.org/officeDocument/2006/relationships/tags" Target="../tags/tag56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31.xml"/><Relationship Id="rId8" Type="http://schemas.openxmlformats.org/officeDocument/2006/relationships/tags" Target="../tags/tag230.xml"/><Relationship Id="rId7" Type="http://schemas.openxmlformats.org/officeDocument/2006/relationships/tags" Target="../tags/tag229.xml"/><Relationship Id="rId6" Type="http://schemas.openxmlformats.org/officeDocument/2006/relationships/tags" Target="../tags/tag228.xml"/><Relationship Id="rId5" Type="http://schemas.openxmlformats.org/officeDocument/2006/relationships/tags" Target="../tags/tag227.xml"/><Relationship Id="rId4" Type="http://schemas.openxmlformats.org/officeDocument/2006/relationships/tags" Target="../tags/tag226.xml"/><Relationship Id="rId3" Type="http://schemas.openxmlformats.org/officeDocument/2006/relationships/image" Target="../media/image2.png"/><Relationship Id="rId2" Type="http://schemas.openxmlformats.org/officeDocument/2006/relationships/tags" Target="../tags/tag225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34.xml"/><Relationship Id="rId11" Type="http://schemas.openxmlformats.org/officeDocument/2006/relationships/tags" Target="../tags/tag233.xml"/><Relationship Id="rId10" Type="http://schemas.openxmlformats.org/officeDocument/2006/relationships/tags" Target="../tags/tag232.xml"/><Relationship Id="rId1" Type="http://schemas.openxmlformats.org/officeDocument/2006/relationships/tags" Target="../tags/tag224.xml"/></Relationships>
</file>

<file path=ppt/slides/_rels/slide7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4.xml"/><Relationship Id="rId3" Type="http://schemas.openxmlformats.org/officeDocument/2006/relationships/tags" Target="../tags/tag570.xml"/><Relationship Id="rId2" Type="http://schemas.openxmlformats.org/officeDocument/2006/relationships/tags" Target="../tags/tag569.xml"/><Relationship Id="rId1" Type="http://schemas.openxmlformats.org/officeDocument/2006/relationships/tags" Target="../tags/tag568.xml"/></Relationships>
</file>

<file path=ppt/slides/_rels/slide7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54.xml"/><Relationship Id="rId3" Type="http://schemas.openxmlformats.org/officeDocument/2006/relationships/tags" Target="../tags/tag573.xml"/><Relationship Id="rId2" Type="http://schemas.openxmlformats.org/officeDocument/2006/relationships/tags" Target="../tags/tag572.xml"/><Relationship Id="rId1" Type="http://schemas.openxmlformats.org/officeDocument/2006/relationships/tags" Target="../tags/tag571.xml"/></Relationships>
</file>

<file path=ppt/slides/_rels/slide7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54.xml"/><Relationship Id="rId3" Type="http://schemas.openxmlformats.org/officeDocument/2006/relationships/tags" Target="../tags/tag576.xml"/><Relationship Id="rId2" Type="http://schemas.openxmlformats.org/officeDocument/2006/relationships/tags" Target="../tags/tag575.xml"/><Relationship Id="rId1" Type="http://schemas.openxmlformats.org/officeDocument/2006/relationships/tags" Target="../tags/tag574.xml"/></Relationships>
</file>

<file path=ppt/slides/_rels/slide73.xml.rels><?xml version="1.0" encoding="UTF-8" standalone="yes"?>
<Relationships xmlns="http://schemas.openxmlformats.org/package/2006/relationships"><Relationship Id="rId9" Type="http://schemas.openxmlformats.org/officeDocument/2006/relationships/tags" Target="../tags/tag584.xml"/><Relationship Id="rId8" Type="http://schemas.openxmlformats.org/officeDocument/2006/relationships/tags" Target="../tags/tag583.xml"/><Relationship Id="rId7" Type="http://schemas.openxmlformats.org/officeDocument/2006/relationships/tags" Target="../tags/tag582.xml"/><Relationship Id="rId6" Type="http://schemas.openxmlformats.org/officeDocument/2006/relationships/tags" Target="../tags/tag581.xml"/><Relationship Id="rId5" Type="http://schemas.openxmlformats.org/officeDocument/2006/relationships/tags" Target="../tags/tag580.xml"/><Relationship Id="rId4" Type="http://schemas.openxmlformats.org/officeDocument/2006/relationships/tags" Target="../tags/tag579.xml"/><Relationship Id="rId3" Type="http://schemas.openxmlformats.org/officeDocument/2006/relationships/tags" Target="../tags/tag578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65.xml"/><Relationship Id="rId1" Type="http://schemas.openxmlformats.org/officeDocument/2006/relationships/tags" Target="../tags/tag577.xml"/></Relationships>
</file>

<file path=ppt/slides/_rels/slide74.xml.rels><?xml version="1.0" encoding="UTF-8" standalone="yes"?>
<Relationships xmlns="http://schemas.openxmlformats.org/package/2006/relationships"><Relationship Id="rId9" Type="http://schemas.openxmlformats.org/officeDocument/2006/relationships/tags" Target="../tags/tag592.xml"/><Relationship Id="rId8" Type="http://schemas.openxmlformats.org/officeDocument/2006/relationships/tags" Target="../tags/tag591.xml"/><Relationship Id="rId7" Type="http://schemas.openxmlformats.org/officeDocument/2006/relationships/tags" Target="../tags/tag590.xml"/><Relationship Id="rId6" Type="http://schemas.openxmlformats.org/officeDocument/2006/relationships/tags" Target="../tags/tag589.xml"/><Relationship Id="rId5" Type="http://schemas.openxmlformats.org/officeDocument/2006/relationships/tags" Target="../tags/tag588.xml"/><Relationship Id="rId4" Type="http://schemas.openxmlformats.org/officeDocument/2006/relationships/tags" Target="../tags/tag587.xml"/><Relationship Id="rId3" Type="http://schemas.openxmlformats.org/officeDocument/2006/relationships/tags" Target="../tags/tag586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65.xml"/><Relationship Id="rId1" Type="http://schemas.openxmlformats.org/officeDocument/2006/relationships/tags" Target="../tags/tag585.xml"/></Relationships>
</file>

<file path=ppt/slides/_rels/slide7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6.xml"/><Relationship Id="rId6" Type="http://schemas.openxmlformats.org/officeDocument/2006/relationships/tags" Target="../tags/tag597.xml"/><Relationship Id="rId5" Type="http://schemas.openxmlformats.org/officeDocument/2006/relationships/tags" Target="../tags/tag596.xml"/><Relationship Id="rId4" Type="http://schemas.openxmlformats.org/officeDocument/2006/relationships/image" Target="../media/image2.png"/><Relationship Id="rId3" Type="http://schemas.openxmlformats.org/officeDocument/2006/relationships/tags" Target="../tags/tag595.xml"/><Relationship Id="rId2" Type="http://schemas.openxmlformats.org/officeDocument/2006/relationships/tags" Target="../tags/tag594.xml"/><Relationship Id="rId1" Type="http://schemas.openxmlformats.org/officeDocument/2006/relationships/tags" Target="../tags/tag593.xml"/></Relationships>
</file>

<file path=ppt/slides/_rels/slide7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jpeg"/><Relationship Id="rId8" Type="http://schemas.openxmlformats.org/officeDocument/2006/relationships/tags" Target="../tags/tag604.xml"/><Relationship Id="rId7" Type="http://schemas.openxmlformats.org/officeDocument/2006/relationships/tags" Target="../tags/tag603.xml"/><Relationship Id="rId6" Type="http://schemas.openxmlformats.org/officeDocument/2006/relationships/tags" Target="../tags/tag602.xml"/><Relationship Id="rId5" Type="http://schemas.openxmlformats.org/officeDocument/2006/relationships/tags" Target="../tags/tag601.xml"/><Relationship Id="rId4" Type="http://schemas.openxmlformats.org/officeDocument/2006/relationships/tags" Target="../tags/tag600.xml"/><Relationship Id="rId3" Type="http://schemas.openxmlformats.org/officeDocument/2006/relationships/tags" Target="../tags/tag599.xml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65.xml"/><Relationship Id="rId10" Type="http://schemas.openxmlformats.org/officeDocument/2006/relationships/tags" Target="../tags/tag605.xml"/><Relationship Id="rId1" Type="http://schemas.openxmlformats.org/officeDocument/2006/relationships/tags" Target="../tags/tag598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79.xml.rels><?xml version="1.0" encoding="UTF-8" standalone="yes"?>
<Relationships xmlns="http://schemas.openxmlformats.org/package/2006/relationships"><Relationship Id="rId9" Type="http://schemas.openxmlformats.org/officeDocument/2006/relationships/tags" Target="../tags/tag612.xml"/><Relationship Id="rId8" Type="http://schemas.openxmlformats.org/officeDocument/2006/relationships/tags" Target="../tags/tag611.xml"/><Relationship Id="rId7" Type="http://schemas.openxmlformats.org/officeDocument/2006/relationships/tags" Target="../tags/tag610.xml"/><Relationship Id="rId6" Type="http://schemas.openxmlformats.org/officeDocument/2006/relationships/tags" Target="../tags/tag609.xml"/><Relationship Id="rId5" Type="http://schemas.openxmlformats.org/officeDocument/2006/relationships/tags" Target="../tags/tag608.xml"/><Relationship Id="rId4" Type="http://schemas.openxmlformats.org/officeDocument/2006/relationships/tags" Target="../tags/tag607.xml"/><Relationship Id="rId3" Type="http://schemas.openxmlformats.org/officeDocument/2006/relationships/image" Target="../media/image2.png"/><Relationship Id="rId2" Type="http://schemas.openxmlformats.org/officeDocument/2006/relationships/tags" Target="../tags/tag606.xml"/><Relationship Id="rId11" Type="http://schemas.openxmlformats.org/officeDocument/2006/relationships/slideLayout" Target="../slideLayouts/slideLayout65.xml"/><Relationship Id="rId10" Type="http://schemas.openxmlformats.org/officeDocument/2006/relationships/tags" Target="../tags/tag613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42.xml"/><Relationship Id="rId8" Type="http://schemas.openxmlformats.org/officeDocument/2006/relationships/tags" Target="../tags/tag241.xml"/><Relationship Id="rId7" Type="http://schemas.openxmlformats.org/officeDocument/2006/relationships/tags" Target="../tags/tag240.xml"/><Relationship Id="rId6" Type="http://schemas.openxmlformats.org/officeDocument/2006/relationships/tags" Target="../tags/tag239.xml"/><Relationship Id="rId5" Type="http://schemas.openxmlformats.org/officeDocument/2006/relationships/tags" Target="../tags/tag238.xml"/><Relationship Id="rId4" Type="http://schemas.openxmlformats.org/officeDocument/2006/relationships/tags" Target="../tags/tag237.xml"/><Relationship Id="rId3" Type="http://schemas.openxmlformats.org/officeDocument/2006/relationships/image" Target="../media/image2.png"/><Relationship Id="rId2" Type="http://schemas.openxmlformats.org/officeDocument/2006/relationships/tags" Target="../tags/tag236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45.xml"/><Relationship Id="rId11" Type="http://schemas.openxmlformats.org/officeDocument/2006/relationships/tags" Target="../tags/tag244.xml"/><Relationship Id="rId10" Type="http://schemas.openxmlformats.org/officeDocument/2006/relationships/tags" Target="../tags/tag243.xml"/><Relationship Id="rId1" Type="http://schemas.openxmlformats.org/officeDocument/2006/relationships/tags" Target="../tags/tag235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82.xml.rels><?xml version="1.0" encoding="UTF-8" standalone="yes"?>
<Relationships xmlns="http://schemas.openxmlformats.org/package/2006/relationships"><Relationship Id="rId9" Type="http://schemas.openxmlformats.org/officeDocument/2006/relationships/tags" Target="../tags/tag620.xml"/><Relationship Id="rId8" Type="http://schemas.openxmlformats.org/officeDocument/2006/relationships/tags" Target="../tags/tag619.xml"/><Relationship Id="rId7" Type="http://schemas.openxmlformats.org/officeDocument/2006/relationships/tags" Target="../tags/tag618.xml"/><Relationship Id="rId6" Type="http://schemas.openxmlformats.org/officeDocument/2006/relationships/tags" Target="../tags/tag617.xml"/><Relationship Id="rId5" Type="http://schemas.openxmlformats.org/officeDocument/2006/relationships/tags" Target="../tags/tag616.xml"/><Relationship Id="rId4" Type="http://schemas.openxmlformats.org/officeDocument/2006/relationships/tags" Target="../tags/tag615.xml"/><Relationship Id="rId3" Type="http://schemas.openxmlformats.org/officeDocument/2006/relationships/image" Target="../media/image2.png"/><Relationship Id="rId2" Type="http://schemas.openxmlformats.org/officeDocument/2006/relationships/tags" Target="../tags/tag614.xml"/><Relationship Id="rId11" Type="http://schemas.openxmlformats.org/officeDocument/2006/relationships/slideLayout" Target="../slideLayouts/slideLayout65.xml"/><Relationship Id="rId10" Type="http://schemas.openxmlformats.org/officeDocument/2006/relationships/tags" Target="../tags/tag621.xml"/><Relationship Id="rId1" Type="http://schemas.openxmlformats.org/officeDocument/2006/relationships/image" Target="../media/image8.jpeg"/></Relationships>
</file>

<file path=ppt/slides/_rels/slide83.xml.rels><?xml version="1.0" encoding="UTF-8" standalone="yes"?>
<Relationships xmlns="http://schemas.openxmlformats.org/package/2006/relationships"><Relationship Id="rId9" Type="http://schemas.openxmlformats.org/officeDocument/2006/relationships/tags" Target="../tags/tag628.xml"/><Relationship Id="rId8" Type="http://schemas.openxmlformats.org/officeDocument/2006/relationships/tags" Target="../tags/tag627.xml"/><Relationship Id="rId7" Type="http://schemas.openxmlformats.org/officeDocument/2006/relationships/tags" Target="../tags/tag626.xml"/><Relationship Id="rId6" Type="http://schemas.openxmlformats.org/officeDocument/2006/relationships/tags" Target="../tags/tag625.xml"/><Relationship Id="rId5" Type="http://schemas.openxmlformats.org/officeDocument/2006/relationships/tags" Target="../tags/tag624.xml"/><Relationship Id="rId4" Type="http://schemas.openxmlformats.org/officeDocument/2006/relationships/tags" Target="../tags/tag623.xml"/><Relationship Id="rId3" Type="http://schemas.openxmlformats.org/officeDocument/2006/relationships/image" Target="../media/image2.png"/><Relationship Id="rId2" Type="http://schemas.openxmlformats.org/officeDocument/2006/relationships/tags" Target="../tags/tag622.xml"/><Relationship Id="rId13" Type="http://schemas.openxmlformats.org/officeDocument/2006/relationships/slideLayout" Target="../slideLayouts/slideLayout65.xml"/><Relationship Id="rId12" Type="http://schemas.openxmlformats.org/officeDocument/2006/relationships/tags" Target="../tags/tag629.xml"/><Relationship Id="rId11" Type="http://schemas.openxmlformats.org/officeDocument/2006/relationships/image" Target="../media/image15.png"/><Relationship Id="rId10" Type="http://schemas.openxmlformats.org/officeDocument/2006/relationships/image" Target="../media/image14.pn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53.xml"/><Relationship Id="rId8" Type="http://schemas.openxmlformats.org/officeDocument/2006/relationships/tags" Target="../tags/tag252.xml"/><Relationship Id="rId7" Type="http://schemas.openxmlformats.org/officeDocument/2006/relationships/tags" Target="../tags/tag251.xml"/><Relationship Id="rId6" Type="http://schemas.openxmlformats.org/officeDocument/2006/relationships/tags" Target="../tags/tag250.xml"/><Relationship Id="rId5" Type="http://schemas.openxmlformats.org/officeDocument/2006/relationships/tags" Target="../tags/tag249.xml"/><Relationship Id="rId4" Type="http://schemas.openxmlformats.org/officeDocument/2006/relationships/tags" Target="../tags/tag248.xml"/><Relationship Id="rId3" Type="http://schemas.openxmlformats.org/officeDocument/2006/relationships/image" Target="../media/image2.png"/><Relationship Id="rId2" Type="http://schemas.openxmlformats.org/officeDocument/2006/relationships/tags" Target="../tags/tag247.xml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260.xml"/><Relationship Id="rId16" Type="http://schemas.openxmlformats.org/officeDocument/2006/relationships/image" Target="../media/image11.jpeg"/><Relationship Id="rId15" Type="http://schemas.openxmlformats.org/officeDocument/2006/relationships/tags" Target="../tags/tag259.xml"/><Relationship Id="rId14" Type="http://schemas.openxmlformats.org/officeDocument/2006/relationships/tags" Target="../tags/tag258.xml"/><Relationship Id="rId13" Type="http://schemas.openxmlformats.org/officeDocument/2006/relationships/tags" Target="../tags/tag257.xml"/><Relationship Id="rId12" Type="http://schemas.openxmlformats.org/officeDocument/2006/relationships/tags" Target="../tags/tag256.xml"/><Relationship Id="rId11" Type="http://schemas.openxmlformats.org/officeDocument/2006/relationships/tags" Target="../tags/tag255.xml"/><Relationship Id="rId10" Type="http://schemas.openxmlformats.org/officeDocument/2006/relationships/tags" Target="../tags/tag254.xml"/><Relationship Id="rId1" Type="http://schemas.openxmlformats.org/officeDocument/2006/relationships/tags" Target="../tags/tag2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3" descr="3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4638" y="836613"/>
            <a:ext cx="8985250" cy="186531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551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pic>
        <p:nvPicPr>
          <p:cNvPr id="74754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5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2"/>
          <p:cNvSpPr/>
          <p:nvPr>
            <p:custDataLst>
              <p:tags r:id="rId5"/>
            </p:custDataLst>
          </p:nvPr>
        </p:nvSpPr>
        <p:spPr>
          <a:xfrm>
            <a:off x="11887200" y="1393825"/>
            <a:ext cx="304800" cy="51768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>
            <a:off x="457200" y="1095375"/>
            <a:ext cx="10820400" cy="2984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+mn-ea"/>
            </a:endParaRPr>
          </a:p>
        </p:txBody>
      </p:sp>
      <p:sp>
        <p:nvSpPr>
          <p:cNvPr id="16" name="矩形 14"/>
          <p:cNvSpPr/>
          <p:nvPr>
            <p:custDataLst>
              <p:tags r:id="rId7"/>
            </p:custDataLst>
          </p:nvPr>
        </p:nvSpPr>
        <p:spPr>
          <a:xfrm>
            <a:off x="457200" y="4249738"/>
            <a:ext cx="10820400" cy="2322513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+mn-ea"/>
            </a:endParaRPr>
          </a:p>
        </p:txBody>
      </p:sp>
      <p:sp>
        <p:nvSpPr>
          <p:cNvPr id="17" name="矩形 11"/>
          <p:cNvSpPr/>
          <p:nvPr>
            <p:custDataLst>
              <p:tags r:id="rId8"/>
            </p:custDataLst>
          </p:nvPr>
        </p:nvSpPr>
        <p:spPr>
          <a:xfrm>
            <a:off x="0" y="1393825"/>
            <a:ext cx="304800" cy="5178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457200" y="152400"/>
            <a:ext cx="112776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altLang="en-US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《史记》</a:t>
            </a:r>
            <a:endParaRPr kumimoji="0" lang="zh-CN" altLang="en-US" sz="4400" b="1" kern="1200" cap="none" spc="16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720725" y="1225550"/>
            <a:ext cx="9855200" cy="5191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本纪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:叙述历代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帝王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的历史；</a:t>
            </a:r>
            <a:endParaRPr kumimoji="0" lang="zh-CN" altLang="en-US" sz="3200" b="1" i="0" u="none" strike="noStrike" kern="1200" cap="none" spc="1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11"/>
            </p:custDataLst>
          </p:nvPr>
        </p:nvSpPr>
        <p:spPr>
          <a:xfrm>
            <a:off x="641350" y="4295775"/>
            <a:ext cx="10636250" cy="19875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 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全书人物塑造形象鲜明,文笔简练朴素，其中也有许多思想性和艺术性高度结合的作品。鲁迅赞誉它为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“史家之绝唱,无韵之离骚”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,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意即它既是史学巨著,又是文学巨著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。</a:t>
            </a:r>
            <a:endParaRPr kumimoji="0" lang="zh-CN" altLang="en-US" sz="3200" b="1" i="0" u="none" strike="noStrike" kern="1200" cap="none" spc="1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12"/>
            </p:custDataLst>
          </p:nvPr>
        </p:nvSpPr>
        <p:spPr>
          <a:xfrm>
            <a:off x="720725" y="1893888"/>
            <a:ext cx="9855200" cy="5191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世家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:叙述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贵族王侯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的历史；</a:t>
            </a:r>
            <a:endParaRPr kumimoji="0" lang="zh-CN" altLang="en-US" sz="3200" b="1" i="0" u="none" strike="noStrike" kern="1200" cap="none" spc="1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13"/>
            </p:custDataLst>
          </p:nvPr>
        </p:nvSpPr>
        <p:spPr>
          <a:xfrm>
            <a:off x="720725" y="2476500"/>
            <a:ext cx="9855200" cy="5207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列传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:历代诸侯之外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名官名人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的事迹；</a:t>
            </a:r>
            <a:endParaRPr kumimoji="0" lang="zh-CN" altLang="en-US" sz="3200" b="1" i="0" u="none" strike="noStrike" kern="1200" cap="none" spc="1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4"/>
            </p:custDataLst>
          </p:nvPr>
        </p:nvSpPr>
        <p:spPr>
          <a:xfrm>
            <a:off x="720725" y="3041650"/>
            <a:ext cx="9855200" cy="5191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表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:各个历史时期的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简单大事记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；</a:t>
            </a:r>
            <a:endParaRPr kumimoji="0" lang="zh-CN" altLang="en-US" sz="3200" b="1" i="0" u="none" strike="noStrike" kern="1200" cap="none" spc="1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9" name="Title 6"/>
          <p:cNvSpPr txBox="1"/>
          <p:nvPr>
            <p:custDataLst>
              <p:tags r:id="rId15"/>
            </p:custDataLst>
          </p:nvPr>
        </p:nvSpPr>
        <p:spPr>
          <a:xfrm>
            <a:off x="720725" y="3581400"/>
            <a:ext cx="9855200" cy="5191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书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:记载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典章制度,天文地理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。</a:t>
            </a:r>
            <a:endParaRPr kumimoji="0" lang="zh-CN" altLang="en-US" sz="3200" b="1" i="0" u="none" strike="noStrike" kern="1200" cap="none" spc="1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208644" y="1224915"/>
            <a:ext cx="2620643" cy="2726684"/>
          </a:xfrm>
          <a:prstGeom prst="ellipse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60738" y="1208088"/>
            <a:ext cx="933450" cy="563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73338" y="1916113"/>
            <a:ext cx="1703388" cy="5143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60850" y="2574925"/>
            <a:ext cx="1689100" cy="4349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13225" y="3049588"/>
            <a:ext cx="2139950" cy="4905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03450" y="3652838"/>
            <a:ext cx="3441700" cy="482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41813" y="5711825"/>
            <a:ext cx="6369050" cy="4667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2"/>
      <p:bldP spid="15" grpId="3"/>
      <p:bldP spid="18" grpId="4"/>
      <p:bldP spid="19" grpId="5"/>
      <p:bldP spid="20" grpId="6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315913" y="1431925"/>
            <a:ext cx="11560175" cy="467201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515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560388" y="576263"/>
            <a:ext cx="10972800" cy="11001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8266" tIns="34133" rIns="68266" bIns="34133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6825" b="1" i="0" u="none" strike="noStrike" kern="1200" cap="none" spc="300" normalizeH="0" baseline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微软雅黑" panose="020B0503020204020204" pitchFamily="34" charset="-122"/>
              </a:rPr>
              <a:t>检查预习，整体感知</a:t>
            </a:r>
            <a:endParaRPr kumimoji="0" lang="zh-CN" altLang="en-US" sz="6825" b="1" i="0" u="none" strike="noStrike" kern="1200" cap="none" spc="300" normalizeH="0" baseline="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微软雅黑" panose="020B0503020204020204" pitchFamily="34" charset="-122"/>
            </a:endParaRPr>
          </a:p>
        </p:txBody>
      </p:sp>
      <p:grpSp>
        <p:nvGrpSpPr>
          <p:cNvPr id="75779" name="组合 3"/>
          <p:cNvGrpSpPr/>
          <p:nvPr/>
        </p:nvGrpSpPr>
        <p:grpSpPr>
          <a:xfrm>
            <a:off x="11377613" y="434975"/>
            <a:ext cx="203200" cy="74613"/>
            <a:chOff x="10128479" y="747001"/>
            <a:chExt cx="214676" cy="78688"/>
          </a:xfrm>
        </p:grpSpPr>
        <p:cxnSp>
          <p:nvCxnSpPr>
            <p:cNvPr id="5" name="直接连接符 4"/>
            <p:cNvCxnSpPr/>
            <p:nvPr>
              <p:custDataLst>
                <p:tags r:id="rId3"/>
              </p:custDataLst>
            </p:nvPr>
          </p:nvCxnSpPr>
          <p:spPr>
            <a:xfrm>
              <a:off x="10128479" y="747001"/>
              <a:ext cx="21467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4"/>
              </p:custDataLst>
            </p:nvPr>
          </p:nvCxnSpPr>
          <p:spPr>
            <a:xfrm>
              <a:off x="10128479" y="825689"/>
              <a:ext cx="164361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5782" name="图片 8" descr="placingpictureplaceholder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929313" y="2155825"/>
            <a:ext cx="5664200" cy="3236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5783" name="图片 7" descr="TB2ekJaBr9YBuNjy0FgXXcxcXXa_!!0-travel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0538" y="2155825"/>
            <a:ext cx="5313362" cy="323691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27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282950" y="177800"/>
            <a:ext cx="4886325" cy="7620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marR="0" algn="ctr" defTabSz="914400" fontAlgn="auto">
              <a:buClrTx/>
              <a:buSzTx/>
              <a:buFontTx/>
              <a:defRPr/>
            </a:pPr>
            <a:r>
              <a:rPr kumimoji="0" lang="zh-CN" sz="5400" b="1" kern="1200" cap="none" spc="160" normalizeH="0" baseline="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读音检测</a:t>
            </a:r>
            <a:endParaRPr kumimoji="0" lang="zh-CN" sz="5400" b="1" kern="1200" cap="none" spc="160" normalizeH="0" baseline="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17500" y="1096963"/>
            <a:ext cx="11736388" cy="115808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24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zhì                    </a:t>
            </a:r>
            <a:r>
              <a:rPr lang="en-US" altLang="zh-CN" sz="36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zhǔ              dá</a:t>
            </a:r>
            <a:endParaRPr lang="en-US" altLang="zh-CN" sz="3600" b="1" err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fěi                </a:t>
            </a:r>
            <a:r>
              <a:rPr lang="en-US" altLang="zh-CN" sz="36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kù                    xiàn                 ěr</a:t>
            </a:r>
            <a:endParaRPr lang="en-US" altLang="zh-CN" sz="3600" b="1" err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zhuó nào              tuì               gòu             huì</a:t>
            </a:r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jiào            nì               zǐ                      zòng</a:t>
            </a:r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chù               gài               jiù             juàn</a:t>
            </a:r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zhǔ             mò             qiáo cuì  </a:t>
            </a:r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chuò           lí                     mén                   lí          </a:t>
            </a:r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gǎo           huò           mì              pī             fǔ</a:t>
            </a:r>
            <a:endParaRPr lang="en-US" altLang="zh-CN" sz="36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lang="zh-CN" altLang="zh-CN" sz="3200" b="1" u="sng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en-US" altLang="zh-CN" sz="36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en-US" altLang="zh-CN" sz="36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02700" y="5915025"/>
            <a:ext cx="10366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 </a:t>
            </a:r>
            <a:endParaRPr lang="en-US" altLang="zh-CN" sz="24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831" name="文本框 4"/>
          <p:cNvSpPr txBox="1"/>
          <p:nvPr/>
        </p:nvSpPr>
        <p:spPr>
          <a:xfrm>
            <a:off x="317500" y="1096963"/>
            <a:ext cx="11358563" cy="4441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240"/>
              </a:lnSpc>
            </a:pP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博闻强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志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属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草稿（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惨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怛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 )  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怨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诽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帝喾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  )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靡不毕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见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 )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举类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迩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濯淖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 )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蝉蜕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 )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滋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垢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   )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浊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秽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)   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皭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）然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泥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）而不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滓(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)者也 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从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亲（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既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绌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屈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匄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既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咎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)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眷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顾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)  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相随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属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)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唐眜（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憔悴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)  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啜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)其</a:t>
            </a:r>
            <a:r>
              <a:rPr lang="zh-CN" altLang="en-US" sz="3200" b="1" u="sng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醨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 )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物之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汶汶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)者乎 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罹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)难 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枯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槁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)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温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蠖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)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汨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罗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) 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被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发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)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渔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父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)    </a:t>
            </a:r>
            <a:endParaRPr lang="en-US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矩形 18"/>
          <p:cNvSpPr/>
          <p:nvPr>
            <p:custDataLst>
              <p:tags r:id="rId4"/>
            </p:custDataLst>
          </p:nvPr>
        </p:nvSpPr>
        <p:spPr>
          <a:xfrm>
            <a:off x="720725" y="-4762"/>
            <a:ext cx="10750550" cy="860425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5"/>
            </p:custDataLst>
          </p:nvPr>
        </p:nvSpPr>
        <p:spPr>
          <a:xfrm>
            <a:off x="1090613" y="0"/>
            <a:ext cx="10972800" cy="8556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sz="44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你觉得还有哪些字词需要积累？ </a:t>
            </a:r>
            <a:endParaRPr kumimoji="0" lang="zh-CN" sz="44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725" y="1620838"/>
            <a:ext cx="11055350" cy="3189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lnSpc>
                <a:spcPts val="6040"/>
              </a:lnSpc>
              <a:buClrTx/>
              <a:buSzTx/>
              <a:buFontTx/>
              <a:defRPr/>
            </a:pPr>
            <a:r>
              <a:rPr kumimoji="0" lang="zh-CN" sz="32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谗人</a:t>
            </a:r>
            <a:r>
              <a:rPr kumimoji="0" lang="zh-CN" sz="32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间</a:t>
            </a:r>
            <a:r>
              <a:rPr kumimoji="0" lang="zh-CN" sz="32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之（          ）                 张仪</a:t>
            </a:r>
            <a:r>
              <a:rPr kumimoji="0" lang="zh-CN" sz="32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详</a:t>
            </a:r>
            <a:r>
              <a:rPr kumimoji="0" lang="zh-CN" sz="32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去秦（           ）     </a:t>
            </a:r>
            <a:endParaRPr kumimoji="0" lang="zh-CN" sz="3200" b="1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defTabSz="914400" fontAlgn="auto">
              <a:lnSpc>
                <a:spcPts val="6040"/>
              </a:lnSpc>
              <a:buClrTx/>
              <a:buSzTx/>
              <a:buFontTx/>
              <a:defRPr/>
            </a:pPr>
            <a:r>
              <a:rPr kumimoji="0" lang="zh-CN" sz="32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丹、</a:t>
            </a:r>
            <a:r>
              <a:rPr kumimoji="0" lang="zh-CN" sz="32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淅</a:t>
            </a:r>
            <a:r>
              <a:rPr kumimoji="0" lang="zh-CN" sz="32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    ）                    莫不欲求忠以自</a:t>
            </a:r>
            <a:r>
              <a:rPr kumimoji="0" lang="zh-CN" sz="32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</a:t>
            </a:r>
            <a:r>
              <a:rPr kumimoji="0" lang="zh-CN" sz="32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  ）    </a:t>
            </a:r>
            <a:endParaRPr kumimoji="0" lang="zh-CN" sz="3200" b="1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defTabSz="914400" fontAlgn="auto">
              <a:lnSpc>
                <a:spcPts val="6040"/>
              </a:lnSpc>
              <a:buClrTx/>
              <a:buSzTx/>
              <a:buFontTx/>
              <a:defRPr/>
            </a:pPr>
            <a:r>
              <a:rPr kumimoji="0" lang="zh-CN" sz="32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kumimoji="0" lang="zh-CN" sz="32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闾</a:t>
            </a:r>
            <a:r>
              <a:rPr kumimoji="0" lang="zh-CN" sz="32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大夫（         ）                  </a:t>
            </a:r>
            <a:r>
              <a:rPr kumimoji="0" lang="zh-CN" sz="32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餔</a:t>
            </a:r>
            <a:r>
              <a:rPr kumimoji="0" lang="zh-CN" sz="32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其糟（        ）</a:t>
            </a:r>
            <a:endParaRPr kumimoji="0" lang="zh-CN" sz="3200" b="1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defTabSz="914400" fontAlgn="auto">
              <a:lnSpc>
                <a:spcPts val="6040"/>
              </a:lnSpc>
              <a:buClrTx/>
              <a:buSzTx/>
              <a:buFontTx/>
              <a:defRPr/>
            </a:pPr>
            <a:r>
              <a:rPr kumimoji="0" lang="zh-CN" sz="32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怀</a:t>
            </a:r>
            <a:r>
              <a:rPr kumimoji="0" lang="zh-CN" sz="32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瑾</a:t>
            </a:r>
            <a:r>
              <a:rPr kumimoji="0" lang="zh-CN" sz="32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握瑜（            ）                《哀</a:t>
            </a:r>
            <a:r>
              <a:rPr kumimoji="0" lang="zh-CN" sz="32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郢</a:t>
            </a:r>
            <a:r>
              <a:rPr kumimoji="0" lang="zh-CN" sz="32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》（            ）</a:t>
            </a:r>
            <a:endParaRPr kumimoji="0" lang="zh-CN" sz="3200" b="1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8855" name="文本框 1"/>
          <p:cNvSpPr txBox="1"/>
          <p:nvPr/>
        </p:nvSpPr>
        <p:spPr>
          <a:xfrm>
            <a:off x="2984500" y="1620838"/>
            <a:ext cx="8486775" cy="31702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jiàn                                     yáng      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xī                                                 wèi     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lǘ                                   bū 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jǐn yú                               yǐng</a:t>
            </a:r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altLang="en-US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875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09600" y="336550"/>
            <a:ext cx="10972800" cy="609600"/>
          </a:xfrm>
          <a:prstGeom prst="rect">
            <a:avLst/>
          </a:prstGeom>
          <a:noFill/>
        </p:spPr>
        <p:txBody>
          <a:bodyPr lIns="63500" tIns="25400" rIns="63500" bIns="25400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400" b="1" kern="1200" cap="none" spc="160" normalizeH="0" baseline="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解释下列词语和成语</a:t>
            </a:r>
            <a:endParaRPr kumimoji="0" lang="zh-CN" sz="4400" b="1" kern="1200" cap="none" spc="160" normalizeH="0" baseline="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0" y="1154113"/>
            <a:ext cx="12192000" cy="50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9878" name="文本框 99"/>
          <p:cNvSpPr txBox="1"/>
          <p:nvPr/>
        </p:nvSpPr>
        <p:spPr>
          <a:xfrm>
            <a:off x="452438" y="1690688"/>
            <a:ext cx="11288712" cy="39893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6075"/>
              </a:lnSpc>
            </a:pPr>
            <a:r>
              <a:rPr lang="zh-CN" altLang="zh-CN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博闻强志：                                                                             </a:t>
            </a:r>
            <a:endParaRPr lang="zh-CN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ts val="6075"/>
              </a:lnSpc>
            </a:pPr>
            <a:r>
              <a:rPr lang="zh-CN" altLang="zh-CN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泥而不滓：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 </a:t>
            </a:r>
            <a:r>
              <a:rPr lang="en-US" altLang="zh-CN" sz="4400" b="1" u="sng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                                                                   </a:t>
            </a:r>
            <a:endParaRPr lang="en-US" altLang="zh-CN" sz="4400" b="1" u="sng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</a:endParaRPr>
          </a:p>
          <a:p>
            <a:pPr>
              <a:lnSpc>
                <a:spcPts val="6075"/>
              </a:lnSpc>
            </a:pPr>
            <a:r>
              <a:rPr lang="zh-CN" altLang="zh-CN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随波逐流：</a:t>
            </a:r>
            <a:r>
              <a:rPr lang="en-US" altLang="zh-CN" sz="4400" b="1" u="sng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                                                                             </a:t>
            </a:r>
            <a:endParaRPr lang="zh-CN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ts val="6075"/>
              </a:lnSpc>
            </a:pPr>
            <a:r>
              <a:rPr lang="zh-CN" altLang="zh-CN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爽然自失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</a:t>
            </a:r>
            <a:endParaRPr lang="zh-CN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ts val="6075"/>
              </a:lnSpc>
            </a:pPr>
            <a:r>
              <a:rPr lang="zh-CN" altLang="zh-CN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兵挫地削：</a:t>
            </a:r>
            <a:r>
              <a:rPr lang="en-US" altLang="zh-CN" sz="900" b="1" u="sng">
                <a:latin typeface="宋体" panose="02010600030101010101" pitchFamily="2" charset="-122"/>
                <a:ea typeface="微软雅黑" panose="020B0503020204020204" pitchFamily="34" charset="-122"/>
              </a:rPr>
              <a:t>             </a:t>
            </a:r>
            <a:endParaRPr lang="en-US" altLang="en-US" sz="900" b="1" u="sng">
              <a:latin typeface="宋体" panose="0201060003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4713" y="1728788"/>
            <a:ext cx="6618287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见闻广博，记忆力强。</a:t>
            </a:r>
            <a:endParaRPr lang="zh-CN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55925" y="2374900"/>
            <a:ext cx="8997950" cy="11366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075"/>
              </a:lnSpc>
            </a:pP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染而不黑。 比喻洁身自好，不受坏的影响。泥，染黑。滓，通“缁”，黑色。</a:t>
            </a:r>
            <a:endParaRPr lang="zh-CN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28813" y="3362325"/>
            <a:ext cx="8561387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比喻自己没有主见，随着潮流走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27275" y="4117975"/>
            <a:ext cx="426243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茫然若有所失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47975" y="4884738"/>
            <a:ext cx="5213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军队战败，土地被分割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zh-CN" sz="36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10" grpId="2"/>
      <p:bldP spid="12" grpId="3"/>
      <p:bldP spid="13" grpId="4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89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282950" y="177800"/>
            <a:ext cx="4886325" cy="7620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marR="0" algn="ctr" defTabSz="914400" fontAlgn="auto">
              <a:buClrTx/>
              <a:buSzTx/>
              <a:buFontTx/>
              <a:defRPr/>
            </a:pPr>
            <a:r>
              <a:rPr kumimoji="0" lang="zh-CN" sz="5400" b="1" kern="1200" cap="none" spc="160" normalizeH="0" baseline="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读音</a:t>
            </a:r>
            <a:endParaRPr kumimoji="0" lang="zh-CN" sz="5400" b="1" kern="1200" cap="none" spc="160" normalizeH="0" baseline="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97050" y="1881188"/>
            <a:ext cx="6705600" cy="635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24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zhì                    </a:t>
            </a:r>
            <a:r>
              <a:rPr lang="en-US" altLang="zh-CN" sz="36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zhǔ          </a:t>
            </a:r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02700" y="5915025"/>
            <a:ext cx="10366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 </a:t>
            </a:r>
            <a:endParaRPr lang="en-US" altLang="zh-CN" sz="24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903" name="文本框 4"/>
          <p:cNvSpPr txBox="1"/>
          <p:nvPr/>
        </p:nvSpPr>
        <p:spPr>
          <a:xfrm>
            <a:off x="1797050" y="1881188"/>
            <a:ext cx="8924925" cy="11795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240"/>
              </a:lnSpc>
            </a:pP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博闻强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志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属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草稿（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endParaRPr lang="en-US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23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84150" y="850900"/>
            <a:ext cx="11823700" cy="5862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lnSpc>
                <a:spcPts val="4500"/>
              </a:lnSpc>
              <a:buClrTx/>
              <a:buSzTx/>
              <a:buFontTx/>
              <a:defRPr/>
            </a:pPr>
            <a:r>
              <a:rPr kumimoji="0" lang="en-US" altLang="zh-CN" sz="4000" b="1" kern="1200" cap="none" spc="0" normalizeH="0" baseline="0" noProof="1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+mn-cs"/>
              </a:rPr>
              <a:t>   </a:t>
            </a:r>
            <a:r>
              <a:rPr kumimoji="0" lang="zh-CN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屈原者，名平，楚之同姓</a:t>
            </a:r>
            <a:r>
              <a:rPr kumimoji="0" lang="zh-CN" sz="32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也</a:t>
            </a:r>
            <a:r>
              <a:rPr kumimoji="0" lang="zh-CN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</a:t>
            </a:r>
            <a:r>
              <a:rPr kumimoji="0" lang="zh-CN" sz="32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</a:t>
            </a:r>
            <a:r>
              <a:rPr kumimoji="0" lang="zh-CN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kumimoji="0" lang="zh-CN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）楚怀王</a:t>
            </a:r>
            <a:r>
              <a:rPr kumimoji="0" lang="zh-CN" sz="32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左徒</a:t>
            </a:r>
            <a:r>
              <a:rPr kumimoji="0" lang="zh-CN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</a:t>
            </a:r>
            <a:r>
              <a:rPr kumimoji="0" lang="zh-CN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①博</a:t>
            </a:r>
            <a:r>
              <a:rPr kumimoji="0" lang="zh-CN" sz="32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闻</a:t>
            </a:r>
            <a:r>
              <a:rPr kumimoji="0" lang="zh-CN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kumimoji="0" lang="zh-CN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）强</a:t>
            </a:r>
            <a:r>
              <a:rPr kumimoji="0" lang="zh-CN" sz="32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志</a:t>
            </a:r>
            <a:r>
              <a:rPr kumimoji="0" lang="zh-CN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</a:t>
            </a:r>
            <a:r>
              <a:rPr kumimoji="0" lang="zh-CN" sz="32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</a:t>
            </a:r>
            <a:r>
              <a:rPr kumimoji="0" lang="zh-CN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）于治乱，</a:t>
            </a:r>
            <a:r>
              <a:rPr kumimoji="0" lang="zh-CN" sz="32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娴</a:t>
            </a:r>
            <a:r>
              <a:rPr kumimoji="0" lang="zh-CN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   </a:t>
            </a:r>
            <a:r>
              <a:rPr kumimoji="0" lang="en-US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）于辞令。</a:t>
            </a:r>
            <a:r>
              <a:rPr kumimoji="0" lang="zh-CN" sz="32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</a:t>
            </a:r>
            <a:r>
              <a:rPr kumimoji="0" lang="zh-CN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kumimoji="0" lang="zh-CN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）则与王</a:t>
            </a:r>
            <a:r>
              <a:rPr kumimoji="0" lang="zh-CN" sz="32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图议</a:t>
            </a:r>
            <a:r>
              <a:rPr kumimoji="0" lang="zh-CN" sz="32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kumimoji="0" lang="en-US" sz="32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kumimoji="0" lang="en-US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)</a:t>
            </a:r>
            <a:r>
              <a:rPr kumimoji="0" lang="zh-CN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国事，</a:t>
            </a:r>
            <a:r>
              <a:rPr kumimoji="0" lang="zh-CN" sz="32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</a:t>
            </a:r>
            <a:r>
              <a:rPr kumimoji="0" lang="zh-CN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200" b="1" u="sng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）出号令；出则接遇宾客，应对诸侯。</a:t>
            </a:r>
            <a:r>
              <a:rPr kumimoji="0" lang="zh-CN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王甚任之。</a:t>
            </a:r>
            <a:endParaRPr kumimoji="0" lang="zh-CN" sz="3200" b="1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defTabSz="914400" fontAlgn="auto">
              <a:lnSpc>
                <a:spcPts val="4500"/>
              </a:lnSpc>
              <a:buClrTx/>
              <a:buSzTx/>
              <a:buFontTx/>
              <a:defRPr/>
            </a:pPr>
            <a:r>
              <a:rPr kumimoji="0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上官大夫与之</a:t>
            </a:r>
            <a:r>
              <a:rPr kumimoji="0" lang="zh-CN" sz="32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同列</a:t>
            </a:r>
            <a:r>
              <a:rPr kumimoji="0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     ），争宠而心</a:t>
            </a:r>
            <a:r>
              <a:rPr kumimoji="0" lang="zh-CN" sz="32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害</a:t>
            </a:r>
            <a:r>
              <a:rPr kumimoji="0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 ）其能。</a:t>
            </a:r>
            <a:r>
              <a:rPr kumimoji="0" lang="zh-CN" sz="32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怀</a:t>
            </a:r>
            <a:r>
              <a:rPr kumimoji="0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王使屈原</a:t>
            </a:r>
            <a:r>
              <a:rPr kumimoji="0" lang="zh-CN" sz="32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造为</a:t>
            </a:r>
            <a:r>
              <a:rPr kumimoji="0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  ）宪令，屈平</a:t>
            </a:r>
            <a:r>
              <a:rPr kumimoji="0" lang="zh-CN" sz="32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属</a:t>
            </a:r>
            <a:r>
              <a:rPr kumimoji="0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     ）草稿未定。上官大夫见而欲</a:t>
            </a:r>
            <a:r>
              <a:rPr kumimoji="0" lang="zh-CN" sz="32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夺</a:t>
            </a:r>
            <a:r>
              <a:rPr kumimoji="0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         ）之，屈平不</a:t>
            </a:r>
            <a:r>
              <a:rPr kumimoji="0" lang="zh-CN" sz="32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与</a:t>
            </a:r>
            <a:r>
              <a:rPr kumimoji="0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  ），</a:t>
            </a:r>
            <a:r>
              <a:rPr kumimoji="0" lang="zh-CN" sz="32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因</a:t>
            </a:r>
            <a:r>
              <a:rPr kumimoji="0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  ）</a:t>
            </a:r>
            <a:r>
              <a:rPr kumimoji="0" lang="zh-CN" sz="32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谗</a:t>
            </a:r>
            <a:r>
              <a:rPr kumimoji="0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          ）之曰：“王使屈平为令，众莫不知。每一令出，平</a:t>
            </a:r>
            <a:r>
              <a:rPr kumimoji="0" lang="zh-CN" sz="32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伐</a:t>
            </a:r>
            <a:r>
              <a:rPr kumimoji="0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        ）其功，</a:t>
            </a:r>
            <a:r>
              <a:rPr kumimoji="0" lang="zh-CN" sz="32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曰以为</a:t>
            </a:r>
            <a:r>
              <a:rPr kumimoji="0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 </a:t>
            </a:r>
            <a:endParaRPr kumimoji="0" sz="3200" b="1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R="0" defTabSz="914400" fontAlgn="auto">
              <a:lnSpc>
                <a:spcPts val="4500"/>
              </a:lnSpc>
              <a:buClrTx/>
              <a:buSzTx/>
              <a:buFontTx/>
              <a:defRPr/>
            </a:pPr>
            <a:r>
              <a:rPr kumimoji="0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）‘非我莫能为’也。”王怒而</a:t>
            </a:r>
            <a:r>
              <a:rPr kumimoji="0" lang="zh-CN" sz="32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疏</a:t>
            </a:r>
            <a:r>
              <a:rPr kumimoji="0" lang="zh-CN" sz="32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kumimoji="0" lang="zh-CN" sz="3200" b="1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kumimoji="0" sz="3200" b="1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）屈平。 </a:t>
            </a:r>
            <a:endParaRPr kumimoji="0" lang="zh-CN" altLang="en-US" sz="3200" b="1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09600" y="0"/>
            <a:ext cx="11214100" cy="720725"/>
          </a:xfrm>
          <a:prstGeom prst="rect">
            <a:avLst/>
          </a:prstGeom>
          <a:noFill/>
        </p:spPr>
        <p:txBody>
          <a:bodyPr lIns="63500" tIns="25400" rIns="63500" bIns="25400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2800" b="1" kern="1200" cap="none" spc="160" normalizeH="0" baseline="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思：疏通文意，要求逐字对译，字字落实，并解释重要字词，指出特殊句式，重点翻译加线的句子。</a:t>
            </a:r>
            <a:endParaRPr kumimoji="0" lang="zh-CN" sz="2800" b="1" kern="1200" cap="none" spc="160" normalizeH="0" baseline="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0" y="850900"/>
            <a:ext cx="12192000" cy="50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5738" y="720725"/>
            <a:ext cx="11822112" cy="25320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765"/>
              </a:lnSpc>
            </a:pPr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                                                          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表判断 </a:t>
            </a:r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</a:rPr>
              <a:t>                  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担任              </a:t>
            </a:r>
            <a:endParaRPr lang="zh-CN" altLang="zh-CN" sz="3200" b="1">
              <a:solidFill>
                <a:srgbClr val="FD83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7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官名                     学识                记                明晓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7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熟练、熟悉                         对内                         谋划计议    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7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用来    </a:t>
            </a:r>
            <a:r>
              <a:rPr lang="zh-CN" altLang="en-US" sz="3200">
                <a:latin typeface="Arial" panose="020B0604020202020204" pitchFamily="34" charset="0"/>
                <a:ea typeface="微软雅黑" panose="020B0503020204020204" pitchFamily="34" charset="-122"/>
              </a:rPr>
              <a:t>   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738" y="3082925"/>
            <a:ext cx="11823700" cy="3630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6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     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地位相同                            嫉妒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60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制定                                  撰写                                       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60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 强取为己有                             同意          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60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于是             谗毁，诋毁                                                              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60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自夸、炫耀                          “曰”和“以为”是同义连用                                                           疏远 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文本框 1"/>
          <p:cNvSpPr txBox="1"/>
          <p:nvPr/>
        </p:nvSpPr>
        <p:spPr>
          <a:xfrm>
            <a:off x="633413" y="2114550"/>
            <a:ext cx="10925175" cy="2266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240"/>
              </a:lnSpc>
            </a:pP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谗谄（                  ）        惨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怛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 )   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怨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诽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帝喾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  )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靡不毕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见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 )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举类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迩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濯淖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 )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蝉蜕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 )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滋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垢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   )    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浊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秽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)   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皭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）然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泥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）而不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滓(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)者也 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3282950" y="500063"/>
            <a:ext cx="4886325" cy="7620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marR="0" algn="ctr" defTabSz="914400" fontAlgn="auto">
              <a:buClrTx/>
              <a:buSzTx/>
              <a:buFontTx/>
              <a:defRPr/>
            </a:pPr>
            <a:r>
              <a:rPr kumimoji="0" lang="zh-CN" sz="5400" b="1" kern="1200" cap="none" spc="160" normalizeH="0" baseline="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读音</a:t>
            </a:r>
            <a:endParaRPr kumimoji="0" lang="zh-CN" sz="5400" b="1" kern="1200" cap="none" spc="160" normalizeH="0" baseline="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947" name="文本框 6"/>
          <p:cNvSpPr txBox="1"/>
          <p:nvPr/>
        </p:nvSpPr>
        <p:spPr>
          <a:xfrm>
            <a:off x="633413" y="2114550"/>
            <a:ext cx="11664950" cy="2266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24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chán chǎn                  dá                    </a:t>
            </a:r>
            <a:r>
              <a:rPr lang="en-US" altLang="zh-CN" sz="36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fěi                    </a:t>
            </a:r>
            <a:endParaRPr lang="en-US" altLang="zh-CN" sz="3600" b="1" err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36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kù                     xiàn                 ěr</a:t>
            </a:r>
            <a:endParaRPr lang="en-US" altLang="zh-CN" sz="3600" b="1" err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zhuó nào              tuì               gòu                       </a:t>
            </a:r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huì             jiào            nì               zǐ             </a:t>
            </a: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1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2" name="文本框 99"/>
          <p:cNvSpPr txBox="1"/>
          <p:nvPr/>
        </p:nvSpPr>
        <p:spPr>
          <a:xfrm>
            <a:off x="201613" y="292100"/>
            <a:ext cx="11771312" cy="6016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②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屈平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疾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）王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听</a:t>
            </a:r>
            <a:r>
              <a:rPr lang="en-US" altLang="zh-CN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(                        )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之不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聪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）也，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谗谄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                              ）之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蔽明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                 ）也，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邪曲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                   ）之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害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）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公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）也，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方正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             ）之不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容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）也，故忧愁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幽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）思而作</a:t>
            </a:r>
            <a:r>
              <a:rPr lang="en-US" altLang="zh-CN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离骚</a:t>
            </a:r>
            <a:r>
              <a:rPr lang="en-US" altLang="zh-CN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》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“离骚”者，犹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离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              ）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忧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）也。夫天者，人之始也；父母者，人之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本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）也。人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穷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    ）则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反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            ）本，故劳苦倦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极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），未尝不呼天也；疾痛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惨怛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       ），未尝不呼父母也。③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屈平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正道直行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                           ），竭忠尽智以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事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）其君，谗人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间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）之，可谓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穷</a:t>
            </a:r>
            <a:r>
              <a:rPr lang="en-US" altLang="zh-CN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(                   )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矣。信而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见</a:t>
            </a:r>
            <a:r>
              <a:rPr lang="en-US" altLang="zh-CN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(       )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疑，忠而被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谤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），能无怨乎？屈平之作</a:t>
            </a:r>
            <a:r>
              <a:rPr lang="en-US" altLang="zh-CN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离骚</a:t>
            </a:r>
            <a:r>
              <a:rPr lang="en-US" altLang="zh-CN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》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，盖自怨生也。</a:t>
            </a:r>
            <a:endParaRPr lang="zh-CN" altLang="en-US" sz="3200" b="1" u="sng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1613" y="180975"/>
            <a:ext cx="12166600" cy="4098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465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痛心            听信小人的谗言              明察       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4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说人坏话，奉承献媚的小人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混淆黑白， 蒙蔽 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4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品行不正的小人                  损害            国家 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4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端方正直的人                 被容纳                             深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4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                 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“离"  同“罹”，遭受        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忧患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4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                              根本                   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困窘没有出路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4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8788" y="3549650"/>
            <a:ext cx="11652250" cy="2759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165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同“返”返回                                疲困                                  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忧伤，悲痛                                                                  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坚持正道 遵照道义行事                                侍奉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离间                         处于困境                        被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毁谤</a:t>
            </a: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文本框 99"/>
          <p:cNvSpPr txBox="1"/>
          <p:nvPr/>
        </p:nvSpPr>
        <p:spPr>
          <a:xfrm>
            <a:off x="0" y="-117475"/>
            <a:ext cx="12366625" cy="7092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《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国风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好色而不</a:t>
            </a:r>
            <a:r>
              <a:rPr lang="zh-CN" altLang="en-US" sz="3200" b="1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淫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          ），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小雅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》</a:t>
            </a:r>
            <a:r>
              <a:rPr lang="zh-CN" altLang="en-US" sz="3200" b="1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怨诽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      ）而不乱。</a:t>
            </a:r>
            <a:r>
              <a:rPr lang="zh-CN" altLang="en-US" sz="3200" b="1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若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）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离骚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者，可谓</a:t>
            </a:r>
            <a:r>
              <a:rPr lang="zh-CN" altLang="en-US" sz="3200" b="1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兼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）之矣。</a:t>
            </a:r>
            <a:r>
              <a:rPr lang="zh-CN" altLang="en-US" sz="3200" b="1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上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）称</a:t>
            </a:r>
            <a:r>
              <a:rPr lang="zh-CN" altLang="en-US" sz="3200" b="1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帝喾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              ），</a:t>
            </a:r>
            <a:r>
              <a:rPr lang="zh-CN" altLang="en-US" sz="3200" b="1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下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）道齐桓，</a:t>
            </a:r>
            <a:r>
              <a:rPr lang="zh-CN" altLang="en-US" sz="3200" b="1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中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）述汤武，以</a:t>
            </a:r>
            <a:r>
              <a:rPr lang="zh-CN" altLang="en-US" sz="3200" b="1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刺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）世事。④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明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）道德之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广崇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    ），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治乱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            ）之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条贯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），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靡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）不毕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见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        ）。其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文约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     ）其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辞微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         ），其志洁，其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行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）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廉（        </a:t>
            </a:r>
            <a:r>
              <a:rPr lang="zh-CN" altLang="zh-CN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，其称文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小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                        ）而其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指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      ）极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大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），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举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）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类</a:t>
            </a:r>
            <a:r>
              <a:rPr lang="zh-CN" altLang="zh-CN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   ）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迩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     ）而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见</a:t>
            </a:r>
            <a:r>
              <a:rPr lang="en-US" altLang="zh-CN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(       )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义远。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其志洁，故其称物芳。其行廉，故死而不</a:t>
            </a:r>
            <a:r>
              <a:rPr lang="zh-CN" altLang="en-US" sz="3200" b="1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容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（         ）。⑤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自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疏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（        ）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濯淖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（              ）污泥之中，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蝉蜕</a:t>
            </a:r>
            <a:r>
              <a:rPr lang="zh-CN" altLang="en-US" sz="3200" b="1" u="sng"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zh-CN" altLang="en-US" sz="3200" b="1" u="sng">
                <a:solidFill>
                  <a:srgbClr val="FD830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    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）于浊秽， 以浮游尘埃之外，不获世之滋垢， 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皭然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（                        ）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泥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（       ）而不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滓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（      ）者也。推（      ）此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志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（      ）也，</a:t>
            </a:r>
            <a:r>
              <a:rPr lang="zh-CN" altLang="en-US" sz="3200" b="1" u="sng">
                <a:solidFill>
                  <a:srgbClr val="202AB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虽</a:t>
            </a:r>
            <a:r>
              <a:rPr lang="en-US" altLang="zh-CN" sz="3200" b="1" u="sng"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 u="sng">
                <a:solidFill>
                  <a:srgbClr val="FD830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</a:t>
            </a:r>
            <a:r>
              <a:rPr lang="en-US" altLang="zh-CN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200" b="1" u="sng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与日月争光可也。   </a:t>
            </a:r>
            <a:endParaRPr lang="zh-CN" altLang="en-US" sz="3200" b="1" u="sng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-117475"/>
            <a:ext cx="12461875" cy="65008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165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    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过度，无节制                              怨愤发牢骚                            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像                                      兼有                    往远处                 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传说中的五帝之一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往近处                       在中间                             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讥刺                        阐明                         广大崇高            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国家治乱兴亡                 条理            没有         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同“现”显现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文章简约                 文辞含蓄隐晦                             行为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端正                         小的事情，寻常事物                  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同“旨”旨趣      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博大              列举          事物             近          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                                     被容纳                   远离            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污泥浊水                               像蝉脱壳一样摆脱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                       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清白、洁净的样子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沾污                   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污染                    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赞许，推许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志向               即使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64688" y="3663950"/>
            <a:ext cx="1403350" cy="828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同“现”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显现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1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98500" y="2044700"/>
            <a:ext cx="10580688" cy="3687763"/>
          </a:xfrm>
          <a:prstGeom prst="rect">
            <a:avLst/>
          </a:prstGeom>
          <a:solidFill>
            <a:srgbClr val="9B1E23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0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42" name="图片占位符 23"/>
          <p:cNvPicPr>
            <a:picLocks noChangeAspect="1"/>
          </p:cNvPicPr>
          <p:nvPr/>
        </p:nvPicPr>
        <p:blipFill>
          <a:blip r:embed="rId1"/>
          <a:srcRect l="15202" r="15202"/>
          <a:stretch>
            <a:fillRect/>
          </a:stretch>
        </p:blipFill>
        <p:spPr>
          <a:xfrm>
            <a:off x="7953375" y="1316038"/>
            <a:ext cx="3327400" cy="4548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1435100" y="4641850"/>
            <a:ext cx="2125663" cy="44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95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菱心" pitchFamily="49" charset="-122"/>
              <a:ea typeface="迷你简菱心" pitchFamily="49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8749" y="1135250"/>
            <a:ext cx="2011680" cy="6451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800">
                <a:solidFill>
                  <a:srgbClr val="9B1E2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1" i="0" u="none" strike="noStrike" kern="1200" cap="none" spc="0" normalizeH="0" baseline="0" noProof="1">
                <a:ln>
                  <a:noFill/>
                </a:ln>
                <a:solidFill>
                  <a:srgbClr val="9B1E2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屈原曰：</a:t>
            </a:r>
            <a:endParaRPr kumimoji="0" lang="zh-CN" sz="3600" b="1" i="0" u="none" strike="noStrike" kern="1200" cap="none" spc="0" normalizeH="0" baseline="0" noProof="1">
              <a:ln>
                <a:noFill/>
              </a:ln>
              <a:solidFill>
                <a:srgbClr val="9B1E2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3600" y="2238375"/>
            <a:ext cx="7089775" cy="30765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20000"/>
              </a:spcBef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5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265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、路漫漫其修远兮，吾将上下而求索。</a:t>
            </a:r>
            <a:endParaRPr kumimoji="0" lang="zh-CN" altLang="en-US" sz="265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5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</a:t>
            </a:r>
            <a:r>
              <a:rPr kumimoji="0" lang="zh-CN" altLang="en-US" sz="265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、亦余心之所善兮，虽九死其犹未悔。</a:t>
            </a:r>
            <a:endParaRPr kumimoji="0" lang="zh-CN" altLang="en-US" sz="265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5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3</a:t>
            </a:r>
            <a:r>
              <a:rPr kumimoji="0" lang="zh-CN" altLang="en-US" sz="265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、举世皆浊我独清，众人皆醉我独醒。</a:t>
            </a:r>
            <a:endParaRPr kumimoji="0" lang="zh-CN" altLang="en-US" sz="265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5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4</a:t>
            </a:r>
            <a:r>
              <a:rPr kumimoji="0" lang="zh-CN" altLang="en-US" sz="265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、百金买骏马，千金买美人，万金买高爵，何处买青春</a:t>
            </a:r>
            <a:endParaRPr kumimoji="0" lang="zh-CN" altLang="en-US" sz="265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5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5</a:t>
            </a:r>
            <a:r>
              <a:rPr kumimoji="0" lang="zh-CN" altLang="en-US" sz="265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、悲莫悲兮生别离，乐莫乐兮新相知。</a:t>
            </a:r>
            <a:endParaRPr kumimoji="0" lang="zh-CN" sz="2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2551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112776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altLang="en-US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导</a:t>
            </a:r>
            <a:endParaRPr kumimoji="0" lang="zh-CN" altLang="en-US" sz="4400" b="1" kern="1200" cap="none" spc="16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p:transition spd="slow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19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461963"/>
            <a:ext cx="1725613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2344738"/>
            <a:ext cx="12192000" cy="1390650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609600"/>
            <a:ext cx="15208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7"/>
            </p:custDataLst>
          </p:nvPr>
        </p:nvSpPr>
        <p:spPr>
          <a:xfrm>
            <a:off x="1017588" y="1782763"/>
            <a:ext cx="10972800" cy="228758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sz="44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一人一句逐句翻译，记录疑难。 </a:t>
            </a:r>
            <a:endParaRPr kumimoji="0" lang="zh-CN" sz="44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609600" y="609600"/>
            <a:ext cx="1114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议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9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3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461963"/>
            <a:ext cx="1725613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2120900"/>
            <a:ext cx="12192000" cy="1390650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609600"/>
            <a:ext cx="15208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7"/>
            </p:custDataLst>
          </p:nvPr>
        </p:nvSpPr>
        <p:spPr>
          <a:xfrm>
            <a:off x="1209675" y="1673225"/>
            <a:ext cx="11730038" cy="228758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sz="44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组代表展示研习成果，成员补充。 </a:t>
            </a:r>
            <a:endParaRPr kumimoji="0" lang="zh-CN" sz="44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609600" y="609600"/>
            <a:ext cx="1114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展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9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67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461963"/>
            <a:ext cx="1725613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2120900"/>
            <a:ext cx="12192000" cy="2343150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6"/>
            </p:custDataLst>
          </p:nvPr>
        </p:nvCxnSpPr>
        <p:spPr>
          <a:xfrm>
            <a:off x="609600" y="3735388"/>
            <a:ext cx="10972800" cy="0"/>
          </a:xfrm>
          <a:prstGeom prst="line">
            <a:avLst/>
          </a:prstGeom>
          <a:ln w="12700">
            <a:solidFill>
              <a:schemeClr val="lt1">
                <a:lumMod val="8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/>
          <p:cNvSpPr/>
          <p:nvPr>
            <p:custDataLst>
              <p:tags r:id="rId7"/>
            </p:custDataLst>
          </p:nvPr>
        </p:nvSpPr>
        <p:spPr>
          <a:xfrm>
            <a:off x="0" y="609600"/>
            <a:ext cx="15208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8"/>
            </p:custDataLst>
          </p:nvPr>
        </p:nvSpPr>
        <p:spPr>
          <a:xfrm>
            <a:off x="130175" y="2120900"/>
            <a:ext cx="11931650" cy="22891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   </a:t>
            </a:r>
            <a:r>
              <a:rPr kumimoji="0" lang="zh-CN" sz="44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师生共同评价，纠正，补充，总结，提升，明确相对规范的参考答案。</a:t>
            </a:r>
            <a:endParaRPr kumimoji="0" lang="zh-CN" sz="44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609600" y="609600"/>
            <a:ext cx="1114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评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10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17240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704850"/>
            <a:ext cx="12096750" cy="5992813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-26987" y="-4762"/>
            <a:ext cx="1519238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7"/>
            </p:custDataLst>
          </p:nvPr>
        </p:nvSpPr>
        <p:spPr>
          <a:xfrm>
            <a:off x="1724025" y="-355600"/>
            <a:ext cx="11931650" cy="14303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翻译文中重要句子。</a:t>
            </a:r>
            <a:endParaRPr kumimoji="0" lang="zh-CN" sz="28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215900" y="-47625"/>
            <a:ext cx="1116013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检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9097" name="文本框 1"/>
          <p:cNvSpPr txBox="1"/>
          <p:nvPr/>
        </p:nvSpPr>
        <p:spPr>
          <a:xfrm>
            <a:off x="188913" y="720725"/>
            <a:ext cx="11518900" cy="4298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①博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闻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强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志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明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于治乱，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娴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于辞令。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入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则与王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图议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国事，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以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出号令；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出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则接遇宾客，应对诸侯。 </a:t>
            </a:r>
            <a:endParaRPr lang="zh-CN" alt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  <a:p>
            <a:endParaRPr lang="zh-CN" altLang="en-US" sz="32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sz="32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540"/>
              </a:lnSpc>
            </a:pPr>
            <a:endParaRPr lang="zh-CN" alt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  <a:p>
            <a:pPr>
              <a:lnSpc>
                <a:spcPts val="4540"/>
              </a:lnSpc>
            </a:pP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②屈平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疾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王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听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之不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聪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也，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谗谄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之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蔽明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也，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邪曲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之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害公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也，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方正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之不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容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也，故忧愁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幽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思而作《离骚》。</a:t>
            </a:r>
            <a:endParaRPr lang="zh-CN" altLang="en-US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  <a:p>
            <a:endParaRPr lang="zh-CN" altLang="en-US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8913" y="1747838"/>
            <a:ext cx="12161838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 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（屈原）知识广博，长于记忆，明晓国家治乱的道理，擅长外交辞令。对内与怀王谋划计议国家大事，以发号施令;出外接待宾客，应酬诸侯。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8913" y="4459288"/>
            <a:ext cx="11760200" cy="2060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  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屈原痛心于楚怀王惑于小人之言，不能明辨是非，说人坏话、奉承谄媚的小人混淆黑白，蒙蔽怀王，品行不正的小人损害国家，端方正直的人不为(昏君谗臣)所容，所以忧愁苦闷郁结于心，写下了《离骚》。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微软雅黑" panose="020B0503020204020204" pitchFamily="34" charset="-122"/>
              <a:cs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5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17240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869950"/>
            <a:ext cx="12192000" cy="5446713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107950"/>
            <a:ext cx="15208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7"/>
            </p:custDataLst>
          </p:nvPr>
        </p:nvSpPr>
        <p:spPr>
          <a:xfrm>
            <a:off x="1724025" y="-225425"/>
            <a:ext cx="11931650" cy="14303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翻译文中重要句子。</a:t>
            </a:r>
            <a:endParaRPr kumimoji="0" lang="zh-CN" sz="28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04800" y="107950"/>
            <a:ext cx="1114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检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0121" name="文本框 1"/>
          <p:cNvSpPr txBox="1"/>
          <p:nvPr/>
        </p:nvSpPr>
        <p:spPr>
          <a:xfrm>
            <a:off x="0" y="869950"/>
            <a:ext cx="11979275" cy="4032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③屈平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正道直行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，竭忠尽智以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事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其君，谗人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间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之，可谓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穷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矣。信而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见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疑，忠而被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谤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，能无怨乎？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endParaRPr lang="zh-CN" altLang="en-US" sz="32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sz="32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sz="32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④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明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道德之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广崇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治乱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之条贯，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靡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不毕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见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。其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文约，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其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辞微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，其志洁，其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行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廉，其称文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小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而其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指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极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大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举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类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迩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见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义远。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513" y="1874838"/>
            <a:ext cx="12028488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屈原坚持正道，遵照道义行事，竭尽自己的忠诚和智慧来侍奉君主，谗邪的小人离间他，可以说处于困境中了。诚实不欺却被怀疑，忠贞不贰却被毁谤，能没有怨恨吗?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925" y="4368800"/>
            <a:ext cx="11817350" cy="2060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阐明道德的广大崇高、国家治乱兴亡的条理，无不透彻明白。他的文笔简约，文辞含蓄隐晦，志趣高洁，行为端正。其文辞描写的是寻常事物，但是它的意旨却极为博大(因为关系到国家的治乱),列举的事例浅近，而表达的意思很深远。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微软雅黑" panose="020B0503020204020204" pitchFamily="34" charset="-122"/>
              <a:cs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39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17240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1076325"/>
            <a:ext cx="12192000" cy="5445125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107950"/>
            <a:ext cx="15208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7"/>
            </p:custDataLst>
          </p:nvPr>
        </p:nvSpPr>
        <p:spPr>
          <a:xfrm>
            <a:off x="1724025" y="-225425"/>
            <a:ext cx="11931650" cy="14303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翻译文中重要句子。</a:t>
            </a:r>
            <a:endParaRPr kumimoji="0" lang="zh-CN" sz="28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04800" y="107950"/>
            <a:ext cx="1114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检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1145" name="文本框 99"/>
          <p:cNvSpPr txBox="1"/>
          <p:nvPr/>
        </p:nvSpPr>
        <p:spPr>
          <a:xfrm>
            <a:off x="304800" y="1339850"/>
            <a:ext cx="112395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268605"/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⑤自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疏濯淖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污泥之中，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蝉蜕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于浊秽， 以浮游尘埃之外，不获世之滋垢，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皭然泥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而不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滓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者也。推此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志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也，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虽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与日月争光可也。  </a:t>
            </a:r>
            <a:endParaRPr lang="zh-CN" altLang="zh-CN" sz="3200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800" y="2908300"/>
            <a:ext cx="11166475" cy="2060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   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他自动地远离污泥浊水，像蝉脱壳那样摆脱污秽的境地，以浮游于尘世之外，不为尘世的污垢所辱，出淤泥而不染，保持高洁的品德。推赞他的这种志向，即使与日月争辉也是可以的。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微软雅黑" panose="020B0503020204020204" pitchFamily="34" charset="-122"/>
              <a:cs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3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5181600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1076325"/>
            <a:ext cx="12192000" cy="5445125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107950"/>
            <a:ext cx="4527550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27000" y="107950"/>
            <a:ext cx="4670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练</a:t>
            </a:r>
            <a:r>
              <a:rPr kumimoji="0" lang="en-US" alt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kumimoji="0" lang="zh-CN" altLang="en-US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通假字</a:t>
            </a:r>
            <a:endParaRPr kumimoji="0" lang="zh-CN" altLang="en-US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2168" name="文本框 99"/>
          <p:cNvSpPr txBox="1"/>
          <p:nvPr/>
        </p:nvSpPr>
        <p:spPr>
          <a:xfrm>
            <a:off x="304800" y="1339850"/>
            <a:ext cx="11239500" cy="31686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268605">
              <a:lnSpc>
                <a:spcPts val="6000"/>
              </a:lnSpc>
            </a:pPr>
            <a:r>
              <a:rPr lang="zh-CN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(1)犹离忧也(                                    )     </a:t>
            </a:r>
            <a:endParaRPr lang="zh-CN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6000"/>
              </a:lnSpc>
            </a:pPr>
            <a:r>
              <a:rPr lang="zh-CN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(2)人穷则反本(                                 )</a:t>
            </a:r>
            <a:endParaRPr lang="zh-CN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6000"/>
              </a:lnSpc>
            </a:pPr>
            <a:r>
              <a:rPr lang="zh-CN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(3)其称文小而其指极大(                                )  </a:t>
            </a:r>
            <a:endParaRPr lang="zh-CN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6000"/>
              </a:lnSpc>
            </a:pPr>
            <a:r>
              <a:rPr lang="zh-CN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(4)靡不毕见(                                   ) </a:t>
            </a:r>
            <a:endParaRPr lang="zh-CN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10000" y="1339850"/>
            <a:ext cx="11168063" cy="3168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lnSpc>
                <a:spcPts val="600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“离"  同“罹”，遭受</a:t>
            </a:r>
            <a:endParaRPr kumimoji="0" lang="en-US" altLang="zh-CN" sz="36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微软雅黑" panose="020B0503020204020204" pitchFamily="34" charset="-122"/>
              <a:cs typeface="+mn-ea"/>
            </a:endParaRPr>
          </a:p>
          <a:p>
            <a:pPr marR="0" defTabSz="914400" fontAlgn="auto">
              <a:lnSpc>
                <a:spcPts val="600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“反”同“返”，返回</a:t>
            </a:r>
            <a:endParaRPr kumimoji="0" lang="en-US" altLang="zh-CN" sz="36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微软雅黑" panose="020B0503020204020204" pitchFamily="34" charset="-122"/>
              <a:cs typeface="+mn-ea"/>
            </a:endParaRPr>
          </a:p>
          <a:p>
            <a:pPr marR="0" defTabSz="914400" fontAlgn="auto">
              <a:lnSpc>
                <a:spcPts val="600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            “指”同“旨”，旨趣</a:t>
            </a:r>
            <a:endParaRPr kumimoji="0" lang="en-US" altLang="zh-CN" sz="36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微软雅黑" panose="020B0503020204020204" pitchFamily="34" charset="-122"/>
              <a:cs typeface="+mn-ea"/>
            </a:endParaRPr>
          </a:p>
          <a:p>
            <a:pPr marR="0" defTabSz="914400" fontAlgn="auto">
              <a:lnSpc>
                <a:spcPts val="600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“见”同“现”，显现</a:t>
            </a:r>
            <a:endParaRPr kumimoji="0" lang="en-US" altLang="zh-CN" sz="36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微软雅黑" panose="020B0503020204020204" pitchFamily="34" charset="-122"/>
              <a:cs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87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9412288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1076325"/>
            <a:ext cx="12192000" cy="5445125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107950"/>
            <a:ext cx="8628063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27000" y="107950"/>
            <a:ext cx="8501063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练</a:t>
            </a:r>
            <a:r>
              <a:rPr kumimoji="0" lang="en-US" alt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——积累重要实词在文中的意思</a:t>
            </a:r>
            <a:endParaRPr kumimoji="0" lang="en-US" alt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733550"/>
            <a:ext cx="942975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4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宋体" panose="02010600030101010101" pitchFamily="2" charset="-122"/>
                <a:cs typeface="+mn-cs"/>
                <a:sym typeface="+mn-ea"/>
              </a:rPr>
              <a:t>志</a:t>
            </a:r>
            <a:endParaRPr kumimoji="0" lang="zh-CN" altLang="en-US" sz="44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7725" y="1076325"/>
            <a:ext cx="3384550" cy="23066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  <a:sym typeface="+mn-ea"/>
              </a:rPr>
              <a:t>博闻强志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其志洁</a:t>
            </a:r>
            <a:endParaRPr kumimoji="0" lang="zh-CN" altLang="en-US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推此志也</a:t>
            </a:r>
            <a:endParaRPr kumimoji="0" lang="zh-CN" altLang="en-US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一篇之中三致志</a:t>
            </a:r>
            <a:endParaRPr kumimoji="0" lang="zh-CN" altLang="en-US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89625" y="1844675"/>
            <a:ext cx="1184275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4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宋体" panose="02010600030101010101" pitchFamily="2" charset="-122"/>
                <a:cs typeface="+mn-cs"/>
                <a:sym typeface="+mn-ea"/>
              </a:rPr>
              <a:t>治</a:t>
            </a:r>
            <a:endParaRPr kumimoji="0" lang="zh-CN" sz="44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73900" y="1076325"/>
            <a:ext cx="5022850" cy="2306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  <a:sym typeface="+mn-ea"/>
              </a:rPr>
              <a:t>明于治乱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治乱之条贯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圣君治国累世而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不见者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138" y="4130675"/>
            <a:ext cx="639763" cy="6445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4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宋体" panose="02010600030101010101" pitchFamily="2" charset="-122"/>
                <a:cs typeface="+mn-cs"/>
                <a:sym typeface="+mn-ea"/>
              </a:rPr>
              <a:t>疾</a:t>
            </a:r>
            <a:endParaRPr kumimoji="0" lang="zh-CN" sz="44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3925" y="3854450"/>
            <a:ext cx="4519613" cy="1198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屈平疾王听之不聪也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疾痛惨怛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88063" y="4098925"/>
            <a:ext cx="2540000" cy="1044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4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宋体" panose="02010600030101010101" pitchFamily="2" charset="-122"/>
                <a:cs typeface="+mn-cs"/>
                <a:sym typeface="+mn-ea"/>
              </a:rPr>
              <a:t>疏</a:t>
            </a:r>
            <a:endParaRPr kumimoji="0" lang="zh-CN" sz="44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fontAlgn="auto">
              <a:buClrTx/>
              <a:buSzTx/>
              <a:buFontTx/>
              <a:defRPr/>
            </a:pPr>
            <a:endParaRPr kumimoji="0" lang="zh-CN" altLang="en-US" kern="1200" cap="none" spc="0" normalizeH="0" baseline="0" noProof="1"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19925" y="3576638"/>
            <a:ext cx="5130800" cy="1752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王怒而疏屈平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自疏濯淖污泥之中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是时屈平既疏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719138" y="1289050"/>
            <a:ext cx="204788" cy="18811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6765925" y="1317625"/>
            <a:ext cx="252413" cy="185261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723900" y="4029075"/>
            <a:ext cx="311150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6762750" y="3759200"/>
            <a:ext cx="255588" cy="13843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313238" y="1076325"/>
            <a:ext cx="1370013" cy="2306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记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志趣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志向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意愿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598025" y="1076325"/>
            <a:ext cx="2814638" cy="2306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太平安定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国家安定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zh-CN" alt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安定太平的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67300" y="3854450"/>
            <a:ext cx="1371600" cy="1198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痛心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病痛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213975" y="3576638"/>
            <a:ext cx="1882775" cy="1752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疏远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     </a:t>
            </a: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远离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被疏远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1"/>
      <p:bldP spid="26" grpId="2"/>
      <p:bldP spid="27" grpId="3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9412288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1076325"/>
            <a:ext cx="12192000" cy="5445125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107950"/>
            <a:ext cx="8628063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27000" y="107950"/>
            <a:ext cx="8501063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练</a:t>
            </a:r>
            <a:r>
              <a:rPr kumimoji="0" lang="en-US" alt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——积累重要实词在文中的意思</a:t>
            </a:r>
            <a:endParaRPr kumimoji="0" lang="en-US" alt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000" y="1749425"/>
            <a:ext cx="942975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altLang="en-US" sz="44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宋体" panose="02010600030101010101" pitchFamily="2" charset="-122"/>
                <a:cs typeface="+mn-cs"/>
                <a:sym typeface="+mn-ea"/>
              </a:rPr>
              <a:t>害</a:t>
            </a:r>
            <a:endParaRPr kumimoji="0" lang="zh-CN" altLang="en-US" sz="44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8350" y="1568450"/>
            <a:ext cx="3382963" cy="1752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  <a:sym typeface="+mn-ea"/>
              </a:rPr>
              <a:t>邪曲之害公也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争宠而心害其能</a:t>
            </a:r>
            <a:endParaRPr kumimoji="0" lang="zh-CN" altLang="en-US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zh-CN" altLang="en-US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89625" y="1749425"/>
            <a:ext cx="1184275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4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宋体" panose="02010600030101010101" pitchFamily="2" charset="-122"/>
                <a:cs typeface="+mn-cs"/>
              </a:rPr>
              <a:t>属</a:t>
            </a:r>
            <a:endParaRPr kumimoji="0" lang="zh-CN" sz="44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04013" y="1533525"/>
            <a:ext cx="5022850" cy="1198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  <a:sym typeface="+mn-ea"/>
              </a:rPr>
              <a:t>屈平属草稿未定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然亡国破家相随属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7000" y="4297363"/>
            <a:ext cx="744538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4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宋体" panose="02010600030101010101" pitchFamily="2" charset="-122"/>
                <a:cs typeface="+mn-cs"/>
              </a:rPr>
              <a:t>伐</a:t>
            </a:r>
            <a:endParaRPr kumimoji="0" lang="zh-CN" sz="44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1538" y="4097338"/>
            <a:ext cx="5129213" cy="1198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平伐其功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其后秦欲伐齐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42050" y="4097338"/>
            <a:ext cx="2540000" cy="1046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4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宋体" panose="02010600030101010101" pitchFamily="2" charset="-122"/>
                <a:cs typeface="+mn-cs"/>
                <a:sym typeface="+mn-ea"/>
              </a:rPr>
              <a:t>举</a:t>
            </a:r>
            <a:endParaRPr kumimoji="0" lang="zh-CN" sz="44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fontAlgn="auto">
              <a:buClrTx/>
              <a:buSzTx/>
              <a:buFontTx/>
              <a:defRPr/>
            </a:pPr>
            <a:endParaRPr kumimoji="0" lang="zh-CN" altLang="en-US" kern="1200" cap="none" spc="0" normalizeH="0" baseline="0" noProof="1"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73900" y="3743325"/>
            <a:ext cx="3857625" cy="1752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举类迩而见义远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举贤以自佐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举世皆浊而我独清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151313" y="1568450"/>
            <a:ext cx="1370013" cy="1198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损害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嫉妒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36238" y="1568450"/>
            <a:ext cx="1655763" cy="1752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撰写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连缀，接连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92525" y="4021138"/>
            <a:ext cx="2549525" cy="1198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自夸，炫耀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攻打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24938" y="3743325"/>
            <a:ext cx="4060825" cy="1752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           </a:t>
            </a: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列举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      </a:t>
            </a: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选拔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             </a:t>
            </a: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全，皆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731838" y="1817688"/>
            <a:ext cx="74613" cy="7064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6569075" y="1768475"/>
            <a:ext cx="76200" cy="86836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844550" y="4391025"/>
            <a:ext cx="74613" cy="65881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6994525" y="3843338"/>
            <a:ext cx="79375" cy="1554163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" grpId="1"/>
      <p:bldP spid="3" grpId="2"/>
      <p:bldP spid="13" grpId="3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35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9412288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5"/>
            </p:custDataLst>
          </p:nvPr>
        </p:nvSpPr>
        <p:spPr>
          <a:xfrm>
            <a:off x="0" y="107950"/>
            <a:ext cx="8628063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127000" y="107950"/>
            <a:ext cx="8501063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练</a:t>
            </a:r>
            <a:r>
              <a:rPr kumimoji="0" lang="en-US" alt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kumimoji="0" lang="zh-CN" altLang="en-US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词类活用</a:t>
            </a:r>
            <a:endParaRPr kumimoji="0" lang="zh-CN" altLang="en-US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5239" name="文本框 99"/>
          <p:cNvSpPr txBox="1"/>
          <p:nvPr/>
        </p:nvSpPr>
        <p:spPr>
          <a:xfrm>
            <a:off x="17463" y="1087438"/>
            <a:ext cx="12623800" cy="51387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（1）屈平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王听之不聪也（                                       ）    </a:t>
            </a:r>
            <a:endParaRPr lang="zh-CN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（2）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谗谄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之蔽明也（                                                          ）</a:t>
            </a:r>
            <a:endParaRPr lang="zh-CN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（3）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邪曲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之害公也（                                             ）       </a:t>
            </a:r>
            <a:endParaRPr lang="zh-CN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（4）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方正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之不容也（                                             ）      </a:t>
            </a:r>
            <a:endParaRPr lang="zh-CN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（5）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称帝喾，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道齐桓，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述汤、武(                     ) </a:t>
            </a:r>
            <a:endParaRPr lang="zh-CN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（6）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道德之广崇（                             ）</a:t>
            </a:r>
            <a:endParaRPr lang="zh-CN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（7）其称文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而其指极大（                                     ）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endParaRPr lang="en-US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（8）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蝉蜕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于浊秽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                          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)       </a:t>
            </a:r>
            <a:endParaRPr lang="zh-CN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en-US" sz="4000" b="1">
              <a:latin typeface="黑体" panose="02010609060101010101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4188" y="1087438"/>
            <a:ext cx="12398375" cy="5076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动作名，听觉，识别力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动作名，说人坏话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奉承献媚的小人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形作名，品行不正的小人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形作名，端方正直的人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     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形作动，阐明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形作名，寻常事物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名作状，像蝉脱壳那样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39113" y="3179763"/>
            <a:ext cx="4276725" cy="952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方位名词作状语，                                                            往远处、往近处、在中间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560388" y="576263"/>
            <a:ext cx="10972800" cy="11001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8266" tIns="34133" rIns="68266" bIns="34133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6825" b="1" i="0" u="none" strike="noStrike" kern="1200" cap="none" spc="300" normalizeH="0" baseline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微软雅黑" panose="020B0503020204020204" pitchFamily="34" charset="-122"/>
              </a:rPr>
              <a:t>学习目标</a:t>
            </a:r>
            <a:endParaRPr kumimoji="0" lang="zh-CN" altLang="en-US" sz="6825" b="1" i="0" u="none" strike="noStrike" kern="1200" cap="none" spc="300" normalizeH="0" baseline="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微软雅黑" panose="020B0503020204020204" pitchFamily="34" charset="-122"/>
            </a:endParaRPr>
          </a:p>
        </p:txBody>
      </p:sp>
      <p:grpSp>
        <p:nvGrpSpPr>
          <p:cNvPr id="63490" name="组合 3"/>
          <p:cNvGrpSpPr/>
          <p:nvPr/>
        </p:nvGrpSpPr>
        <p:grpSpPr>
          <a:xfrm>
            <a:off x="11377613" y="434975"/>
            <a:ext cx="203200" cy="74613"/>
            <a:chOff x="10128479" y="747001"/>
            <a:chExt cx="214676" cy="78688"/>
          </a:xfrm>
        </p:grpSpPr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10128479" y="747001"/>
              <a:ext cx="21467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>
              <a:off x="10128479" y="825689"/>
              <a:ext cx="164361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493" name="文本框 99"/>
          <p:cNvSpPr txBox="1"/>
          <p:nvPr/>
        </p:nvSpPr>
        <p:spPr>
          <a:xfrm>
            <a:off x="522288" y="2176463"/>
            <a:ext cx="11010900" cy="283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268605"/>
            <a:r>
              <a:rPr lang="en-US" altLang="zh-CN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、理解并掌握文中</a:t>
            </a:r>
            <a:r>
              <a:rPr lang="zh-CN" altLang="zh-CN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重要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zh-CN" altLang="zh-CN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实词、虚词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、特殊</a:t>
            </a:r>
            <a:r>
              <a:rPr lang="zh-CN" altLang="zh-CN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句式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等文言基础知识</a:t>
            </a:r>
            <a:r>
              <a:rPr lang="zh-CN" altLang="zh-CN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6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268605"/>
            <a:r>
              <a:rPr lang="zh-CN" altLang="zh-CN" sz="3600" b="1">
                <a:latin typeface="黑体" panose="02010609060101010101" charset="-122"/>
                <a:ea typeface="黑体" panose="02010609060101010101" charset="-122"/>
              </a:rPr>
              <a:t>2、学习本文记叙、议论、抒情相结合的写作方法。 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indent="268605"/>
            <a:r>
              <a:rPr lang="zh-CN" altLang="zh-CN" sz="3600" b="1">
                <a:latin typeface="黑体" panose="02010609060101010101" charset="-122"/>
                <a:ea typeface="黑体" panose="02010609060101010101" charset="-122"/>
              </a:rPr>
              <a:t>3、了解屈原的生平事迹，学习屈原的爱国精神和志洁行廉的品德。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59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5181600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1076325"/>
            <a:ext cx="12192000" cy="5445125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107950"/>
            <a:ext cx="4527550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27000" y="107950"/>
            <a:ext cx="4670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练</a:t>
            </a:r>
            <a:r>
              <a:rPr kumimoji="0" lang="en-US" alt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kumimoji="0" lang="zh-CN" altLang="en-US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句式积累</a:t>
            </a:r>
            <a:endParaRPr kumimoji="0" lang="zh-CN" altLang="en-US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6264" name="文本框 99"/>
          <p:cNvSpPr txBox="1"/>
          <p:nvPr/>
        </p:nvSpPr>
        <p:spPr>
          <a:xfrm>
            <a:off x="231775" y="2108200"/>
            <a:ext cx="11239500" cy="2400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268605">
              <a:lnSpc>
                <a:spcPts val="6000"/>
              </a:lnSpc>
            </a:pPr>
            <a:r>
              <a:rPr lang="zh-CN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（1）信而见疑（                    ） </a:t>
            </a:r>
            <a:endParaRPr lang="zh-CN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6000"/>
              </a:lnSpc>
            </a:pPr>
            <a:r>
              <a:rPr lang="zh-CN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（2）明于治乱（                                 ） </a:t>
            </a:r>
            <a:endParaRPr lang="zh-CN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6000"/>
              </a:lnSpc>
            </a:pPr>
            <a:r>
              <a:rPr lang="zh-CN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（3）屈平不与，因谗之曰（                  ）</a:t>
            </a:r>
            <a:endParaRPr lang="zh-CN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08475" y="2108200"/>
            <a:ext cx="11168063" cy="2784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lnSpc>
                <a:spcPts val="600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被动句。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“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见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”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微软雅黑" panose="020B0503020204020204" pitchFamily="34" charset="-122"/>
              <a:cs typeface="+mn-ea"/>
            </a:endParaRPr>
          </a:p>
          <a:p>
            <a:pPr marR="0" defTabSz="914400" fontAlgn="auto">
              <a:lnSpc>
                <a:spcPts val="600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状语后置。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“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于治乱明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”</a:t>
            </a:r>
            <a:endParaRPr kumimoji="0" lang="en-US" altLang="zh-CN" sz="36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微软雅黑" panose="020B0503020204020204" pitchFamily="34" charset="-122"/>
              <a:cs typeface="+mn-ea"/>
            </a:endParaRPr>
          </a:p>
          <a:p>
            <a:pPr marR="0" defTabSz="914400" fontAlgn="auto">
              <a:lnSpc>
                <a:spcPts val="450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                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省略句。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微软雅黑" panose="020B0503020204020204" pitchFamily="34" charset="-122"/>
              <a:cs typeface="+mn-ea"/>
            </a:endParaRPr>
          </a:p>
          <a:p>
            <a:pPr marR="0" defTabSz="914400" fontAlgn="auto">
              <a:lnSpc>
                <a:spcPts val="450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              （上官大夫）因谗之曰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微软雅黑" panose="020B0503020204020204" pitchFamily="34" charset="-122"/>
              <a:cs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283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5181600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1076325"/>
            <a:ext cx="12192000" cy="5445125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107950"/>
            <a:ext cx="4527550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27000" y="107950"/>
            <a:ext cx="4670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练</a:t>
            </a:r>
            <a:r>
              <a:rPr kumimoji="0" lang="en-US" alt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kumimoji="0" lang="zh-CN" altLang="en-US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名句默写</a:t>
            </a:r>
            <a:endParaRPr kumimoji="0" lang="zh-CN" altLang="en-US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7288" name="文本框 99"/>
          <p:cNvSpPr txBox="1"/>
          <p:nvPr/>
        </p:nvSpPr>
        <p:spPr>
          <a:xfrm>
            <a:off x="0" y="1076325"/>
            <a:ext cx="12192000" cy="5168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268605">
              <a:lnSpc>
                <a:spcPts val="36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（1）在《屈原列传》中，作者司马迁对“离骚”一词作出自己的解释的句子是：</a:t>
            </a: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，                     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36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（2）在《屈原列传》中，司马迁认为屈原《离骚》的创作背景除了楚怀王听信谗言、不能明辨是非以外，还有“ </a:t>
            </a: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，                     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”，一针见血地指出了当时朝廷小人当道、正直之人遭到排挤的黑暗现实。</a:t>
            </a:r>
            <a:endParaRPr lang="zh-CN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36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（3）在《屈原列传》中，司马迁认为屈原作《离骚》的另外一个原因可能是“怨生”，也就是心中有怨气,而导致屈原有怨气的直接原因是屈原“</a:t>
            </a: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，              。”</a:t>
            </a:r>
            <a:endParaRPr lang="zh-CN" altLang="zh-CN" sz="2800" b="1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3600"/>
              </a:lnSpc>
            </a:pP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一个人在辛苦困倦到极点的时候,往往会仰头长叹:“天啊!”这种情况在司马迁的《屈原列传》中有着形象的描述:</a:t>
            </a: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，                     。</a:t>
            </a:r>
            <a:endParaRPr lang="zh-CN" altLang="zh-CN" sz="2800" b="1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3600"/>
              </a:lnSpc>
            </a:pPr>
            <a:endParaRPr lang="zh-CN" altLang="zh-CN" sz="2800" b="1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66850" y="1576388"/>
            <a:ext cx="503237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“离骚”者        犹离忧也 </a:t>
            </a: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73800" y="2447925"/>
            <a:ext cx="5389563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邪曲之害公也   方正之不容也</a:t>
            </a: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3563" y="4286250"/>
            <a:ext cx="4233862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信而见疑   忠而被谤 </a:t>
            </a: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21463" y="5221288"/>
            <a:ext cx="4413250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故劳苦倦极   未尝不呼天也</a:t>
            </a: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/>
      <p:bldP spid="6" grpId="2"/>
      <p:bldP spid="7" grpId="3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8307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5181600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1076325"/>
            <a:ext cx="12192000" cy="5445125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107950"/>
            <a:ext cx="4527550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27000" y="107950"/>
            <a:ext cx="4670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练</a:t>
            </a:r>
            <a:r>
              <a:rPr kumimoji="0" lang="en-US" alt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kumimoji="0" lang="zh-CN" altLang="en-US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名句默写</a:t>
            </a:r>
            <a:endParaRPr kumimoji="0" lang="zh-CN" altLang="en-US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8312" name="文本框 99"/>
          <p:cNvSpPr txBox="1"/>
          <p:nvPr/>
        </p:nvSpPr>
        <p:spPr>
          <a:xfrm>
            <a:off x="0" y="1076325"/>
            <a:ext cx="12192000" cy="5857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268605">
              <a:lnSpc>
                <a:spcPts val="38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(5)在《屈原列传》中,司马迁为了论证“父母，是人类的根本”这一观点,举了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，                         ”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这一例子进行了论证。</a:t>
            </a:r>
            <a:endParaRPr lang="zh-CN" altLang="zh-CN" sz="2800" b="1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38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(6)在《屈原列传》中，司马迁对《诗经》里的《国风》和《小雅》进行了评价的句子是:</a:t>
            </a: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，                                。 </a:t>
            </a:r>
            <a:endParaRPr lang="zh-CN" altLang="zh-CN" sz="2800" b="1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38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(7)在《屈原列传》中,司马迁分析了屈原《离骚》用来列举事实讽刺当世政治的包括</a:t>
            </a: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“                ，                ，                     ”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这三方面。</a:t>
            </a:r>
            <a:endParaRPr lang="zh-CN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38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(8)在《屈原列传》中，司马迁对屈原的《离骚》评价极高，其中认为其文字简练、用语精到的两句是</a:t>
            </a: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:           ，            。</a:t>
            </a:r>
            <a:endParaRPr lang="zh-CN" altLang="zh-CN" sz="2800" b="1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38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(9)在《屈原列传》中，司马迁认为屈原所作的《离骚》内容虽然细小但含义却极为宏大，所举的事例虽然浅近但意义却很深远的两句是:</a:t>
            </a:r>
            <a:endParaRPr lang="zh-CN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3800"/>
              </a:lnSpc>
            </a:pP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，                                    。</a:t>
            </a:r>
            <a:endParaRPr lang="zh-CN" altLang="zh-CN" sz="2800" b="1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3600"/>
              </a:lnSpc>
            </a:pP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800" b="1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5188" y="1593850"/>
            <a:ext cx="4970462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疾痛惨怛    未尝不呼父母也</a:t>
            </a: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4075" y="2565400"/>
            <a:ext cx="7669213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《国风》好色而不淫   《小雅》怨诽而不乱 </a:t>
            </a: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03400" y="3536950"/>
            <a:ext cx="7815263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上称帝喾      下道齐桓       中述汤、武</a:t>
            </a: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27550" y="4451350"/>
            <a:ext cx="4227513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其文约    其辞微</a:t>
            </a: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800" y="6000750"/>
            <a:ext cx="7364413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其称文小而其指极大       举类迩而见义远</a:t>
            </a: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4" grpId="2"/>
      <p:bldP spid="6" grpId="3"/>
      <p:bldP spid="7" grpId="4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5181600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1076325"/>
            <a:ext cx="12192000" cy="5445125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107950"/>
            <a:ext cx="4527550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27000" y="107950"/>
            <a:ext cx="4670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练</a:t>
            </a:r>
            <a:r>
              <a:rPr kumimoji="0" lang="en-US" alt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kumimoji="0" lang="zh-CN" altLang="en-US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名句默写</a:t>
            </a:r>
            <a:endParaRPr kumimoji="0" lang="zh-CN" altLang="en-US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9336" name="文本框 99"/>
          <p:cNvSpPr txBox="1"/>
          <p:nvPr/>
        </p:nvSpPr>
        <p:spPr>
          <a:xfrm>
            <a:off x="127000" y="1236663"/>
            <a:ext cx="11582400" cy="4708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268605">
              <a:lnSpc>
                <a:spcPts val="45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(10)我们读屈原的《离骚》，发现屈原在文章中经常用香花芳草作比喻,关于这一点，司马迁在《屈原列传》中做出了自己的解释</a:t>
            </a: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，                 。</a:t>
            </a:r>
            <a:endParaRPr lang="zh-CN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45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(11)在《屈原列传》中，司马迁运用比喻手法对屈原的为人做出了高度评价的句子是</a:t>
            </a: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:               ，                            。</a:t>
            </a:r>
            <a:endParaRPr lang="zh-CN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45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(12)在《屈原列传》中，司马迁认为屈原的《离骚》对于道德的广大崇高,国家安定与动乱的前因后果，没有不做充分反映的句子是:</a:t>
            </a:r>
            <a:endParaRPr lang="zh-CN" altLang="en-US" sz="2800" u="sng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268605">
              <a:lnSpc>
                <a:spcPts val="4500"/>
              </a:lnSpc>
            </a:pP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，                  ，              。</a:t>
            </a:r>
            <a:endParaRPr lang="zh-CN" altLang="zh-CN" sz="2800" b="1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0725" y="2425700"/>
            <a:ext cx="4308475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其志洁    故其称物芳</a:t>
            </a: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2213" y="3538538"/>
            <a:ext cx="7558087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推此志也     虽与日月争光可也 </a:t>
            </a: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9900" y="5326063"/>
            <a:ext cx="8431213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明道德之广崇    治乱之条贯     靡不毕见</a:t>
            </a: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4" grpId="2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5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461963"/>
            <a:ext cx="3556000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2344738"/>
            <a:ext cx="12192000" cy="1785938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609600"/>
            <a:ext cx="255587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7"/>
            </p:custDataLst>
          </p:nvPr>
        </p:nvSpPr>
        <p:spPr>
          <a:xfrm>
            <a:off x="0" y="257175"/>
            <a:ext cx="3032125" cy="14668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sz="44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第二课时 </a:t>
            </a:r>
            <a:endParaRPr kumimoji="0" lang="zh-CN" sz="44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0360" name="文本框 99"/>
          <p:cNvSpPr txBox="1"/>
          <p:nvPr/>
        </p:nvSpPr>
        <p:spPr>
          <a:xfrm>
            <a:off x="322263" y="2392363"/>
            <a:ext cx="11149012" cy="16906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6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【学习目标】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理解并掌握文中重要的实词、虚词、特殊句式等文言基础知识。</a:t>
            </a:r>
            <a:endParaRPr lang="zh-CN" altLang="zh-CN" sz="3600" b="1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zh-CN" sz="36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【研习过程】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学习4——9段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8"/>
    </p:custData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文本框 1"/>
          <p:cNvSpPr txBox="1"/>
          <p:nvPr/>
        </p:nvSpPr>
        <p:spPr>
          <a:xfrm>
            <a:off x="633413" y="2114550"/>
            <a:ext cx="11342687" cy="2266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240"/>
              </a:lnSpc>
            </a:pP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从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亲（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既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绌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屈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匄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既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咎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      )   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眷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顾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           )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相随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属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       )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唐眜（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憔悴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                )  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啜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   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)其</a:t>
            </a:r>
            <a:r>
              <a:rPr lang="zh-CN" altLang="en-US" sz="3200" b="1" u="sng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醨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        )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物之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汶汶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 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)者乎 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罹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 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)难 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枯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槁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       )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温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蠖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       )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汨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罗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      ) 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被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      )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渔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父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      )   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3282950" y="500063"/>
            <a:ext cx="4886325" cy="7620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marR="0" algn="ctr" defTabSz="914400" fontAlgn="auto">
              <a:buClrTx/>
              <a:buSzTx/>
              <a:buFontTx/>
              <a:defRPr/>
            </a:pPr>
            <a:r>
              <a:rPr kumimoji="0" lang="zh-CN" sz="5400" b="1" kern="1200" cap="none" spc="160" normalizeH="0" baseline="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读音</a:t>
            </a:r>
            <a:endParaRPr kumimoji="0" lang="zh-CN" sz="5400" b="1" kern="1200" cap="none" spc="160" normalizeH="0" baseline="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1379" name="文本框 6"/>
          <p:cNvSpPr txBox="1"/>
          <p:nvPr/>
        </p:nvSpPr>
        <p:spPr>
          <a:xfrm>
            <a:off x="633413" y="2114550"/>
            <a:ext cx="11664950" cy="3354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24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zòng          chù               gài               jiù    </a:t>
            </a:r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juàn               zhǔ             mò             qiáo cuì  </a:t>
            </a:r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chuò           lí                     mén                   lí          </a:t>
            </a:r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gǎo           huò           mì              pī             fǔ</a:t>
            </a:r>
            <a:endParaRPr lang="en-US" altLang="zh-CN" sz="36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24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1763" y="-114300"/>
            <a:ext cx="11782425" cy="7038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indent="267970" defTabSz="914400">
              <a:lnSpc>
                <a:spcPts val="602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屈平既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绌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            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），其后秦欲伐齐，齐与楚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（                 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）亲。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惠王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患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)之，乃令张仪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详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        )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去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)秦，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厚币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委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质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          ）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事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)楚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，曰：“秦甚憎齐，齐与楚从亲，楚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诚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)能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绝齐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                  )，秦愿献商於之地六百里。”楚怀王贪而信张仪，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遂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)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绝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  )齐，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)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)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）秦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受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)地。张仪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诈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)之曰：“仪与王约六里，不闻六百里。”</a:t>
            </a:r>
            <a:endParaRPr kumimoji="0" lang="zh-CN" altLang="en-US" sz="3600" b="1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4788" y="-114300"/>
            <a:ext cx="11987212" cy="6272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6025"/>
              </a:lnSpc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同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黜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，罢免官职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6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同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纵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合纵，联合抗秦                             担忧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6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同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佯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假装         离开  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6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丰厚的礼物             呈献          同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贽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见面礼        侍奉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6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                                   确实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6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与齐国断绝外交关系                                                                   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6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 于是        与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···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断绝             派遣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6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使者             往，到                 接受                        欺骗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9413" y="660400"/>
            <a:ext cx="11399838" cy="5943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indent="267970" defTabSz="914400">
              <a:lnSpc>
                <a:spcPts val="6520"/>
              </a:lnSpc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楚使怒去，归告怀王。怀王怒，大兴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师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        )伐秦。秦发兵击之，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大破楚师于丹、淅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（句式：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），斩首八万，虏楚将屈匄，遂取楚之汉中地。怀王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乃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           )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悉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                )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发国中兵，以深入击秦，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战于蓝田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（句式：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）。魏闻之，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袭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                )楚至邓。楚兵惧，自秦归。而齐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竟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            )怒不救楚，楚大困。</a:t>
            </a:r>
            <a:endParaRPr kumimoji="0" lang="zh-CN" altLang="en-US" sz="3600" b="1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413" y="-180975"/>
            <a:ext cx="11782425" cy="6784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6525"/>
              </a:lnSpc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                                  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6525"/>
              </a:lnSpc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                  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军队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65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                                状语后置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6525"/>
              </a:lnSpc>
            </a:pP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65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于是          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全 ，尽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65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状语后置                                 袭击                         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6525"/>
              </a:lnSpc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          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终究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65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                                  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8900" y="0"/>
            <a:ext cx="12014200" cy="6529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indent="267970" defTabSz="914400">
              <a:lnSpc>
                <a:spcPts val="502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明年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），秦割汉中地与楚以和。楚王曰：“不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愿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)得地，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愿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）得张仪而甘心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焉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)。”张仪闻，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乃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)曰： “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)一仪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)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)汉中地，臣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)往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 )楚。”②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如楚，又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)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厚币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 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用事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  )者臣靳尚，而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设诡辩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)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于怀王之宠姬郑袖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（句式             ）。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怀王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竟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)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听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)郑袖，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)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释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)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去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)张仪。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是时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)屈平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既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)疏，不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)在位，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)于齐，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顾反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谏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)怀王曰：“何不杀张仪？”怀王悔，追张仪，不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及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)。</a:t>
            </a:r>
            <a:endParaRPr kumimoji="0" lang="zh-CN" altLang="en-US" sz="3600" b="1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900" y="0"/>
            <a:ext cx="12192000" cy="65357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5025"/>
              </a:lnSpc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第二年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愿意                   希望                              语气词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了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于是，就             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用               来          抵当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请求             往、到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趁机                送厚礼                 当权                                          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说假话                                          状语后置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最终       听信                     又         释放          走，离开                                   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这时候                 已经                      再                             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出使                         回来            劝谏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                            追上，赶上                              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49250" y="114300"/>
            <a:ext cx="11691938" cy="6630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indent="267970" defTabSz="914400">
              <a:lnSpc>
                <a:spcPts val="5100"/>
              </a:lnSpc>
              <a:buClrTx/>
              <a:buSzTx/>
              <a:buFontTx/>
              <a:defRPr/>
            </a:pPr>
            <a:r>
              <a:rPr kumimoji="0" lang="en-US" altLang="zh-CN" sz="4000" b="1" kern="1200" cap="none" spc="0" normalizeH="0" baseline="0" noProof="1"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  </a:t>
            </a:r>
            <a:r>
              <a:rPr kumimoji="0" lang="en-US" altLang="zh-CN" sz="40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其后诸侯共击楚，大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破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              )之，杀其将唐眜。</a:t>
            </a:r>
            <a:endParaRPr kumimoji="0" lang="zh-CN" altLang="en-US" sz="3600" b="1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indent="267970" defTabSz="914400">
              <a:lnSpc>
                <a:spcPts val="5100"/>
              </a:lnSpc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时秦昭王与楚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婚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     )，欲与怀王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会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)。怀王欲行，屈平曰：“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秦，虎狼之国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（句式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，不可信。不如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毋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)行。”怀王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稚子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)子兰劝王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行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)：“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奈何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）绝秦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欢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   )！”怀王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卒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）行。入武关，秦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伏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 )兵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绝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)其后，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留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)怀王，以求割地。怀王怒，不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听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)。③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亡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)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走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）赵，赵不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）。复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）秦，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竟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）死于秦而归葬。</a:t>
            </a:r>
            <a:endParaRPr kumimoji="0" lang="zh-CN" altLang="en-US" sz="3600" b="1" u="sng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114300"/>
            <a:ext cx="12433300" cy="665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ts val="512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  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                                           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败，打败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R="0" defTabSz="914400">
              <a:lnSpc>
                <a:spcPts val="512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                                     通婚，联姻                           会晤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R="0" defTabSz="914400">
              <a:lnSpc>
                <a:spcPts val="512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                                                                        判断句</a:t>
            </a:r>
            <a:endParaRPr kumimoji="0" lang="zh-CN" sz="3600" b="1" kern="1200" cap="none" spc="0" normalizeH="0" baseline="0" noProof="1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defTabSz="914400">
              <a:lnSpc>
                <a:spcPts val="512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                             不 要                             小儿子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R="0" defTabSz="914400">
              <a:lnSpc>
                <a:spcPts val="512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            前去                      为什么               友好关系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R="0" defTabSz="914400">
              <a:lnSpc>
                <a:spcPts val="512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                  最终                                     埋 伏             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R="0" defTabSz="914400">
              <a:lnSpc>
                <a:spcPts val="512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     断绝                      于是           扣留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R="0" defTabSz="914400">
              <a:lnSpc>
                <a:spcPts val="512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                            答应                 逃跑            逃跑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R="0" defTabSz="914400">
              <a:lnSpc>
                <a:spcPts val="512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                同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“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纳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”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接纳                     到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R="0" defTabSz="914400">
              <a:lnSpc>
                <a:spcPts val="512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         最后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98500" y="2044700"/>
            <a:ext cx="10580688" cy="3687763"/>
          </a:xfrm>
          <a:prstGeom prst="rect">
            <a:avLst/>
          </a:prstGeom>
          <a:solidFill>
            <a:srgbClr val="9B1E23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0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5538" name="图片占位符 23"/>
          <p:cNvPicPr>
            <a:picLocks noChangeAspect="1"/>
          </p:cNvPicPr>
          <p:nvPr/>
        </p:nvPicPr>
        <p:blipFill>
          <a:blip r:embed="rId1"/>
          <a:srcRect l="15202" r="15202"/>
          <a:stretch>
            <a:fillRect/>
          </a:stretch>
        </p:blipFill>
        <p:spPr>
          <a:xfrm>
            <a:off x="7953375" y="1316038"/>
            <a:ext cx="3327400" cy="4548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1435100" y="4641850"/>
            <a:ext cx="2125663" cy="44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95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菱心" pitchFamily="49" charset="-122"/>
              <a:ea typeface="迷你简菱心" pitchFamily="49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8749" y="1135250"/>
            <a:ext cx="2926080" cy="6451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800">
                <a:solidFill>
                  <a:srgbClr val="9B1E2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1" i="0" u="none" strike="noStrike" kern="1200" cap="none" spc="0" normalizeH="0" baseline="0" noProof="1">
                <a:ln>
                  <a:noFill/>
                </a:ln>
                <a:solidFill>
                  <a:srgbClr val="9B1E2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《屈原列传》</a:t>
            </a:r>
            <a:endParaRPr kumimoji="0" lang="zh-CN" sz="3600" b="1" i="0" u="none" strike="noStrike" kern="1200" cap="none" spc="0" normalizeH="0" baseline="0" noProof="1">
              <a:ln>
                <a:noFill/>
              </a:ln>
              <a:solidFill>
                <a:srgbClr val="9B1E2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8500" y="2044700"/>
            <a:ext cx="7089775" cy="37084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20000"/>
              </a:spcBef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55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</a:t>
            </a:r>
            <a:r>
              <a:rPr kumimoji="0" lang="zh-CN" sz="28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长沙岳麓山上的三闾大夫祠中，有一副著名的对联：“何处招魂，香草还生三户地；当年呵壁，湘流应识九歌心。”《史记》中的《屈原列传》，是我国历史上出现得最早的一篇记载屈原事迹的文章。今天我们就通过这篇《屈原列传》一起走近伟人——屈原。</a:t>
            </a:r>
            <a:endParaRPr kumimoji="0" lang="zh-CN" sz="2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2551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112776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altLang="en-US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导</a:t>
            </a:r>
            <a:endParaRPr kumimoji="0" lang="zh-CN" altLang="en-US" sz="4400" b="1" kern="1200" cap="none" spc="16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p:transition spd="slow"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42900" y="333375"/>
            <a:ext cx="11506200" cy="5907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ts val="5040"/>
              </a:lnSpc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长子顷襄王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立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)，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）其弟子兰为令尹。楚人既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咎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）子兰以劝怀王入秦而不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反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       )也。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④屈平既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嫉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）之，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虽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)放流，眷顾楚国，系心怀王，不忘欲反，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冀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)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幸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)君之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一悟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     )，俗之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一改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      )也。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⑤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存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)君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兴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)国而欲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反覆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)之，一篇之中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致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志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)焉。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然终无可奈何，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故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 )不可以反，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卒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 )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以此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)见怀王之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终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)不悟也。</a:t>
            </a:r>
            <a:endParaRPr kumimoji="0" lang="zh-CN" altLang="en-US" sz="3600" b="1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2900" y="285750"/>
            <a:ext cx="12192000" cy="6007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5125"/>
              </a:lnSpc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即位            任用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1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怪罪，责怪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1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同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返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返回                               痛恨                虽然  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1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                                   希望       期望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1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彻底悔悟                          完全改变          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1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思念               振兴                       回归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1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再三              表达             意愿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1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所以                                  终于            由此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1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终究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7950" y="0"/>
            <a:ext cx="11976100" cy="717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indent="267970" defTabSz="914400">
              <a:lnSpc>
                <a:spcPts val="5020"/>
              </a:lnSpc>
              <a:buClrTx/>
              <a:buSzTx/>
              <a:buFontTx/>
              <a:defRPr/>
            </a:pP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⑥人君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无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）愚、智、贤、不肖，莫不欲求忠以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自为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举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        )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贤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        )以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自佐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）；然亡国破家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相随属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），而圣君治(              )国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累世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              )而不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见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   ）者，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其所谓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                    )忠者不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忠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            )，而所谓贤者不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贤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               )也。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⑦怀王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）不知忠臣之分，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故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)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）惑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）郑袖，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外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）欺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）张仪，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疏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)屈平而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)上官大夫、令尹子兰，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兵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)挫地削（句式         ），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亡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)其六郡，身客死于秦，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)天下笑（ 句式               ）。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此不知人之祸也。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endParaRPr kumimoji="0" lang="zh-CN" sz="3600" b="1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endParaRPr kumimoji="0" lang="zh-CN" altLang="en-US" sz="3600" b="1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0"/>
            <a:ext cx="12192000" cy="65357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5025"/>
              </a:lnSpc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无论          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帮助自己             选拔        贤才               辅佐自己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接连出现                      太平安定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连续几世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难以看见           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这是因为）他认为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2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忠心                                          贤明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因为                                    所以          在内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被                       在外             被                   疏远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信任                                             军队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被动             失去                                             被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被动句                          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1150" y="1879600"/>
            <a:ext cx="11652250" cy="2022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indent="267970" defTabSz="914400">
              <a:lnSpc>
                <a:spcPts val="5020"/>
              </a:lnSpc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  <a:sym typeface="+mn-ea"/>
              </a:rPr>
              <a:t>     令尹子兰闻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  <a:sym typeface="+mn-ea"/>
              </a:rPr>
              <a:t>之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  <a:sym typeface="+mn-ea"/>
              </a:rPr>
              <a:t>(                            )，大怒。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  <a:sym typeface="+mn-ea"/>
              </a:rPr>
              <a:t>卒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  <a:sym typeface="+mn-ea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  <a:sym typeface="+mn-ea"/>
              </a:rPr>
              <a:t>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  <a:sym typeface="+mn-ea"/>
              </a:rPr>
              <a:t>）使上官大夫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  <a:sym typeface="+mn-ea"/>
              </a:rPr>
              <a:t>短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  <a:sym typeface="+mn-ea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  <a:sym typeface="+mn-ea"/>
              </a:rPr>
              <a:t>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  <a:sym typeface="+mn-ea"/>
              </a:rPr>
              <a:t>）屈原于顷襄王（句式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  <a:sym typeface="+mn-ea"/>
              </a:rPr>
              <a:t>    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  <a:sym typeface="+mn-ea"/>
              </a:rPr>
              <a:t>）。顷襄王怒而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  <a:sym typeface="+mn-ea"/>
              </a:rPr>
              <a:t>迁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  <a:sym typeface="+mn-ea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  <a:sym typeface="+mn-ea"/>
              </a:rPr>
              <a:t>  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  <a:sym typeface="+mn-ea"/>
              </a:rPr>
              <a:t>）之。</a:t>
            </a:r>
            <a:endParaRPr kumimoji="0" lang="zh-CN" altLang="en-US" kern="1200" cap="none" spc="0" normalizeH="0" baseline="0" noProof="1"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150" y="1879600"/>
            <a:ext cx="12192000" cy="2063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51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 屈原怨恨他这件事                      终于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1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诋毁                                     状语后置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1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放逐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57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461963"/>
            <a:ext cx="1725613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2344738"/>
            <a:ext cx="12192000" cy="1390650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609600"/>
            <a:ext cx="15208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7"/>
            </p:custDataLst>
          </p:nvPr>
        </p:nvSpPr>
        <p:spPr>
          <a:xfrm>
            <a:off x="1017588" y="1782763"/>
            <a:ext cx="10972800" cy="228758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sz="44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一人一句逐句翻译，记录疑难。 </a:t>
            </a:r>
            <a:endParaRPr kumimoji="0" lang="zh-CN" sz="44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609600" y="609600"/>
            <a:ext cx="1114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议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9"/>
    </p:custData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595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461963"/>
            <a:ext cx="1725613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2120900"/>
            <a:ext cx="12192000" cy="1390650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609600"/>
            <a:ext cx="15208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7"/>
            </p:custDataLst>
          </p:nvPr>
        </p:nvSpPr>
        <p:spPr>
          <a:xfrm>
            <a:off x="1209675" y="1673225"/>
            <a:ext cx="11730038" cy="228758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sz="44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组代表展示研习成果，成员补充。 </a:t>
            </a:r>
            <a:endParaRPr kumimoji="0" lang="zh-CN" sz="44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609600" y="609600"/>
            <a:ext cx="1114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展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9"/>
    </p:custData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619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461963"/>
            <a:ext cx="1725613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2120900"/>
            <a:ext cx="12192000" cy="2343150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6"/>
            </p:custDataLst>
          </p:nvPr>
        </p:nvCxnSpPr>
        <p:spPr>
          <a:xfrm>
            <a:off x="609600" y="3735388"/>
            <a:ext cx="10972800" cy="0"/>
          </a:xfrm>
          <a:prstGeom prst="line">
            <a:avLst/>
          </a:prstGeom>
          <a:ln w="12700">
            <a:solidFill>
              <a:schemeClr val="lt1">
                <a:lumMod val="8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/>
          <p:cNvSpPr/>
          <p:nvPr>
            <p:custDataLst>
              <p:tags r:id="rId7"/>
            </p:custDataLst>
          </p:nvPr>
        </p:nvSpPr>
        <p:spPr>
          <a:xfrm>
            <a:off x="0" y="609600"/>
            <a:ext cx="15208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8"/>
            </p:custDataLst>
          </p:nvPr>
        </p:nvSpPr>
        <p:spPr>
          <a:xfrm>
            <a:off x="130175" y="2120900"/>
            <a:ext cx="11931650" cy="22891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   </a:t>
            </a:r>
            <a:r>
              <a:rPr kumimoji="0" lang="zh-CN" sz="44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师生共同评价，纠正，补充，总结，提升，明确相对规范的参考答案。</a:t>
            </a:r>
            <a:endParaRPr kumimoji="0" lang="zh-CN" sz="44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609600" y="609600"/>
            <a:ext cx="1114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评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10"/>
    </p:custData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43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17240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704850"/>
            <a:ext cx="12096750" cy="5992813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-26987" y="-4762"/>
            <a:ext cx="1519238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7"/>
            </p:custDataLst>
          </p:nvPr>
        </p:nvSpPr>
        <p:spPr>
          <a:xfrm>
            <a:off x="1724025" y="-355600"/>
            <a:ext cx="11931650" cy="14303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翻译文中重要句子。</a:t>
            </a:r>
            <a:endParaRPr kumimoji="0" lang="zh-CN" sz="28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215900" y="-47625"/>
            <a:ext cx="1116013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检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2649" name="文本框 1"/>
          <p:cNvSpPr txBox="1"/>
          <p:nvPr/>
        </p:nvSpPr>
        <p:spPr>
          <a:xfrm>
            <a:off x="188913" y="720725"/>
            <a:ext cx="11518900" cy="273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①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惠王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患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之，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乃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令张仪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详去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秦，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厚币委质事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楚。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 </a:t>
            </a:r>
            <a:endParaRPr lang="zh-CN" alt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  <a:p>
            <a:endParaRPr lang="zh-CN" altLang="en-US" sz="32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sz="32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540"/>
              </a:lnSpc>
            </a:pPr>
            <a:endParaRPr lang="zh-CN" alt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  <a:p>
            <a:pPr>
              <a:lnSpc>
                <a:spcPts val="4540"/>
              </a:lnSpc>
            </a:pP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②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如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楚，又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因厚币用事者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臣靳尚，而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设诡辩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于怀王之宠姬郑袖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613" y="1450975"/>
            <a:ext cx="11280775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  <a:sym typeface="+mn-ea"/>
              </a:rPr>
              <a:t>     秦惠王很担忧，就令张仪假</a:t>
            </a: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装离开秦国，拿着丰厚的礼物进献给楚国，表示愿意侍奉楚王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5900" y="3654425"/>
            <a:ext cx="11760200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 </a:t>
            </a:r>
            <a:r>
              <a:rPr kumimoji="0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到了楚国，他又趁机送厚礼给楚国当权的臣子靳尚，让他在怀王宠姬郑袖面前说假话。</a:t>
            </a:r>
            <a:endParaRPr kumimoji="0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67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17240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869950"/>
            <a:ext cx="12192000" cy="5446713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107950"/>
            <a:ext cx="15208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7"/>
            </p:custDataLst>
          </p:nvPr>
        </p:nvSpPr>
        <p:spPr>
          <a:xfrm>
            <a:off x="1724025" y="-225425"/>
            <a:ext cx="11931650" cy="14303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</a:t>
            </a:r>
            <a:r>
              <a:rPr kumimoji="0" lang="zh-CN" sz="28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翻译文中重要句子。</a:t>
            </a:r>
            <a:endParaRPr kumimoji="0" lang="zh-CN" sz="28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04800" y="107950"/>
            <a:ext cx="1114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检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3673" name="文本框 1"/>
          <p:cNvSpPr txBox="1"/>
          <p:nvPr/>
        </p:nvSpPr>
        <p:spPr>
          <a:xfrm>
            <a:off x="0" y="869950"/>
            <a:ext cx="11979275" cy="3046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③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亡走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赵，赵不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内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。复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之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秦，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竟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死于秦而归葬。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endParaRPr lang="zh-CN" altLang="en-US" sz="32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sz="32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④屈平既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嫉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之，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虽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放流，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眷顾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楚国，系心怀王，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不忘欲反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冀幸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君之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一悟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，俗之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一改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也。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214312" y="1382713"/>
            <a:ext cx="12569825" cy="582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他逃往赵国，赵国不肯接纳。又到秦国，最后死在秦国才回国安葬。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963" y="3613150"/>
            <a:ext cx="11817350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屈原痛恨子兰，虽然被流放，仍然眷恋楚国，挂念怀王，念念不忘想要返回朝廷，盼望国君能彻底悔悟，风俗能完全改变。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69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17240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869950"/>
            <a:ext cx="12192000" cy="5445125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107950"/>
            <a:ext cx="15208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7"/>
            </p:custDataLst>
          </p:nvPr>
        </p:nvSpPr>
        <p:spPr>
          <a:xfrm>
            <a:off x="1724025" y="-360362"/>
            <a:ext cx="11931650" cy="14303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翻译文中重要句子。</a:t>
            </a:r>
            <a:endParaRPr kumimoji="0" lang="zh-CN" sz="28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04800" y="107950"/>
            <a:ext cx="1114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检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4697" name="文本框 99"/>
          <p:cNvSpPr txBox="1"/>
          <p:nvPr/>
        </p:nvSpPr>
        <p:spPr>
          <a:xfrm>
            <a:off x="304800" y="869950"/>
            <a:ext cx="11239500" cy="3046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268605"/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⑤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其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存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君兴国而欲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反覆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之，一篇之中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三致志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焉。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 indent="268605"/>
            <a:endParaRPr lang="zh-CN" altLang="zh-CN" sz="3200" b="1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268605"/>
            <a:endParaRPr lang="zh-CN" altLang="zh-CN" sz="3200" b="1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268605"/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⑥人君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愚、智、贤、不肖，莫不欲求忠以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自为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举贤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自佐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；然亡国破家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相随属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，而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圣君治国累世而不见者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，其所谓忠者不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忠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，而所谓贤者不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贤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也。  </a:t>
            </a:r>
            <a:endParaRPr lang="zh-CN" altLang="zh-CN" sz="3200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800" y="3762375"/>
            <a:ext cx="11528425" cy="2060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 </a:t>
            </a:r>
            <a:r>
              <a:rPr kumimoji="0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国君无论愚笨或明智、贤明或昏庸，没有不想求得忠臣来帮助自己</a:t>
            </a:r>
            <a:r>
              <a:rPr kumimoji="0" 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，</a:t>
            </a:r>
            <a:r>
              <a:rPr kumimoji="0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选拔贤才来辅佐自己的。然而国破家亡的事接连出现，而圣明的君主</a:t>
            </a:r>
            <a:r>
              <a:rPr kumimoji="0" 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、</a:t>
            </a:r>
            <a:r>
              <a:rPr kumimoji="0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安定太平的国家却多少世代</a:t>
            </a:r>
            <a:r>
              <a:rPr kumimoji="0" 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也</a:t>
            </a:r>
            <a:r>
              <a:rPr kumimoji="0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难以见到</a:t>
            </a:r>
            <a:r>
              <a:rPr kumimoji="0" 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，</a:t>
            </a:r>
            <a:r>
              <a:rPr kumimoji="0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这是因为他认为是忠臣的人并不忠诚，认为是贤臣的人并不贤明。</a:t>
            </a:r>
            <a:endParaRPr kumimoji="0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825" y="1320800"/>
            <a:ext cx="11166475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</a:t>
            </a:r>
            <a:r>
              <a:rPr kumimoji="0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屈原思念君王、振兴国家而想要使楚国回归富强局面的意愿，在一篇作品中再三表达出来。</a:t>
            </a:r>
            <a:endParaRPr kumimoji="0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715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17240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1076325"/>
            <a:ext cx="12192000" cy="5445125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107950"/>
            <a:ext cx="15208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7"/>
            </p:custDataLst>
          </p:nvPr>
        </p:nvSpPr>
        <p:spPr>
          <a:xfrm>
            <a:off x="1724025" y="-227012"/>
            <a:ext cx="11931650" cy="14303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翻译文中重要句子。</a:t>
            </a:r>
            <a:endParaRPr kumimoji="0" lang="zh-CN" sz="28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04800" y="107950"/>
            <a:ext cx="1114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检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5721" name="文本框 99"/>
          <p:cNvSpPr txBox="1"/>
          <p:nvPr/>
        </p:nvSpPr>
        <p:spPr>
          <a:xfrm>
            <a:off x="304800" y="1204913"/>
            <a:ext cx="112395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268605"/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⑦怀王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不知忠臣之分，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故内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惑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郑袖，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外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欺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张仪，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疏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屈平而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信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上官大夫、令尹子兰，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兵挫地削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亡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其六郡，身客死于秦，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天下笑。 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800" y="2773363"/>
            <a:ext cx="11166475" cy="2062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  </a:t>
            </a:r>
            <a:r>
              <a:rPr kumimoji="0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怀王因为不明白忠臣的职分，所以在内被郑袖所迷惑，在外被张仪所欺骗，疏远屈原而信任上官大夫、令尹子兰，军队</a:t>
            </a:r>
            <a:r>
              <a:rPr kumimoji="0" 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遭到</a:t>
            </a:r>
            <a:r>
              <a:rPr kumimoji="0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挫败，土地被削割，失</a:t>
            </a:r>
            <a:r>
              <a:rPr kumimoji="0" 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去</a:t>
            </a:r>
            <a:r>
              <a:rPr kumimoji="0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了汉中</a:t>
            </a:r>
            <a:r>
              <a:rPr kumimoji="0" 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一带</a:t>
            </a:r>
            <a:r>
              <a:rPr kumimoji="0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六个郡，自己客死于秦国，被天下人所耻笑。</a:t>
            </a:r>
            <a:endParaRPr kumimoji="0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28600" y="1079500"/>
            <a:ext cx="11963400" cy="5181600"/>
          </a:xfrm>
          <a:prstGeom prst="rect">
            <a:avLst/>
          </a:prstGeom>
          <a:solidFill>
            <a:srgbClr val="9B1E23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0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35100" y="2351088"/>
            <a:ext cx="2125663" cy="44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95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菱心" pitchFamily="49" charset="-122"/>
              <a:ea typeface="迷你简菱心" pitchFamily="49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35100" y="4641850"/>
            <a:ext cx="2125663" cy="44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95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菱心" pitchFamily="49" charset="-122"/>
              <a:ea typeface="迷你简菱心" pitchFamily="49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4169" y="1318895"/>
            <a:ext cx="8790305" cy="434340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20000"/>
              </a:spcBef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364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 typeface="Wingdings" panose="05000000000000000000"/>
              <a:buNone/>
              <a:defRPr/>
            </a:pPr>
            <a:r>
              <a:rPr kumimoji="0" lang="en-US" altLang="zh-CN" sz="3200" b="1" i="0" u="none" strike="noStrike" kern="1200" cap="none" spc="15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</a:t>
            </a:r>
            <a:r>
              <a:rPr kumimoji="0" lang="zh-CN" sz="3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屈原，战国末期楚国人，杰出的政治家和爱国诗人，我国第一位浪漫主义诗人，世界四大文化名人之一。</a:t>
            </a:r>
            <a:endParaRPr kumimoji="0" lang="zh-CN" sz="36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ts val="364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 typeface="Wingdings" panose="05000000000000000000"/>
              <a:buNone/>
              <a:defRPr/>
            </a:pPr>
            <a:r>
              <a:rPr kumimoji="0" lang="zh-CN" sz="3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代表作品有《离骚》《九歌》《天问》等。</a:t>
            </a:r>
            <a:endParaRPr kumimoji="0" lang="zh-CN" sz="36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ts val="364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《离骚》是我国古代最长的抒情诗。</a:t>
            </a:r>
            <a:endParaRPr kumimoji="0" lang="zh-CN" sz="36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364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《楚辞》与《诗经》并称为“风、骚” 。</a:t>
            </a:r>
            <a:endParaRPr kumimoji="0" lang="zh-CN" sz="36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364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“风、骚”是中国诗歌史上现实主义和浪漫主义两大优良传统的源头。 </a:t>
            </a:r>
            <a:endParaRPr kumimoji="0" lang="zh-CN" sz="36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551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112776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altLang="en-US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知人论世</a:t>
            </a:r>
            <a:r>
              <a:rPr kumimoji="0" lang="en-US" altLang="zh-CN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kumimoji="0" lang="zh-CN" altLang="en-US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屈原</a:t>
            </a:r>
            <a:endParaRPr kumimoji="0" lang="zh-CN" altLang="en-US" sz="4400" b="1" kern="1200" cap="none" spc="16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7591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5569" b="5569"/>
          <a:stretch>
            <a:fillRect/>
          </a:stretch>
        </p:blipFill>
        <p:spPr>
          <a:xfrm>
            <a:off x="9134475" y="1384300"/>
            <a:ext cx="3057525" cy="42386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 spd="slow">
    <p:rand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TextBox 1"/>
          <p:cNvSpPr txBox="1"/>
          <p:nvPr/>
        </p:nvSpPr>
        <p:spPr>
          <a:xfrm>
            <a:off x="212725" y="625475"/>
            <a:ext cx="11979275" cy="4067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通假字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ts val="5000"/>
              </a:lnSpc>
            </a:pPr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屈平既绌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(                )        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ts val="5000"/>
              </a:lnSpc>
            </a:pPr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齐与楚从亲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(         )        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ts val="5000"/>
              </a:lnSpc>
            </a:pPr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乃令张仪详去秦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(           )  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ts val="5000"/>
              </a:lnSpc>
            </a:pPr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厚币委质事楚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(           )        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ts val="5000"/>
              </a:lnSpc>
            </a:pPr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赵不内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(             )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54250" y="1028700"/>
            <a:ext cx="5927725" cy="32972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同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黜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，罢免官职  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同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纵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合纵，联合抗秦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同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佯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假装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同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贽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见面礼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en-US" sz="3200" b="1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同</a:t>
            </a:r>
            <a:r>
              <a:rPr lang="en-US" altLang="zh-CN" sz="3200" b="1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en-US" altLang="en-US" sz="3200" b="1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纳</a:t>
            </a:r>
            <a:r>
              <a:rPr lang="en-US" altLang="zh-CN" sz="3200" b="1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en-US" altLang="en-US" sz="3200" b="1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接纳</a:t>
            </a:r>
            <a:endParaRPr lang="zh-CN" altLang="en-US" sz="32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TextBox 1"/>
          <p:cNvSpPr txBox="1"/>
          <p:nvPr/>
        </p:nvSpPr>
        <p:spPr>
          <a:xfrm>
            <a:off x="0" y="311150"/>
            <a:ext cx="11784013" cy="60563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2.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重要词语积累</a:t>
            </a:r>
            <a:endParaRPr lang="zh-CN" altLang="zh-CN" sz="3200" b="1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因</a:t>
            </a:r>
            <a:r>
              <a:rPr lang="zh-CN" altLang="en-US" sz="3200" b="1"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zh-CN" altLang="zh-CN" sz="3200" b="1" u="sng">
                <a:latin typeface="Arial" panose="020B0604020202020204" pitchFamily="34" charset="0"/>
                <a:ea typeface="微软雅黑" panose="020B0503020204020204" pitchFamily="34" charset="-122"/>
              </a:rPr>
              <a:t>又</a:t>
            </a:r>
            <a:r>
              <a:rPr lang="zh-CN" altLang="zh-CN" sz="3200" b="1" u="sng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因</a:t>
            </a:r>
            <a:r>
              <a:rPr lang="zh-CN" altLang="zh-CN" sz="3200" b="1" u="sng">
                <a:latin typeface="Arial" panose="020B0604020202020204" pitchFamily="34" charset="0"/>
                <a:ea typeface="微软雅黑" panose="020B0503020204020204" pitchFamily="34" charset="-122"/>
              </a:rPr>
              <a:t>厚币用事者臣靳尚</a:t>
            </a:r>
            <a:endParaRPr lang="en-US" altLang="zh-CN" sz="3200" b="1" u="sng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因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留怀王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endParaRPr lang="en-US" altLang="zh-CN" sz="3200" b="1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短</a:t>
            </a:r>
            <a:r>
              <a:rPr lang="zh-CN" altLang="en-US" sz="3200" b="1"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卒使上官大夫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短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屈原于顷襄王</a:t>
            </a:r>
            <a:endParaRPr lang="en-US" altLang="zh-CN" sz="3200" b="1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endParaRPr lang="en-US" altLang="zh-CN" sz="3200" b="1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卒</a:t>
            </a:r>
            <a:r>
              <a:rPr lang="zh-CN" altLang="en-US" sz="3200" b="1"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怀王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卒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行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卒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以此见怀王之终不悟也</a:t>
            </a:r>
            <a:endParaRPr lang="en-US" altLang="zh-CN" sz="3200" b="1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卒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使上官大夫短屈原于顷襄王</a:t>
            </a:r>
            <a:endParaRPr lang="en-US" altLang="zh-CN" sz="3200" b="1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endParaRPr lang="zh-CN" altLang="zh-CN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08788" y="992188"/>
            <a:ext cx="4164012" cy="1077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趁机  </a:t>
            </a:r>
            <a:endParaRPr lang="en-US" altLang="zh-CN" sz="3200" b="1" u="sng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于是，就</a:t>
            </a:r>
            <a:endParaRPr lang="zh-CN" altLang="en-US" sz="32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85000" y="2762250"/>
            <a:ext cx="167322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诋毁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31000" y="4260850"/>
            <a:ext cx="334645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终于，最终</a:t>
            </a:r>
            <a:endParaRPr lang="zh-CN" altLang="en-US" sz="32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2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TextBox 1"/>
          <p:cNvSpPr txBox="1"/>
          <p:nvPr/>
        </p:nvSpPr>
        <p:spPr>
          <a:xfrm>
            <a:off x="428625" y="855663"/>
            <a:ext cx="11763375" cy="22113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3.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词类活用</a:t>
            </a:r>
            <a:endParaRPr lang="zh-CN" altLang="zh-CN" sz="320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惠王患之 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(         )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pitchFamily="34" charset="-122"/>
              </a:rPr>
              <a:t>          </a:t>
            </a:r>
            <a:endParaRPr lang="en-US" altLang="zh-CN" sz="320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5025"/>
              </a:lnSpc>
            </a:pP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故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惑于郑袖，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外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欺于张仪 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(                   )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altLang="zh-CN" sz="320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endParaRPr lang="zh-CN" altLang="en-US" sz="32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78500" y="1400175"/>
            <a:ext cx="5408613" cy="1157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形容词作动词，担心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20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名词作状语，在内  在外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8787" name="TextBox 3"/>
          <p:cNvSpPr txBox="1"/>
          <p:nvPr/>
        </p:nvSpPr>
        <p:spPr>
          <a:xfrm>
            <a:off x="428625" y="3697288"/>
            <a:ext cx="9474200" cy="1846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4.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古今异义</a:t>
            </a:r>
            <a:endParaRPr lang="zh-CN" altLang="zh-CN" sz="320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明年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(                  )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pitchFamily="34" charset="-122"/>
              </a:rPr>
              <a:t>  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诡辩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(                    )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pitchFamily="34" charset="-122"/>
              </a:rPr>
              <a:t>  </a:t>
            </a:r>
            <a:endParaRPr lang="zh-CN" altLang="zh-CN" sz="320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4260850"/>
            <a:ext cx="6705600" cy="16303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古义：第二年，今义：今年的下一年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古义：假话，今义：无理狡辩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endParaRPr lang="en-US" altLang="zh-CN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TextBox 1"/>
          <p:cNvSpPr txBox="1"/>
          <p:nvPr/>
        </p:nvSpPr>
        <p:spPr>
          <a:xfrm>
            <a:off x="0" y="388938"/>
            <a:ext cx="11109325" cy="54784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5.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特殊句式</a:t>
            </a:r>
            <a:endParaRPr lang="zh-CN" altLang="zh-CN" sz="320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大破楚师于丹、淅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        (                 )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     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战于蓝田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      (                   )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   </a:t>
            </a:r>
            <a:endParaRPr lang="zh-CN" altLang="zh-CN" sz="320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而设诡辩于怀王之宠姬郑袖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(                 )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     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秦，虎狼之国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  (                   )</a:t>
            </a:r>
            <a:endParaRPr lang="zh-CN" altLang="zh-CN" sz="320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莫不欲求忠以自为，举贤以自佐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(             )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pitchFamily="34" charset="-122"/>
              </a:rPr>
              <a:t>    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  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兵挫地削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      (                   )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  </a:t>
            </a:r>
            <a:endParaRPr lang="zh-CN" altLang="zh-CN" sz="320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故内惑于郑袖，外欺于张仪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(                 )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     </a:t>
            </a:r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身客死于秦，为天下笑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(             )</a:t>
            </a:r>
            <a:endParaRPr lang="zh-CN" altLang="zh-CN" sz="320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5438" y="798513"/>
            <a:ext cx="3443287" cy="5262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状语后置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状语后置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状语后置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en-US" altLang="en-US" sz="3200" b="1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判断句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en-US" altLang="en-US" sz="3200" b="1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宾语前置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被动句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被动句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被动句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endParaRPr lang="en-US" altLang="zh-CN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7013" y="60325"/>
            <a:ext cx="11964988" cy="6184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ts val="4320"/>
              </a:lnSpc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屈原至于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江滨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被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）发行吟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泽畔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颜色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)憔悴，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形容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   )枯槁。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渔父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）见而问之曰：“子非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三闾大夫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）欤？何故而至此？”屈原曰：①“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举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）世混浊而我独清，众人皆醉而我独醒，是以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见放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）。”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渔父曰：“夫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圣人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）者，不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凝滞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）物，而能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与世推移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举世混浊，何不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随其流而扬其波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）？众人皆醉，何不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餔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）其糟而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啜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）其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醨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）？何故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怀瑾握瑜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自令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）放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？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kumimoji="0" lang="en-US" altLang="en-US" sz="3600" b="1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7013" y="60325"/>
            <a:ext cx="11779250" cy="6184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325"/>
              </a:lnSpc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江边             同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披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披散      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水边                脸色                      身形容貌   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渔翁                                                     官名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                        全，皆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                       被放逐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聪明通达的人                        拘泥，执着          被</a:t>
            </a:r>
            <a:endParaRPr lang="zh-CN" altLang="en-US" sz="3600" b="1">
              <a:solidFill>
                <a:srgbClr val="FFFF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随世道的变化而变化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            随从世俗，与之同流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吃                     喝              薄酒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保持高洁美好的节操志向                    使自己           被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语气词，呢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31775" y="949325"/>
            <a:ext cx="11547475" cy="4522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indent="267970" defTabSz="914400"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屈原曰：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“吾闻之，新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沐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）者必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弹冠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       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），新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浴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）者必振衣。人又谁能以身之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察察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），受物之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汶汶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）者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乎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）？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宁赴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常流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）而葬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乎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）江鱼腹中耳。又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）能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皓皓之白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 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），而蒙世俗之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温蠖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）乎？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乃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）作《怀沙》之赋。······于是怀石，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遂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）自投汨罗以死。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kumimoji="0" lang="en-US" altLang="en-US" sz="3600" b="1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949325"/>
            <a:ext cx="12192000" cy="4522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325"/>
              </a:lnSpc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                      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洗头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弹去帽子上的灰尘                   洗澡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洁净的样子                          浑浊的样子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语气词，呢                         即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长流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指江水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于，在                                    怎么                用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品德高尚纯洁                                    尘垢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于是，就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于是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22300" y="1255713"/>
            <a:ext cx="11109325" cy="3414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indent="267970" defTabSz="914400">
              <a:buClrTx/>
              <a:buSzTx/>
              <a:buFontTx/>
              <a:defRPr/>
            </a:pPr>
            <a:r>
              <a:rPr kumimoji="0" lang="en-US" altLang="zh-CN" sz="3600" b="1" u="sng" kern="1200" cap="none" spc="0" normalizeH="0" baseline="0" noProof="1"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④屈原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既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）死之后，楚有宋玉、唐勒、景差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之徒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）者，皆好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辞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）而以赋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见称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）。然皆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祖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）屈原之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从容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辞令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），终莫敢直谏。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其后楚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日以削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），数十年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竟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秦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）灭。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······ </a:t>
            </a:r>
            <a:endParaRPr kumimoji="0" lang="en-US" altLang="en-US" sz="3600" b="1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2882" name="文本框 2"/>
          <p:cNvSpPr txBox="1"/>
          <p:nvPr/>
        </p:nvSpPr>
        <p:spPr>
          <a:xfrm>
            <a:off x="858838" y="1255713"/>
            <a:ext cx="10474325" cy="3414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325"/>
              </a:lnSpc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已经  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这类人                       文辞，这里指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文学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”    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被称赞                           效法，继承                 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委婉得体                     文辞，语言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                           一天天缩小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终于                     被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25488" y="657225"/>
            <a:ext cx="10741025" cy="5076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 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太史公曰：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余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）读《离骚》《天问》《招魂》《哀郢》，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悲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）其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志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适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）长沙，观屈原所自沉渊，未尝不垂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涕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），想见其</a:t>
            </a:r>
            <a:r>
              <a:rPr kumimoji="0" 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为人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</a:t>
            </a:r>
            <a:r>
              <a:rPr kumimoji="0" lang="zh-CN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</a:t>
            </a:r>
            <a:r>
              <a:rPr kumimoji="0" lang="en-US" sz="3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⑤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及见贾生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吊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）之，又怪屈原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）彼其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材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游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）诸侯，何国不容，而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自令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若是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）！读《服鸟赋》，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同死生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轻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去就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），又</a:t>
            </a:r>
            <a:r>
              <a:rPr kumimoji="0" lang="zh-CN" sz="3600" b="1" u="sng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爽然自失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</a:t>
            </a:r>
            <a:r>
              <a:rPr kumimoji="0" lang="zh-CN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）矣。</a:t>
            </a:r>
            <a:r>
              <a:rPr kumimoji="0" lang="en-US" sz="3600" b="1" u="sng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kumimoji="0" lang="en-US" altLang="en-US" sz="3600" b="1" u="sng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9150" y="657225"/>
            <a:ext cx="10647363" cy="5076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325"/>
              </a:lnSpc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  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我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               哀怜              志向              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到                                                                眼泪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品行、品性                                  凭吊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     凭借                  才能              游说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                  使自己          像这样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              将生死同等对待  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看轻              离官去职或在朝任职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325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茫然若有所失</a:t>
            </a: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17240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704850"/>
            <a:ext cx="12096750" cy="5992813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-26987" y="-4762"/>
            <a:ext cx="1519238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7"/>
            </p:custDataLst>
          </p:nvPr>
        </p:nvSpPr>
        <p:spPr>
          <a:xfrm>
            <a:off x="1724025" y="-355600"/>
            <a:ext cx="11931650" cy="14303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翻译文中重要句子。</a:t>
            </a:r>
            <a:endParaRPr kumimoji="0" lang="zh-CN" sz="28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215900" y="-47625"/>
            <a:ext cx="1116013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检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4937" name="文本框 1"/>
          <p:cNvSpPr txBox="1"/>
          <p:nvPr/>
        </p:nvSpPr>
        <p:spPr>
          <a:xfrm>
            <a:off x="188913" y="720725"/>
            <a:ext cx="11518900" cy="3405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    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①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举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世混浊而我独清，众人皆醉而我独醒，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是以见放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。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  <a:p>
            <a:endParaRPr lang="zh-CN" altLang="en-US" sz="32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4540"/>
              </a:lnSpc>
            </a:pPr>
            <a:endParaRPr lang="zh-CN" alt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  <a:p>
            <a:pPr>
              <a:lnSpc>
                <a:spcPts val="4540"/>
              </a:lnSpc>
            </a:pP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   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  <a:p>
            <a:pPr>
              <a:lnSpc>
                <a:spcPts val="4540"/>
              </a:lnSpc>
            </a:pP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②举世混浊，何不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随其流而扬其波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？众人皆醉，何不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餔其糟而啜其醨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？何故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怀瑾握瑜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，而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自令见放为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？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613" y="1450975"/>
            <a:ext cx="11280775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  <a:sym typeface="+mn-ea"/>
              </a:rPr>
              <a:t>     </a:t>
            </a: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整个世界都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是污浊</a:t>
            </a: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的，只有我一人清白，众人都昏醉了，只有我一人清醒，因此被放逐。</a:t>
            </a:r>
            <a:endParaRPr kumimoji="0" lang="en-US" altLang="zh-CN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5900" y="4283075"/>
            <a:ext cx="11760200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  </a:t>
            </a:r>
            <a:r>
              <a:rPr kumimoji="0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整个世界都是污浊的，为什么不随从世俗，</a:t>
            </a:r>
            <a:r>
              <a:rPr kumimoji="0" 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与</a:t>
            </a:r>
            <a:r>
              <a:rPr kumimoji="0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之同流?众人都昏醉了，为什么不吃众人的酒糟，喝众人的薄酒(与众人同醉)?为什么要</a:t>
            </a:r>
            <a:r>
              <a:rPr kumimoji="0" 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怀抱</a:t>
            </a:r>
            <a:r>
              <a:rPr kumimoji="0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美玉一般高洁美好的志向节操，而使自己被放逐呢?</a:t>
            </a:r>
            <a:endParaRPr kumimoji="0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5955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17240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869950"/>
            <a:ext cx="12192000" cy="5446713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107950"/>
            <a:ext cx="15208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7"/>
            </p:custDataLst>
          </p:nvPr>
        </p:nvSpPr>
        <p:spPr>
          <a:xfrm>
            <a:off x="1724025" y="-225425"/>
            <a:ext cx="11931650" cy="14303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</a:t>
            </a:r>
            <a:r>
              <a:rPr kumimoji="0" lang="zh-CN" sz="28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翻译文中重要句子。</a:t>
            </a:r>
            <a:endParaRPr kumimoji="0" lang="zh-CN" sz="28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04800" y="107950"/>
            <a:ext cx="1114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检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5961" name="文本框 1"/>
          <p:cNvSpPr txBox="1"/>
          <p:nvPr/>
        </p:nvSpPr>
        <p:spPr>
          <a:xfrm>
            <a:off x="0" y="869950"/>
            <a:ext cx="11979275" cy="35385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③吾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闻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之，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新沐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者必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弹冠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新浴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者必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振衣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。人又谁能以身之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察察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，受物之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汶汶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者乎？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endParaRPr lang="zh-CN" altLang="en-US" sz="32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④屈原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既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死之后，楚有宋玉、唐勒、景差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之徒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者，皆好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辞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而以赋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见称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。然皆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祖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屈原之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从容辞令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终莫敢直谏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0" y="1854200"/>
            <a:ext cx="11925300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 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我听说，刚洗过头的人一定要弹去帽子上的灰尘，刚洗过澡的人一定要抖掉衣服上的尘土。作为一个人，又有谁愿意让自己的清白，蒙受外物的玷污呢?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963" y="4532313"/>
            <a:ext cx="11817350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屈原死后，楚国有宋玉、唐勒、景差这一班人，都爱好文学，而以善于作赋被称赞；但他们都继承屈原文辞委婉得体的一面，始终不敢像屈原那样直言进谏。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28600" y="1079500"/>
            <a:ext cx="11963400" cy="5181600"/>
          </a:xfrm>
          <a:prstGeom prst="rect">
            <a:avLst/>
          </a:prstGeom>
          <a:solidFill>
            <a:srgbClr val="9B1E23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0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35100" y="2351088"/>
            <a:ext cx="2125663" cy="44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95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菱心" pitchFamily="49" charset="-122"/>
              <a:ea typeface="迷你简菱心" pitchFamily="49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35100" y="4641850"/>
            <a:ext cx="2125663" cy="44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95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菱心" pitchFamily="49" charset="-122"/>
              <a:ea typeface="迷你简菱心" pitchFamily="49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4169" y="1318895"/>
            <a:ext cx="8790305" cy="434340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20000"/>
              </a:spcBef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364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 typeface="Wingdings" panose="05000000000000000000"/>
              <a:buNone/>
              <a:defRPr/>
            </a:pPr>
            <a:r>
              <a:rPr kumimoji="0" lang="en-US" altLang="zh-CN" sz="3200" b="1" i="0" u="none" strike="noStrike" kern="1200" cap="none" spc="15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</a:t>
            </a:r>
            <a:r>
              <a:rPr kumimoji="0" lang="zh-CN" sz="3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屈原，战国末期楚国人，杰出的政治家和爱国诗人，我国第一位</a:t>
            </a:r>
            <a:r>
              <a:rPr kumimoji="0" lang="zh-CN" sz="3600" b="1" i="0" u="sng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浪漫主义诗人</a:t>
            </a:r>
            <a:r>
              <a:rPr kumimoji="0" lang="zh-CN" sz="3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，世界四大文化名人之一。</a:t>
            </a:r>
            <a:endParaRPr kumimoji="0" lang="zh-CN" sz="36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ts val="364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 typeface="Wingdings" panose="05000000000000000000"/>
              <a:buNone/>
              <a:defRPr/>
            </a:pPr>
            <a:r>
              <a:rPr kumimoji="0" lang="zh-CN" sz="3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代表作品有《离骚》《九歌》《天问》等。</a:t>
            </a:r>
            <a:endParaRPr kumimoji="0" lang="zh-CN" sz="36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ts val="364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《离骚》是我国古代最长的抒情诗。</a:t>
            </a:r>
            <a:endParaRPr kumimoji="0" lang="zh-CN" sz="36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364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《楚辞》与《诗经》并称为“风、骚” 。</a:t>
            </a:r>
            <a:endParaRPr kumimoji="0" lang="zh-CN" sz="36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364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“风、骚”是中国诗歌史上现实主义和浪漫主义两大优良传统的源头。 </a:t>
            </a:r>
            <a:endParaRPr kumimoji="0" lang="zh-CN" sz="36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551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457200" y="168275"/>
            <a:ext cx="112776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altLang="en-US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知人论世</a:t>
            </a:r>
            <a:r>
              <a:rPr kumimoji="0" lang="en-US" altLang="zh-CN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kumimoji="0" lang="zh-CN" altLang="en-US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屈原</a:t>
            </a:r>
            <a:endParaRPr kumimoji="0" lang="zh-CN" altLang="en-US" sz="4400" b="1" kern="1200" cap="none" spc="16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9639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5569" b="5569"/>
          <a:stretch>
            <a:fillRect/>
          </a:stretch>
        </p:blipFill>
        <p:spPr>
          <a:xfrm>
            <a:off x="9134475" y="1384300"/>
            <a:ext cx="3057525" cy="423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460625" y="1352550"/>
            <a:ext cx="2717800" cy="482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67350" y="1835150"/>
            <a:ext cx="2735263" cy="482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41700" y="2792413"/>
            <a:ext cx="5275263" cy="4270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09663" y="3652838"/>
            <a:ext cx="1446213" cy="5159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29388" y="4159250"/>
            <a:ext cx="2090738" cy="482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6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4" grpId="2"/>
      <p:bldP spid="5" grpId="3"/>
      <p:bldP spid="6" grpId="4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6979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17240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869950"/>
            <a:ext cx="12192000" cy="5445125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107950"/>
            <a:ext cx="15208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7"/>
            </p:custDataLst>
          </p:nvPr>
        </p:nvSpPr>
        <p:spPr>
          <a:xfrm>
            <a:off x="1724025" y="-360362"/>
            <a:ext cx="11931650" cy="14303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翻译文中重要句子。</a:t>
            </a:r>
            <a:endParaRPr kumimoji="0" lang="zh-CN" sz="28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04800" y="107950"/>
            <a:ext cx="1114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检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6985" name="文本框 99"/>
          <p:cNvSpPr txBox="1"/>
          <p:nvPr/>
        </p:nvSpPr>
        <p:spPr>
          <a:xfrm>
            <a:off x="304800" y="869950"/>
            <a:ext cx="1123950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268605"/>
            <a:r>
              <a:rPr lang="zh-CN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⑤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及见贾生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吊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之，又怪屈原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以彼其材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游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诸侯，何国不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容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，而自令若是！读《服鸟赋》，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同死生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轻去就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，又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爽然自失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矣。</a:t>
            </a:r>
            <a:endParaRPr lang="zh-CN" altLang="zh-CN" sz="3200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1788" y="2159000"/>
            <a:ext cx="11528425" cy="2060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 </a:t>
            </a:r>
            <a:r>
              <a:rPr kumimoji="0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等看到贾谊写文章凭吊他，又奇怪屈原如果凭他那样的才能去游说诸侯，哪个国家不会容纳，却自已选择了这样的道路!读了《服鸟赋》，看到他将生死等同看待，把离官去职或在朝任职看得很轻，又茫然若有所失了。”</a:t>
            </a:r>
            <a:endParaRPr kumimoji="0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8003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5181600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2770188"/>
            <a:ext cx="12192000" cy="1525588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107950"/>
            <a:ext cx="4527550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27000" y="107950"/>
            <a:ext cx="4670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练</a:t>
            </a:r>
            <a:r>
              <a:rPr kumimoji="0" lang="en-US" alt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kumimoji="0" lang="zh-CN" altLang="en-US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通假字</a:t>
            </a:r>
            <a:endParaRPr kumimoji="0" lang="zh-CN" altLang="en-US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8008" name="文本框 99"/>
          <p:cNvSpPr txBox="1"/>
          <p:nvPr/>
        </p:nvSpPr>
        <p:spPr>
          <a:xfrm>
            <a:off x="720725" y="3101975"/>
            <a:ext cx="11239500" cy="860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268605">
              <a:lnSpc>
                <a:spcPts val="6000"/>
              </a:lnSpc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被发行吟泽畔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05513" y="3103563"/>
            <a:ext cx="11168063" cy="860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lnSpc>
                <a:spcPts val="600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微软雅黑" panose="020B0503020204020204" pitchFamily="34" charset="-122"/>
                <a:cs typeface="+mn-ea"/>
              </a:rPr>
              <a:t>同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微软雅黑" panose="020B0503020204020204" pitchFamily="34" charset="-122"/>
                <a:cs typeface="+mn-ea"/>
              </a:rPr>
              <a:t>“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微软雅黑" panose="020B0503020204020204" pitchFamily="34" charset="-122"/>
                <a:cs typeface="+mn-ea"/>
              </a:rPr>
              <a:t>披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微软雅黑" panose="020B0503020204020204" pitchFamily="34" charset="-122"/>
                <a:cs typeface="+mn-ea"/>
              </a:rPr>
              <a:t>”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微软雅黑" panose="020B0503020204020204" pitchFamily="34" charset="-122"/>
                <a:cs typeface="+mn-ea"/>
              </a:rPr>
              <a:t>，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微软雅黑" panose="020B0503020204020204" pitchFamily="34" charset="-122"/>
                <a:cs typeface="+mn-ea"/>
              </a:rPr>
              <a:t> 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微软雅黑" panose="020B0503020204020204" pitchFamily="34" charset="-122"/>
                <a:cs typeface="+mn-ea"/>
              </a:rPr>
              <a:t>披散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微软雅黑" panose="020B0503020204020204" pitchFamily="34" charset="-122"/>
              <a:cs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9027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9412288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1076325"/>
            <a:ext cx="12192000" cy="5445125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107950"/>
            <a:ext cx="8628063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27000" y="107950"/>
            <a:ext cx="8501063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练</a:t>
            </a:r>
            <a:r>
              <a:rPr kumimoji="0" lang="en-US" alt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——积累重要实词在文中的意思</a:t>
            </a:r>
            <a:endParaRPr kumimoji="0" lang="en-US" alt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733550"/>
            <a:ext cx="942975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4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宋体" panose="02010600030101010101" pitchFamily="2" charset="-122"/>
                <a:cs typeface="+mn-cs"/>
                <a:sym typeface="+mn-ea"/>
              </a:rPr>
              <a:t>志</a:t>
            </a:r>
            <a:endParaRPr kumimoji="0" lang="zh-CN" altLang="en-US" sz="44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7725" y="1076325"/>
            <a:ext cx="3382963" cy="28606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  <a:sym typeface="+mn-ea"/>
              </a:rPr>
              <a:t>博闻强志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其志洁</a:t>
            </a:r>
            <a:endParaRPr kumimoji="0" lang="zh-CN" altLang="en-US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推此志也</a:t>
            </a:r>
            <a:endParaRPr kumimoji="0" lang="zh-CN" altLang="en-US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悲其志</a:t>
            </a:r>
            <a:endParaRPr kumimoji="0" lang="zh-CN" altLang="en-US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一篇之中三致志</a:t>
            </a:r>
            <a:endParaRPr kumimoji="0" lang="zh-CN" altLang="en-US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98975" y="4284663"/>
            <a:ext cx="1184275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4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见</a:t>
            </a:r>
            <a:endParaRPr kumimoji="0" lang="zh-CN" sz="44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83250" y="2684463"/>
            <a:ext cx="5022850" cy="3970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  <a:sym typeface="+mn-ea"/>
              </a:rPr>
              <a:t>见而欲夺之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靡不毕见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举类迩而见义远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累世而不见者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信而见疑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是以见放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以赋见称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719138" y="1289050"/>
            <a:ext cx="204788" cy="22875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5470525" y="2808288"/>
            <a:ext cx="311150" cy="37226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313238" y="1076325"/>
            <a:ext cx="1370013" cy="2860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记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志趣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志向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志向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意愿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721600" y="2684463"/>
            <a:ext cx="4308475" cy="3970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   </a:t>
            </a: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看见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同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“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现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”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出现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          同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“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现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”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显现</a:t>
            </a:r>
            <a:endParaRPr kumimoji="0" lang="zh-CN" alt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       被见到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被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被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被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005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9412288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5"/>
            </p:custDataLst>
          </p:nvPr>
        </p:nvSpPr>
        <p:spPr>
          <a:xfrm>
            <a:off x="0" y="107950"/>
            <a:ext cx="8628063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127000" y="107950"/>
            <a:ext cx="8501063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练</a:t>
            </a:r>
            <a:r>
              <a:rPr kumimoji="0" lang="en-US" alt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——积累重要实词在文中的意思</a:t>
            </a:r>
            <a:endParaRPr kumimoji="0" lang="en-US" alt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0" y="1368425"/>
            <a:ext cx="2540000" cy="1046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4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宋体" panose="02010600030101010101" pitchFamily="2" charset="-122"/>
                <a:cs typeface="+mn-cs"/>
                <a:sym typeface="+mn-ea"/>
              </a:rPr>
              <a:t>举</a:t>
            </a:r>
            <a:endParaRPr kumimoji="0" lang="zh-CN" sz="44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fontAlgn="auto">
              <a:buClrTx/>
              <a:buSzTx/>
              <a:buFontTx/>
              <a:defRPr/>
            </a:pPr>
            <a:endParaRPr kumimoji="0" lang="zh-CN" altLang="en-US" kern="1200" cap="none" spc="0" normalizeH="0" baseline="0" noProof="1"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9650" y="915988"/>
            <a:ext cx="3857625" cy="1752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举类迩而见义远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举贤以自佐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6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举世皆浊而我独清</a:t>
            </a:r>
            <a:endParaRPr kumimoji="0" lang="zh-CN" sz="36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62363" y="915988"/>
            <a:ext cx="4060825" cy="1752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           </a:t>
            </a: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列举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      </a:t>
            </a: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选拔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             </a:t>
            </a:r>
            <a:r>
              <a:rPr kumimoji="0" 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全，皆</a:t>
            </a:r>
            <a:endParaRPr kumimoji="0" 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833438" y="1114425"/>
            <a:ext cx="79375" cy="1554163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7000" y="3640138"/>
            <a:ext cx="7361238" cy="1046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4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新   新浴者必振衣</a:t>
            </a:r>
            <a:endParaRPr kumimoji="0" lang="zh-CN" sz="44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fontAlgn="auto">
              <a:buClrTx/>
              <a:buSzTx/>
              <a:buFontTx/>
              <a:defRPr/>
            </a:pPr>
            <a:endParaRPr kumimoji="0" lang="zh-CN" altLang="en-US" kern="1200" cap="none" spc="0" normalizeH="0" baseline="0" noProof="1"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70438" y="3640138"/>
            <a:ext cx="406082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黑体" panose="02010609060101010101" charset="-122"/>
                <a:cs typeface="+mn-cs"/>
              </a:rPr>
              <a:t>           刚刚</a:t>
            </a:r>
            <a:endParaRPr kumimoji="0" lang="zh-CN" altLang="zh-CN" sz="3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黑体" panose="02010609060101010101" charset="-122"/>
              <a:cs typeface="+mn-cs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1075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9412288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5"/>
            </p:custDataLst>
          </p:nvPr>
        </p:nvSpPr>
        <p:spPr>
          <a:xfrm>
            <a:off x="0" y="107950"/>
            <a:ext cx="8628063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127000" y="107950"/>
            <a:ext cx="8501063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练</a:t>
            </a:r>
            <a:r>
              <a:rPr kumimoji="0" lang="en-US" alt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kumimoji="0" lang="zh-CN" altLang="en-US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词类活用</a:t>
            </a:r>
            <a:endParaRPr kumimoji="0" lang="zh-CN" altLang="en-US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1079" name="文本框 99"/>
          <p:cNvSpPr txBox="1"/>
          <p:nvPr/>
        </p:nvSpPr>
        <p:spPr>
          <a:xfrm>
            <a:off x="482600" y="2051050"/>
            <a:ext cx="12623800" cy="2306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（1）然皆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祖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屈原之从容辞令（                          ）</a:t>
            </a:r>
            <a:endParaRPr lang="zh-CN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（2）其后楚</a:t>
            </a:r>
            <a:r>
              <a:rPr lang="zh-CN" altLang="zh-CN" sz="3600" b="1">
                <a:solidFill>
                  <a:srgbClr val="F93E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以削（                                  ）</a:t>
            </a:r>
            <a:endParaRPr lang="zh-CN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（3）</a:t>
            </a:r>
            <a:r>
              <a:rPr lang="zh-CN" altLang="zh-CN" sz="3600" b="1">
                <a:solidFill>
                  <a:srgbClr val="F93E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死生（                                               ） </a:t>
            </a:r>
            <a:endParaRPr lang="zh-CN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3600" b="1">
                <a:solidFill>
                  <a:srgbClr val="F93E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去就（                             ）</a:t>
            </a:r>
            <a:endParaRPr lang="zh-CN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30275" y="1998663"/>
            <a:ext cx="10123488" cy="2860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名词作动词，效法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</a:t>
            </a:r>
            <a:endParaRPr lang="zh-CN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名词作状语，一天天地</a:t>
            </a:r>
            <a:endParaRPr lang="zh-CN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形容词作动词，把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··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同样看待</a:t>
            </a:r>
            <a:endParaRPr lang="zh-CN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形容词作动词，看轻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2099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5181600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1076325"/>
            <a:ext cx="12192000" cy="5445125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107950"/>
            <a:ext cx="4527550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27000" y="107950"/>
            <a:ext cx="4670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练</a:t>
            </a:r>
            <a:r>
              <a:rPr kumimoji="0" lang="en-US" alt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kumimoji="0" lang="zh-CN" altLang="en-US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古今异义</a:t>
            </a:r>
            <a:endParaRPr kumimoji="0" lang="zh-CN" altLang="en-US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2104" name="文本框 99"/>
          <p:cNvSpPr txBox="1"/>
          <p:nvPr/>
        </p:nvSpPr>
        <p:spPr>
          <a:xfrm>
            <a:off x="0" y="1323975"/>
            <a:ext cx="11930063" cy="2398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268605">
              <a:lnSpc>
                <a:spcPts val="6000"/>
              </a:lnSpc>
            </a:pPr>
            <a:r>
              <a:rPr lang="zh-CN" altLang="zh-CN" sz="4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（</a:t>
            </a:r>
            <a:r>
              <a:rPr lang="en-US" altLang="zh-CN" sz="4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1</a:t>
            </a:r>
            <a:r>
              <a:rPr lang="zh-CN" altLang="zh-CN" sz="4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）颜色：古义</a:t>
            </a:r>
            <a:r>
              <a:rPr lang="en-US" altLang="zh-CN" sz="4000" b="1" u="sng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  </a:t>
            </a:r>
            <a:r>
              <a:rPr lang="zh-CN" altLang="zh-CN" sz="4000" b="1" u="sng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今义                     。</a:t>
            </a:r>
            <a:r>
              <a:rPr lang="zh-CN" altLang="en-US" sz="4000" b="1" u="sng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en-US" altLang="zh-CN" sz="4000" b="1" u="sng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</a:t>
            </a:r>
            <a:endParaRPr lang="zh-CN" altLang="zh-CN" sz="40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 indent="268605">
              <a:lnSpc>
                <a:spcPts val="6000"/>
              </a:lnSpc>
            </a:pPr>
            <a:r>
              <a:rPr lang="zh-CN" altLang="zh-CN" sz="4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（2）形容：古义</a:t>
            </a:r>
            <a:r>
              <a:rPr lang="en-US" altLang="zh-CN" sz="4000" b="1" u="sng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</a:t>
            </a:r>
            <a:r>
              <a:rPr lang="zh-CN" altLang="zh-CN" sz="4000" b="1" u="sng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今义</a:t>
            </a:r>
            <a:r>
              <a:rPr lang="en-US" altLang="zh-CN" sz="4000" b="1" u="sng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4000" b="1" u="sng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 。</a:t>
            </a:r>
            <a:r>
              <a:rPr lang="en-US" altLang="zh-CN" sz="4000" b="1" u="sng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</a:t>
            </a:r>
            <a:endParaRPr lang="zh-CN" altLang="zh-CN" sz="40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 indent="268605">
              <a:lnSpc>
                <a:spcPts val="6000"/>
              </a:lnSpc>
            </a:pPr>
            <a:r>
              <a:rPr lang="zh-CN" altLang="zh-CN" sz="4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（3）从容：古义</a:t>
            </a:r>
            <a:r>
              <a:rPr lang="en-US" altLang="zh-CN" sz="4000" b="1" u="sng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</a:t>
            </a:r>
            <a:r>
              <a:rPr lang="zh-CN" altLang="zh-CN" sz="4000" b="1" u="sng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今义                     。</a:t>
            </a:r>
            <a:r>
              <a:rPr lang="en-US" altLang="zh-CN" sz="4000" b="1" u="sng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</a:t>
            </a:r>
            <a:endParaRPr lang="zh-CN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3213" y="1323975"/>
            <a:ext cx="12063413" cy="2784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lnSpc>
                <a:spcPts val="600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                           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脸色                       各种色彩的统称</a:t>
            </a:r>
            <a:endParaRPr kumimoji="0" lang="en-US" altLang="zh-CN" sz="36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  <a:p>
            <a:pPr marR="0" defTabSz="914400" fontAlgn="auto">
              <a:lnSpc>
                <a:spcPts val="600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                         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身材容貌                    描述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  <a:p>
            <a:pPr marR="0" defTabSz="914400" fontAlgn="auto">
              <a:lnSpc>
                <a:spcPts val="450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                        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委婉得体                  指人处事不慌张，                     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  <a:p>
            <a:pPr marR="0" defTabSz="914400" fontAlgn="auto">
              <a:lnSpc>
                <a:spcPts val="450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                                                             很镇定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8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8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1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charRg st="21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charRg st="21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23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5181600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1076325"/>
            <a:ext cx="12192000" cy="5445125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107950"/>
            <a:ext cx="4527550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27000" y="107950"/>
            <a:ext cx="4670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练</a:t>
            </a:r>
            <a:r>
              <a:rPr kumimoji="0" lang="en-US" alt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kumimoji="0" lang="zh-CN" altLang="en-US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句式积累</a:t>
            </a:r>
            <a:endParaRPr kumimoji="0" lang="zh-CN" altLang="en-US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3128" name="文本框 99"/>
          <p:cNvSpPr txBox="1"/>
          <p:nvPr/>
        </p:nvSpPr>
        <p:spPr>
          <a:xfrm>
            <a:off x="127000" y="1531938"/>
            <a:ext cx="11884025" cy="39385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268605">
              <a:lnSpc>
                <a:spcPts val="6000"/>
              </a:lnSpc>
            </a:pPr>
            <a:r>
              <a:rPr lang="zh-CN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（1）是以见放（               ）      </a:t>
            </a:r>
            <a:endParaRPr lang="zh-CN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6000"/>
              </a:lnSpc>
            </a:pPr>
            <a:r>
              <a:rPr lang="zh-CN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（2）不凝滞于物（                ）</a:t>
            </a:r>
            <a:endParaRPr lang="zh-CN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6000"/>
              </a:lnSpc>
            </a:pPr>
            <a:r>
              <a:rPr lang="zh-CN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）竟为秦所灭（                           ） </a:t>
            </a:r>
            <a:endParaRPr lang="zh-CN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6000"/>
              </a:lnSpc>
            </a:pPr>
            <a:r>
              <a:rPr lang="zh-CN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（4）人又谁能以身之察察，受物之汶汶者乎  </a:t>
            </a:r>
            <a:endParaRPr lang="zh-CN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6000"/>
              </a:lnSpc>
            </a:pPr>
            <a:r>
              <a:rPr lang="zh-CN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（          ）</a:t>
            </a:r>
            <a:endParaRPr lang="zh-CN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46550" y="1531938"/>
            <a:ext cx="11168063" cy="4706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lnSpc>
                <a:spcPts val="600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被动句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“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见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”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微软雅黑" panose="020B0503020204020204" pitchFamily="34" charset="-122"/>
              <a:cs typeface="+mn-ea"/>
            </a:endParaRPr>
          </a:p>
          <a:p>
            <a:pPr marR="0" defTabSz="914400" fontAlgn="auto">
              <a:lnSpc>
                <a:spcPts val="600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被动句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“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于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”</a:t>
            </a:r>
            <a:endParaRPr kumimoji="0" lang="en-US" altLang="zh-CN" sz="36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微软雅黑" panose="020B0503020204020204" pitchFamily="34" charset="-122"/>
              <a:cs typeface="+mn-ea"/>
            </a:endParaRPr>
          </a:p>
          <a:p>
            <a:pPr marR="0" defTabSz="914400" fontAlgn="auto">
              <a:lnSpc>
                <a:spcPts val="600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 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被动句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“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为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···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所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···”</a:t>
            </a:r>
            <a:endParaRPr kumimoji="0" lang="en-US" altLang="zh-CN" sz="36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  <a:p>
            <a:pPr marR="0" defTabSz="914400" fontAlgn="auto">
              <a:lnSpc>
                <a:spcPts val="6000"/>
              </a:lnSpc>
              <a:buClrTx/>
              <a:buSzTx/>
              <a:buFontTx/>
              <a:defRPr/>
            </a:pPr>
            <a:endParaRPr kumimoji="0" lang="en-US" altLang="zh-CN" sz="36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  <a:p>
            <a:pPr marR="0" defTabSz="914400" fontAlgn="auto">
              <a:lnSpc>
                <a:spcPts val="600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                                    定语后置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微软雅黑" panose="020B0503020204020204" pitchFamily="34" charset="-122"/>
              <a:cs typeface="+mn-ea"/>
            </a:endParaRPr>
          </a:p>
          <a:p>
            <a:pPr marR="0" defTabSz="914400" fontAlgn="auto">
              <a:lnSpc>
                <a:spcPts val="600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              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微软雅黑" panose="020B0503020204020204" pitchFamily="34" charset="-122"/>
              <a:cs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8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8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1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charRg st="21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charRg st="21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4147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107950"/>
            <a:ext cx="5181600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1076325"/>
            <a:ext cx="12192000" cy="5445125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107950"/>
            <a:ext cx="4527550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27000" y="107950"/>
            <a:ext cx="4670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练</a:t>
            </a:r>
            <a:r>
              <a:rPr kumimoji="0" lang="en-US" alt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kumimoji="0" lang="zh-CN" altLang="en-US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名句默写</a:t>
            </a:r>
            <a:endParaRPr kumimoji="0" lang="zh-CN" altLang="en-US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4152" name="文本框 99"/>
          <p:cNvSpPr txBox="1"/>
          <p:nvPr/>
        </p:nvSpPr>
        <p:spPr>
          <a:xfrm>
            <a:off x="0" y="1076325"/>
            <a:ext cx="12192000" cy="4246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268605">
              <a:lnSpc>
                <a:spcPts val="36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屈原将自身被放逐的原因解释为：</a:t>
            </a: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，                          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    </a:t>
            </a:r>
            <a:endParaRPr lang="zh-CN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36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渔父指出圣人不应拘泥于外物，而应灵活处世的句子是：</a:t>
            </a: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，              </a:t>
            </a:r>
            <a:endParaRPr lang="zh-CN" altLang="zh-CN" sz="2800" b="1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3600"/>
              </a:lnSpc>
            </a:pP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。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具体的做法是：</a:t>
            </a: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，                       ？ </a:t>
            </a:r>
            <a:endParaRPr lang="zh-CN" altLang="zh-CN" sz="2800" b="1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3600"/>
              </a:lnSpc>
            </a:pP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，                                 ？</a:t>
            </a:r>
            <a:endParaRPr lang="zh-CN" altLang="zh-CN" sz="2800" b="1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36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屈原采取由浅入深的方式，借世间常理“</a:t>
            </a: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，                    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”来表明自身对理想志向的态度。并运用反问表示不愿为世俗所沾染的句子：“</a:t>
            </a: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，                                ？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8605">
              <a:lnSpc>
                <a:spcPts val="36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（4）屈原宁愿葬身鱼腹也要保持高洁的品德，文中用反问表示不愿让纯洁的品德受世俗玷污的句子是：</a:t>
            </a:r>
            <a:r>
              <a:rPr lang="zh-CN" altLang="zh-CN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，                            ？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  </a:t>
            </a:r>
            <a:endParaRPr lang="zh-CN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43625" y="1076325"/>
            <a:ext cx="6435725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举世混浊而我独清 众人皆醉而我独醒 </a:t>
            </a: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200" y="1598613"/>
            <a:ext cx="14752638" cy="1382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                                                                   不凝滞于物</a:t>
            </a: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而能与世推移                              举世混浊  何不随其流而扬起波</a:t>
            </a: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众人皆醉    何不餔其糟而啜其醨</a:t>
            </a: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5425" y="2938463"/>
            <a:ext cx="11709400" cy="1382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新沐者必弹冠  新浴者必振衣</a:t>
            </a: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人又谁能以身之察察  受物之汶汶者乎 </a:t>
            </a: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97425" y="4800600"/>
            <a:ext cx="9047163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又安能以皓皓之白   而蒙世俗之温蠖乎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/>
      <p:bldP spid="7" grpId="2"/>
      <p:bldP spid="3" grpId="3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69" name="图片 3" descr="3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5170" name="图片 4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4638" y="836613"/>
            <a:ext cx="8985250" cy="186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5171" name="TextBox 3"/>
          <p:cNvSpPr txBox="1"/>
          <p:nvPr/>
        </p:nvSpPr>
        <p:spPr>
          <a:xfrm>
            <a:off x="9043988" y="2490788"/>
            <a:ext cx="2954337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第四课时</a:t>
            </a:r>
            <a:endParaRPr lang="zh-CN" altLang="en-US" sz="54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560388" y="576263"/>
            <a:ext cx="10972800" cy="11001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8266" tIns="34133" rIns="68266" bIns="34133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6825" b="1" i="0" u="none" strike="noStrike" kern="1200" cap="none" spc="300" normalizeH="0" baseline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微软雅黑" panose="020B0503020204020204" pitchFamily="34" charset="-122"/>
              </a:rPr>
              <a:t>学习目标</a:t>
            </a:r>
            <a:endParaRPr kumimoji="0" lang="zh-CN" altLang="en-US" sz="6825" b="1" i="0" u="none" strike="noStrike" kern="1200" cap="none" spc="300" normalizeH="0" baseline="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微软雅黑" panose="020B0503020204020204" pitchFamily="34" charset="-122"/>
            </a:endParaRPr>
          </a:p>
        </p:txBody>
      </p:sp>
      <p:grpSp>
        <p:nvGrpSpPr>
          <p:cNvPr id="137218" name="组合 3"/>
          <p:cNvGrpSpPr/>
          <p:nvPr/>
        </p:nvGrpSpPr>
        <p:grpSpPr>
          <a:xfrm>
            <a:off x="11377613" y="434975"/>
            <a:ext cx="203200" cy="74613"/>
            <a:chOff x="10128479" y="747001"/>
            <a:chExt cx="214676" cy="78688"/>
          </a:xfrm>
        </p:grpSpPr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10128479" y="747001"/>
              <a:ext cx="21467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>
              <a:off x="10128479" y="825689"/>
              <a:ext cx="164361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7221" name="文本框 99"/>
          <p:cNvSpPr txBox="1"/>
          <p:nvPr/>
        </p:nvSpPr>
        <p:spPr>
          <a:xfrm>
            <a:off x="522288" y="2176463"/>
            <a:ext cx="11010900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268605"/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zh-CN" sz="3600" b="1">
                <a:latin typeface="黑体" panose="02010609060101010101" charset="-122"/>
                <a:ea typeface="黑体" panose="02010609060101010101" charset="-122"/>
              </a:rPr>
              <a:t>了解屈原的生平事迹，学习屈原的爱国精神和志洁行廉的品德。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551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pic>
        <p:nvPicPr>
          <p:cNvPr id="71683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84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2"/>
          <p:cNvSpPr/>
          <p:nvPr>
            <p:custDataLst>
              <p:tags r:id="rId5"/>
            </p:custDataLst>
          </p:nvPr>
        </p:nvSpPr>
        <p:spPr>
          <a:xfrm>
            <a:off x="11887200" y="1393825"/>
            <a:ext cx="304800" cy="51768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>
            <a:off x="457200" y="1077913"/>
            <a:ext cx="11014075" cy="2182813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+mn-ea"/>
            </a:endParaRPr>
          </a:p>
        </p:txBody>
      </p:sp>
      <p:sp>
        <p:nvSpPr>
          <p:cNvPr id="16" name="矩形 14"/>
          <p:cNvSpPr/>
          <p:nvPr>
            <p:custDataLst>
              <p:tags r:id="rId7"/>
            </p:custDataLst>
          </p:nvPr>
        </p:nvSpPr>
        <p:spPr>
          <a:xfrm>
            <a:off x="457200" y="3408363"/>
            <a:ext cx="10820400" cy="316388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+mn-ea"/>
            </a:endParaRPr>
          </a:p>
        </p:txBody>
      </p:sp>
      <p:sp>
        <p:nvSpPr>
          <p:cNvPr id="17" name="矩形 11"/>
          <p:cNvSpPr/>
          <p:nvPr>
            <p:custDataLst>
              <p:tags r:id="rId8"/>
            </p:custDataLst>
          </p:nvPr>
        </p:nvSpPr>
        <p:spPr>
          <a:xfrm>
            <a:off x="0" y="1392238"/>
            <a:ext cx="304800" cy="5178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457200" y="152400"/>
            <a:ext cx="112776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altLang="en-US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知人论世</a:t>
            </a:r>
            <a:r>
              <a:rPr kumimoji="0" lang="en-US" altLang="zh-CN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——</a:t>
            </a:r>
            <a:r>
              <a:rPr kumimoji="0" lang="zh-CN" altLang="en-US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司马迁</a:t>
            </a:r>
            <a:endParaRPr kumimoji="0" lang="zh-CN" altLang="en-US" sz="4400" b="1" kern="1200" cap="none" spc="16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588963" y="1077913"/>
            <a:ext cx="10752138" cy="2184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   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司马迁，字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子长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,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西汉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思想家、史学家、文学家,元封三年任太史令,后因替李陵辩解,得罪下狱,受腐刑。出狱后任中书令,发愤继续完成所著史籍。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人称其书为《太史公书》,后称《史记》,对后代史学有深远的影响。</a:t>
            </a:r>
            <a:r>
              <a:rPr kumimoji="0" lang="zh-CN" altLang="en-US" sz="28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</a:t>
            </a:r>
            <a:endParaRPr kumimoji="0" lang="zh-CN" altLang="en-US" sz="2800" b="1" i="0" u="none" strike="noStrike" kern="1200" cap="none" spc="100" normalizeH="0" baseline="0" noProof="1">
              <a:ln w="3175"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11"/>
            </p:custDataLst>
          </p:nvPr>
        </p:nvSpPr>
        <p:spPr>
          <a:xfrm>
            <a:off x="560388" y="3665538"/>
            <a:ext cx="10910888" cy="26479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ts val="386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 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《史记》全书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一百三十篇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,包括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十二本纪、三十世家、七十列传、十表、八书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,共五十二万六千五百字,叙述了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上起黄帝,下到汉武帝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太初四年约3000年的历史;是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我国二十四史中的第一部纪传体通史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。</a:t>
            </a:r>
            <a:endParaRPr kumimoji="0" lang="zh-CN" altLang="en-US" sz="3200" b="1" i="0" u="none" strike="noStrike" kern="1200" cap="none" spc="1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ts val="386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 《史记》是作为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正史的二十四史中的第一部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。  </a:t>
            </a:r>
            <a:endParaRPr kumimoji="0" lang="zh-CN" altLang="en-US" sz="3200" b="1" i="0" u="none" strike="noStrike" kern="1200" cap="none" spc="1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435100" y="4641850"/>
            <a:ext cx="2125663" cy="44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95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菱心" pitchFamily="49" charset="-122"/>
              <a:ea typeface="迷你简菱心" pitchFamily="49" charset="-122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5513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457200" y="152400"/>
            <a:ext cx="112776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altLang="en-US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导</a:t>
            </a:r>
            <a:r>
              <a:rPr kumimoji="0" lang="en-US" altLang="zh-CN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——名篇名句默写</a:t>
            </a:r>
            <a:endParaRPr kumimoji="0" lang="en-US" altLang="zh-CN" sz="4400" b="1" kern="1200" cap="none" spc="16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39268" name="文本框 99"/>
          <p:cNvSpPr txBox="1"/>
          <p:nvPr/>
        </p:nvSpPr>
        <p:spPr>
          <a:xfrm>
            <a:off x="193675" y="1200150"/>
            <a:ext cx="11804650" cy="5016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①在《屈原列传》中，司马迁对“离骚”一词作出自己的解释的句子是：</a:t>
            </a:r>
            <a:r>
              <a:rPr lang="en-US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200" b="1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②在《屈原列传》中，司马迁认为屈原创作《离骚》的另外一个原因可能是“怨生”，而导致屈原有怨气的直接原因是 “</a:t>
            </a:r>
            <a:r>
              <a:rPr lang="en-US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③在《屈原列传》中，司马迁对《诗经》里的《国风》和《小雅》进行评价的句子是：</a:t>
            </a:r>
            <a:r>
              <a:rPr lang="en-US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在《屈原列传》中，司马迁认为屈原的《离骚》内容虽然细小但含义却极宏大，所举的事例虽然浅近但意义却很深远的两句是：</a:t>
            </a:r>
            <a:r>
              <a:rPr lang="en-US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r>
              <a:rPr lang="zh-CN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b="1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33688" y="1698625"/>
            <a:ext cx="5032375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“离骚”者        犹离忧也 </a:t>
            </a: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1438" y="3168650"/>
            <a:ext cx="4233862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信而见疑   忠而被谤 </a:t>
            </a: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5588" y="4119563"/>
            <a:ext cx="7669212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《国风》好色而不淫   《小雅》怨诽而不乱 </a:t>
            </a: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1563" y="5621338"/>
            <a:ext cx="7364412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其称文小而其指极大       举类迩而见义远</a:t>
            </a:r>
            <a:endParaRPr lang="zh-CN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1"/>
      <p:bldP spid="4" grpId="2"/>
      <p:bldP spid="7" grpId="3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435100" y="4641850"/>
            <a:ext cx="2125663" cy="44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95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菱心" pitchFamily="49" charset="-122"/>
              <a:ea typeface="迷你简菱心" pitchFamily="49" charset="-122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5513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457200" y="152400"/>
            <a:ext cx="112776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altLang="en-US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导</a:t>
            </a:r>
            <a:r>
              <a:rPr kumimoji="0" lang="en-US" altLang="zh-CN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——</a:t>
            </a:r>
            <a:r>
              <a:rPr kumimoji="0" lang="zh-CN" altLang="en-US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翻译句子</a:t>
            </a:r>
            <a:endParaRPr kumimoji="0" lang="zh-CN" altLang="en-US" sz="4400" b="1" kern="1200" cap="none" spc="16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41316" name="文本框 99"/>
          <p:cNvSpPr txBox="1"/>
          <p:nvPr/>
        </p:nvSpPr>
        <p:spPr>
          <a:xfrm>
            <a:off x="193675" y="1200150"/>
            <a:ext cx="11804650" cy="4522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屈平正道直行，竭忠尽智以事其君，谗人间之，可谓穷矣。信而见疑，忠而被谤，能无怨乎？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屈平既绌，其后秦欲伐齐，齐与楚从亲。惠王患之，乃令张仪详去秦，厚币委质事楚。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4638" y="5083175"/>
            <a:ext cx="11642725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+mn-ea"/>
                <a:ea typeface="+mn-ea"/>
                <a:cs typeface="+mn-ea"/>
              </a:rPr>
              <a:t>屈原已被罢免，此后秦国准备攻打齐国，齐国和楚国合纵相亲。秦惠王很担忧，就令张仪假装离开秦国，拿着丰厚的礼物进献给楚国，表示愿意侍奉楚王。 </a:t>
            </a:r>
            <a:endParaRPr kumimoji="0" lang="zh-CN" altLang="en-US" sz="28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+mn-ea"/>
              <a:ea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963" y="2366963"/>
            <a:ext cx="12028488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+mn-ea"/>
                <a:ea typeface="+mn-ea"/>
                <a:cs typeface="+mn-ea"/>
              </a:rPr>
              <a:t>   </a:t>
            </a: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+mn-ea"/>
                <a:ea typeface="+mn-ea"/>
                <a:cs typeface="+mn-ea"/>
              </a:rPr>
              <a:t>屈原坚持正道，遵照道义行事，竭尽自己的忠诚和智慧来侍奉君主，谗邪的小人离间他，可以说处于困境中了。诚实不欺却被怀疑，忠贞不贰却被毁谤，能没有怨恨吗?</a:t>
            </a:r>
            <a:endParaRPr kumimoji="0" lang="zh-CN" altLang="en-US" sz="28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+mn-ea"/>
              <a:ea typeface="+mn-ea"/>
              <a:cs typeface="+mn-ea"/>
            </a:endParaRPr>
          </a:p>
        </p:txBody>
      </p:sp>
    </p:spTree>
    <p:custDataLst>
      <p:tags r:id="rId3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435100" y="4641850"/>
            <a:ext cx="2125663" cy="44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95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菱心" pitchFamily="49" charset="-122"/>
              <a:ea typeface="迷你简菱心" pitchFamily="49" charset="-122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5513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457200" y="152400"/>
            <a:ext cx="112776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altLang="en-US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导</a:t>
            </a:r>
            <a:r>
              <a:rPr kumimoji="0" lang="en-US" altLang="zh-CN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——</a:t>
            </a:r>
            <a:r>
              <a:rPr kumimoji="0" lang="zh-CN" altLang="en-US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翻译句子</a:t>
            </a:r>
            <a:endParaRPr kumimoji="0" lang="zh-CN" altLang="en-US" sz="4400" b="1" kern="1200" cap="none" spc="16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43364" name="文本框 99"/>
          <p:cNvSpPr txBox="1"/>
          <p:nvPr/>
        </p:nvSpPr>
        <p:spPr>
          <a:xfrm>
            <a:off x="193675" y="1200150"/>
            <a:ext cx="11804650" cy="35385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屈平既嫉之，虽放流，眷顾楚国，系心怀王，不忘欲反，冀幸君之一悟，俗之一改也。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吾闻之，新沐者必弹冠，新浴者必振衣。人又谁能以身之察察，受物之汶汶者乎？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2355850"/>
            <a:ext cx="11817350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</a:t>
            </a:r>
            <a:r>
              <a:rPr kumimoji="0" lang="en-US" altLang="zh-CN" sz="32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屈原痛恨子兰，虽然被流放，仍然眷恋楚国，挂念怀王，念念不忘想要返回朝廷，盼望国君能彻底悔悟，风俗能完全改变。</a:t>
            </a:r>
            <a:endParaRPr kumimoji="0" lang="zh-CN" altLang="en-US" sz="32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3350" y="4738688"/>
            <a:ext cx="11925300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   </a:t>
            </a:r>
            <a:r>
              <a:rPr kumimoji="0" lang="en-US" altLang="zh-CN" sz="32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 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ea"/>
              </a:rPr>
              <a:t>我听说，刚洗过头的人一定要弹去帽子上的灰尘，刚洗过澡的人一定要抖掉衣服上的尘土。作为一个人，又有谁愿意让自己的清白，蒙受外物的玷污呢?</a:t>
            </a:r>
            <a:endParaRPr kumimoji="0" lang="zh-CN" altLang="en-US" sz="32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ea"/>
            </a:endParaRPr>
          </a:p>
        </p:txBody>
      </p:sp>
    </p:spTree>
    <p:custDataLst>
      <p:tags r:id="rId3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4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461963"/>
            <a:ext cx="1725613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1774825"/>
            <a:ext cx="12192000" cy="4159250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609600"/>
            <a:ext cx="15208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7"/>
            </p:custDataLst>
          </p:nvPr>
        </p:nvSpPr>
        <p:spPr>
          <a:xfrm>
            <a:off x="0" y="1223963"/>
            <a:ext cx="12007850" cy="529748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/>
          <a:p>
            <a:pPr defTabSz="913130">
              <a:lnSpc>
                <a:spcPts val="4525"/>
              </a:lnSpc>
              <a:spcAft>
                <a:spcPts val="800"/>
              </a:spcAft>
            </a:pPr>
            <a:r>
              <a:rPr lang="en-US" altLang="zh-CN" sz="44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</a:t>
            </a:r>
            <a:r>
              <a:rPr lang="en-US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学习任务一：</a:t>
            </a: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速读课文，请用</a:t>
            </a:r>
            <a:r>
              <a:rPr lang="en-US" altLang="zh-CN" sz="3600" b="1" noProof="1">
                <a:solidFill>
                  <a:srgbClr val="F93E0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关键词概括</a:t>
            </a: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屈原一生经历的</a:t>
            </a:r>
            <a:r>
              <a:rPr lang="en-US" altLang="zh-CN" sz="3600" b="1" noProof="1">
                <a:solidFill>
                  <a:srgbClr val="F93E0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不同阶段</a:t>
            </a: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，并</a:t>
            </a:r>
            <a:r>
              <a:rPr lang="en-US" altLang="zh-CN" sz="3600" b="1" noProof="1">
                <a:solidFill>
                  <a:srgbClr val="F93E0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结合文本</a:t>
            </a: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深入</a:t>
            </a:r>
            <a:r>
              <a:rPr lang="en-US" altLang="zh-CN" sz="3600" b="1" noProof="1">
                <a:solidFill>
                  <a:srgbClr val="F93E0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思考原因</a:t>
            </a: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，归纳其</a:t>
            </a:r>
            <a:r>
              <a:rPr lang="en-US" altLang="zh-CN" sz="3600" b="1" noProof="1">
                <a:solidFill>
                  <a:srgbClr val="F93E0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形象特征</a:t>
            </a: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en-US" altLang="zh-CN" sz="3600" b="1" noProof="1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</a:endParaRPr>
          </a:p>
          <a:p>
            <a:pPr defTabSz="913130">
              <a:lnSpc>
                <a:spcPts val="4525"/>
              </a:lnSpc>
              <a:spcAft>
                <a:spcPts val="800"/>
              </a:spcAft>
            </a:pP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学习任务二：</a:t>
            </a: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文章结尾太史公评论说“怪屈原</a:t>
            </a:r>
            <a:r>
              <a:rPr lang="zh-CN" altLang="en-US" sz="3600" b="1" noProof="1">
                <a:solidFill>
                  <a:srgbClr val="F93E0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以彼其材，游诸侯</a:t>
            </a: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何国不容</a:t>
            </a: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而</a:t>
            </a:r>
            <a:r>
              <a:rPr lang="zh-CN" altLang="en-US" sz="3600" b="1" noProof="1">
                <a:solidFill>
                  <a:srgbClr val="F93E0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自令若是</a:t>
            </a: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！”你如何看待司马迁的这种说法？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</a:endParaRPr>
          </a:p>
          <a:p>
            <a:pPr defTabSz="913130">
              <a:lnSpc>
                <a:spcPts val="4525"/>
              </a:lnSpc>
              <a:spcAft>
                <a:spcPts val="800"/>
              </a:spcAft>
            </a:pP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</a:t>
            </a:r>
            <a:endParaRPr lang="en-US" altLang="zh-CN" sz="3600" b="1" noProof="1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406400" y="609600"/>
            <a:ext cx="1114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思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9"/>
    </p:custData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6435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461963"/>
            <a:ext cx="1725613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2314575"/>
            <a:ext cx="12192000" cy="1890713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609600"/>
            <a:ext cx="15208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7"/>
            </p:custDataLst>
          </p:nvPr>
        </p:nvSpPr>
        <p:spPr>
          <a:xfrm>
            <a:off x="92075" y="2201863"/>
            <a:ext cx="12007850" cy="18399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    </a:t>
            </a:r>
            <a:r>
              <a:rPr kumimoji="0" lang="en-US" altLang="zh-CN" sz="36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</a:t>
            </a:r>
            <a:r>
              <a:rPr kumimoji="0" lang="zh-CN" altLang="en-US" sz="36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以小组为单位充分交流研讨，小组成员积极发言，互相补充，组长做好记录，形成完备答案。</a:t>
            </a:r>
            <a:endParaRPr kumimoji="0" lang="zh-CN" altLang="en-US" sz="36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609600" y="609600"/>
            <a:ext cx="1114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议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9"/>
    </p:custData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: 形状 23"/>
          <p:cNvSpPr/>
          <p:nvPr>
            <p:custDataLst>
              <p:tags r:id="rId1"/>
            </p:custDataLst>
          </p:nvPr>
        </p:nvSpPr>
        <p:spPr>
          <a:xfrm rot="16200000">
            <a:off x="-1238250" y="4340225"/>
            <a:ext cx="3933825" cy="1101725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0" name="任意多边形: 形状 22"/>
          <p:cNvSpPr/>
          <p:nvPr>
            <p:custDataLst>
              <p:tags r:id="rId2"/>
            </p:custDataLst>
          </p:nvPr>
        </p:nvSpPr>
        <p:spPr>
          <a:xfrm rot="16200000">
            <a:off x="-907256" y="4672806"/>
            <a:ext cx="3433763" cy="936625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471488" y="260350"/>
            <a:ext cx="1092200" cy="1012825"/>
            <a:chOff x="1707" y="539"/>
            <a:chExt cx="1720" cy="1594"/>
          </a:xfrm>
        </p:grpSpPr>
        <p:sp>
          <p:nvSpPr>
            <p:cNvPr id="4" name="椭圆 3"/>
            <p:cNvSpPr/>
            <p:nvPr/>
          </p:nvSpPr>
          <p:spPr>
            <a:xfrm>
              <a:off x="1707" y="539"/>
              <a:ext cx="1720" cy="1594"/>
            </a:xfrm>
            <a:prstGeom prst="ellipse">
              <a:avLst/>
            </a:prstGeom>
            <a:gradFill>
              <a:gsLst>
                <a:gs pos="0">
                  <a:srgbClr val="012D86"/>
                </a:gs>
                <a:gs pos="100000">
                  <a:srgbClr val="0E2557"/>
                </a:gs>
              </a:gsLst>
              <a:lin scaled="0"/>
            </a:gra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862" y="731"/>
              <a:ext cx="1410" cy="12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任</a:t>
              </a:r>
              <a:endParaRPr kumimoji="0" lang="zh-CN" altLang="en-US" sz="4400" b="1" i="0" u="none" strike="noStrike" kern="1200" cap="none" spc="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" name="组合 7"/>
          <p:cNvGrpSpPr/>
          <p:nvPr/>
        </p:nvGrpSpPr>
        <p:grpSpPr>
          <a:xfrm>
            <a:off x="2805113" y="242888"/>
            <a:ext cx="1092200" cy="1012825"/>
            <a:chOff x="1707" y="539"/>
            <a:chExt cx="1720" cy="1595"/>
          </a:xfrm>
        </p:grpSpPr>
        <p:sp>
          <p:nvSpPr>
            <p:cNvPr id="9" name="椭圆 8"/>
            <p:cNvSpPr/>
            <p:nvPr/>
          </p:nvSpPr>
          <p:spPr>
            <a:xfrm>
              <a:off x="1707" y="539"/>
              <a:ext cx="1720" cy="1595"/>
            </a:xfrm>
            <a:prstGeom prst="ellipse">
              <a:avLst/>
            </a:prstGeom>
            <a:gradFill>
              <a:gsLst>
                <a:gs pos="0">
                  <a:srgbClr val="012D86"/>
                </a:gs>
                <a:gs pos="100000">
                  <a:srgbClr val="0E2557"/>
                </a:gs>
              </a:gsLst>
              <a:lin scaled="0"/>
            </a:gra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862" y="731"/>
              <a:ext cx="1410" cy="12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疏</a:t>
              </a:r>
              <a:endParaRPr kumimoji="0" lang="zh-CN" altLang="en-US" sz="4400" b="1" i="0" u="none" strike="noStrike" kern="1200" cap="none" spc="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" name="组合 10"/>
          <p:cNvGrpSpPr/>
          <p:nvPr/>
        </p:nvGrpSpPr>
        <p:grpSpPr>
          <a:xfrm>
            <a:off x="5389563" y="244475"/>
            <a:ext cx="1092200" cy="1012825"/>
            <a:chOff x="1707" y="539"/>
            <a:chExt cx="1720" cy="1595"/>
          </a:xfrm>
        </p:grpSpPr>
        <p:sp>
          <p:nvSpPr>
            <p:cNvPr id="12" name="椭圆 11"/>
            <p:cNvSpPr/>
            <p:nvPr/>
          </p:nvSpPr>
          <p:spPr>
            <a:xfrm>
              <a:off x="1707" y="539"/>
              <a:ext cx="1720" cy="1595"/>
            </a:xfrm>
            <a:prstGeom prst="ellipse">
              <a:avLst/>
            </a:prstGeom>
            <a:gradFill>
              <a:gsLst>
                <a:gs pos="0">
                  <a:srgbClr val="012D86"/>
                </a:gs>
                <a:gs pos="100000">
                  <a:srgbClr val="0E2557"/>
                </a:gs>
              </a:gsLst>
              <a:lin scaled="0"/>
            </a:gra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862" y="731"/>
              <a:ext cx="1410" cy="12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绌</a:t>
              </a:r>
              <a:endParaRPr kumimoji="0" lang="zh-CN" altLang="en-US" sz="4400" b="1" i="0" u="none" strike="noStrike" kern="1200" cap="none" spc="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7927975" y="244475"/>
            <a:ext cx="1092200" cy="1012825"/>
            <a:chOff x="1707" y="539"/>
            <a:chExt cx="1720" cy="1595"/>
          </a:xfrm>
        </p:grpSpPr>
        <p:sp>
          <p:nvSpPr>
            <p:cNvPr id="15" name="椭圆 14"/>
            <p:cNvSpPr/>
            <p:nvPr/>
          </p:nvSpPr>
          <p:spPr>
            <a:xfrm>
              <a:off x="1707" y="539"/>
              <a:ext cx="1720" cy="1595"/>
            </a:xfrm>
            <a:prstGeom prst="ellipse">
              <a:avLst/>
            </a:prstGeom>
            <a:gradFill>
              <a:gsLst>
                <a:gs pos="0">
                  <a:srgbClr val="012D86"/>
                </a:gs>
                <a:gs pos="100000">
                  <a:srgbClr val="0E2557"/>
                </a:gs>
              </a:gsLst>
              <a:lin scaled="0"/>
            </a:gra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862" y="731"/>
              <a:ext cx="1410" cy="12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迁</a:t>
              </a:r>
              <a:endParaRPr kumimoji="0" lang="zh-CN" altLang="en-US" sz="4400" b="1" i="0" u="none" strike="noStrike" kern="1200" cap="none" spc="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8" name="组合 16"/>
          <p:cNvGrpSpPr/>
          <p:nvPr/>
        </p:nvGrpSpPr>
        <p:grpSpPr>
          <a:xfrm>
            <a:off x="10182225" y="246063"/>
            <a:ext cx="1092200" cy="1012825"/>
            <a:chOff x="1707" y="539"/>
            <a:chExt cx="1720" cy="1595"/>
          </a:xfrm>
        </p:grpSpPr>
        <p:sp>
          <p:nvSpPr>
            <p:cNvPr id="18" name="椭圆 17"/>
            <p:cNvSpPr/>
            <p:nvPr/>
          </p:nvSpPr>
          <p:spPr>
            <a:xfrm>
              <a:off x="1707" y="539"/>
              <a:ext cx="1720" cy="1595"/>
            </a:xfrm>
            <a:prstGeom prst="ellipse">
              <a:avLst/>
            </a:prstGeom>
            <a:gradFill>
              <a:gsLst>
                <a:gs pos="0">
                  <a:srgbClr val="012D86"/>
                </a:gs>
                <a:gs pos="100000">
                  <a:srgbClr val="0E2557"/>
                </a:gs>
              </a:gsLst>
              <a:lin scaled="0"/>
            </a:gra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862" y="731"/>
              <a:ext cx="1410" cy="12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沉</a:t>
              </a:r>
              <a:endParaRPr kumimoji="0" lang="zh-CN" altLang="en-US" sz="4400" b="1" i="0" u="none" strike="noStrike" kern="1200" cap="none" spc="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76530" y="1539875"/>
            <a:ext cx="1681480" cy="95313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accent4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出身贵族才华出众</a:t>
            </a:r>
            <a:endParaRPr kumimoji="0" lang="zh-CN" altLang="en-US" sz="2800" b="1" kern="1200" cap="none" spc="0" normalizeH="0" baseline="0" noProof="1">
              <a:solidFill>
                <a:schemeClr val="accent4">
                  <a:lumMod val="7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64689" y="1539875"/>
            <a:ext cx="2179955" cy="138366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小人进谗言</a:t>
            </a:r>
            <a:endParaRPr kumimoji="0" lang="zh-CN" altLang="en-US" sz="2800" b="1" kern="1200" cap="none" spc="0" normalizeH="0" baseline="0" noProof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怀王昏聩  </a:t>
            </a:r>
            <a:endParaRPr kumimoji="0" lang="zh-CN" altLang="en-US" sz="2800" b="1" kern="1200" cap="none" spc="0" normalizeH="0" baseline="0" noProof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自疏濯淖   </a:t>
            </a:r>
            <a:endParaRPr kumimoji="0" lang="zh-CN" altLang="en-US" sz="2800" b="1" kern="1200" cap="none" spc="0" normalizeH="0" baseline="0" noProof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27250" y="4851400"/>
            <a:ext cx="1835759" cy="1384995"/>
          </a:xfrm>
          <a:prstGeom prst="rect">
            <a:avLst/>
          </a:prstGeom>
          <a:noFill/>
          <a:ln w="28575">
            <a:solidFill>
              <a:srgbClr val="FB6603"/>
            </a:solidFill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正道直行 </a:t>
            </a:r>
            <a:endParaRPr kumimoji="0" lang="zh-CN" altLang="en-US" sz="28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忠诚   </a:t>
            </a:r>
            <a:endParaRPr kumimoji="0" lang="zh-CN" altLang="en-US" sz="28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高洁   </a:t>
            </a:r>
            <a:endParaRPr kumimoji="0" lang="zh-CN" altLang="en-US" sz="28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1725613" y="622300"/>
            <a:ext cx="88265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右箭头 23"/>
          <p:cNvSpPr/>
          <p:nvPr/>
        </p:nvSpPr>
        <p:spPr>
          <a:xfrm>
            <a:off x="4144963" y="622300"/>
            <a:ext cx="88265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6843713" y="622300"/>
            <a:ext cx="88265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右箭头 25"/>
          <p:cNvSpPr/>
          <p:nvPr/>
        </p:nvSpPr>
        <p:spPr>
          <a:xfrm>
            <a:off x="9188450" y="604838"/>
            <a:ext cx="88265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578350" y="1541463"/>
            <a:ext cx="2436813" cy="1384300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楚国日渐衰落</a:t>
            </a:r>
            <a:endParaRPr kumimoji="0" lang="en-US" altLang="zh-CN" sz="2800" b="1" kern="1200" cap="none" spc="0" normalizeH="0" baseline="0" noProof="1"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怀王走向死亡</a:t>
            </a:r>
            <a:endParaRPr kumimoji="0" lang="en-US" altLang="zh-CN" sz="2800" b="1" kern="1200" cap="none" spc="0" normalizeH="0" baseline="0" noProof="1"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zh-CN" altLang="en-US" sz="2800" b="1" kern="1200" cap="none" spc="0" normalizeH="0" baseline="0" noProof="1"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28634" y="4839127"/>
            <a:ext cx="902811" cy="1384995"/>
          </a:xfrm>
          <a:prstGeom prst="rect">
            <a:avLst/>
          </a:prstGeom>
          <a:noFill/>
          <a:ln w="28575">
            <a:solidFill>
              <a:srgbClr val="FB6603"/>
            </a:solidFill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才干</a:t>
            </a:r>
            <a:endParaRPr kumimoji="0" lang="en-US" altLang="zh-CN" sz="28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高洁</a:t>
            </a:r>
            <a:endParaRPr kumimoji="0" lang="en-US" altLang="zh-CN" sz="28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忠诚</a:t>
            </a:r>
            <a:endParaRPr kumimoji="0" lang="zh-CN" altLang="en-US" sz="28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289800" y="1539875"/>
            <a:ext cx="2162175" cy="1384300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上官诋毁 </a:t>
            </a:r>
            <a:endParaRPr kumimoji="0" lang="zh-CN" altLang="en-US" sz="2800" b="1" kern="1200" cap="none" spc="0" normalizeH="0" baseline="0" noProof="1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怀王不知人</a:t>
            </a:r>
            <a:endParaRPr kumimoji="0" lang="en-US" altLang="zh-CN" sz="2800" b="1" kern="1200" cap="none" spc="0" normalizeH="0" baseline="0" noProof="1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眷顾楚国</a:t>
            </a:r>
            <a:r>
              <a:rPr kumimoji="0" lang="zh-CN" altLang="en-US" sz="2800" b="1" kern="1200" cap="none" spc="0" normalizeH="0" baseline="0" noProof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2800" b="1" kern="1200" cap="none" spc="0" normalizeH="0" baseline="0" noProof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78038" y="4851399"/>
            <a:ext cx="2141951" cy="954107"/>
          </a:xfrm>
          <a:prstGeom prst="rect">
            <a:avLst/>
          </a:prstGeom>
          <a:noFill/>
          <a:ln w="28575">
            <a:solidFill>
              <a:srgbClr val="FB6603"/>
            </a:solidFill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存君兴国</a:t>
            </a:r>
            <a:endParaRPr kumimoji="0" lang="en-US" altLang="zh-CN" sz="28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爱国</a:t>
            </a:r>
            <a:endParaRPr kumimoji="0" lang="zh-CN" altLang="en-US" sz="28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763125" y="1539875"/>
            <a:ext cx="1930400" cy="1384300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举世混浊众人皆醉保持高洁</a:t>
            </a:r>
            <a:endParaRPr kumimoji="0" lang="zh-CN" altLang="en-US" sz="2800" b="1" kern="1200" cap="none" spc="0" normalizeH="0" baseline="0" noProof="1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775825" y="4851400"/>
            <a:ext cx="2049780" cy="1383665"/>
          </a:xfrm>
          <a:prstGeom prst="rect">
            <a:avLst/>
          </a:prstGeom>
          <a:noFill/>
          <a:ln w="28575">
            <a:solidFill>
              <a:srgbClr val="FB6603"/>
            </a:solidFill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“</a:t>
            </a:r>
            <a:r>
              <a:rPr kumimoji="0" lang="zh-CN" altLang="en-US" sz="28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宁为玉碎</a:t>
            </a:r>
            <a:r>
              <a:rPr kumimoji="0" lang="en-US" altLang="zh-CN" sz="28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”</a:t>
            </a:r>
            <a:endParaRPr kumimoji="0" lang="en-US" altLang="zh-CN" sz="28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出淤不染</a:t>
            </a:r>
            <a:endParaRPr kumimoji="0" lang="zh-CN" altLang="en-US" sz="28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志向高洁</a:t>
            </a:r>
            <a:endParaRPr kumimoji="0" lang="zh-CN" altLang="en-US" sz="28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35" name="下箭头 34"/>
          <p:cNvSpPr/>
          <p:nvPr/>
        </p:nvSpPr>
        <p:spPr>
          <a:xfrm>
            <a:off x="2635250" y="3101975"/>
            <a:ext cx="619125" cy="1571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下箭头 35"/>
          <p:cNvSpPr/>
          <p:nvPr/>
        </p:nvSpPr>
        <p:spPr>
          <a:xfrm>
            <a:off x="5487988" y="3155950"/>
            <a:ext cx="619125" cy="14906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下箭头 36"/>
          <p:cNvSpPr/>
          <p:nvPr/>
        </p:nvSpPr>
        <p:spPr>
          <a:xfrm>
            <a:off x="8274050" y="3101975"/>
            <a:ext cx="619125" cy="1698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下箭头 37"/>
          <p:cNvSpPr/>
          <p:nvPr/>
        </p:nvSpPr>
        <p:spPr>
          <a:xfrm>
            <a:off x="10490200" y="3101975"/>
            <a:ext cx="619125" cy="1698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7491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530542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" name="文本框 40"/>
          <p:cNvSpPr txBox="1"/>
          <p:nvPr>
            <p:custDataLst>
              <p:tags r:id="rId5"/>
            </p:custDataLst>
          </p:nvPr>
        </p:nvSpPr>
        <p:spPr>
          <a:xfrm>
            <a:off x="341313" y="3911600"/>
            <a:ext cx="1114425" cy="168275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altLang="en-US" sz="66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展</a:t>
            </a:r>
            <a:endParaRPr kumimoji="0" lang="zh-CN" altLang="en-US" sz="66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defTabSz="914400" fontAlgn="auto">
              <a:buClrTx/>
              <a:buSzTx/>
              <a:buFontTx/>
              <a:defRPr/>
            </a:pPr>
            <a:r>
              <a:rPr kumimoji="0" lang="zh-CN" altLang="en-US" sz="66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评</a:t>
            </a:r>
            <a:endParaRPr kumimoji="0" lang="zh-CN" altLang="en-US" sz="66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1"/>
      <p:bldP spid="25" grpId="2"/>
      <p:bldP spid="26" grpId="3"/>
      <p:bldP spid="27" grpId="4"/>
      <p:bldP spid="30" grpId="5"/>
      <p:bldP spid="32" grpId="6"/>
      <p:bldP spid="35" grpId="7"/>
      <p:bldP spid="36" grpId="8"/>
      <p:bldP spid="37" grpId="9"/>
      <p:bldP spid="38" grpId="1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8483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4"/>
            </p:custDataLst>
          </p:nvPr>
        </p:nvSpPr>
        <p:spPr>
          <a:xfrm>
            <a:off x="0" y="461963"/>
            <a:ext cx="1725613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2314575"/>
            <a:ext cx="12192000" cy="1890713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0" y="609600"/>
            <a:ext cx="15208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7"/>
            </p:custDataLst>
          </p:nvPr>
        </p:nvSpPr>
        <p:spPr>
          <a:xfrm>
            <a:off x="92075" y="2201863"/>
            <a:ext cx="12007850" cy="18399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    </a:t>
            </a:r>
            <a:r>
              <a:rPr kumimoji="0" lang="en-US" altLang="zh-CN" sz="36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</a:t>
            </a:r>
            <a:r>
              <a:rPr kumimoji="0" lang="zh-CN" altLang="en-US" sz="36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屈原是一位</a:t>
            </a:r>
            <a:r>
              <a:rPr kumimoji="0" lang="zh-CN" altLang="en-US" sz="36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才华出众、</a:t>
            </a:r>
            <a:r>
              <a:rPr kumimoji="0" lang="zh-CN" altLang="en-US" sz="44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忠诚</a:t>
            </a:r>
            <a:r>
              <a:rPr kumimoji="0" lang="zh-CN" altLang="en-US" sz="36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正直、志向</a:t>
            </a:r>
            <a:r>
              <a:rPr kumimoji="0" lang="zh-CN" altLang="en-US" sz="44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高洁</a:t>
            </a:r>
            <a:r>
              <a:rPr kumimoji="0" lang="zh-CN" altLang="en-US" sz="36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、心系国君、眷顾国家、坚守理想</a:t>
            </a:r>
            <a:r>
              <a:rPr kumimoji="0" lang="zh-CN" altLang="en-US" sz="36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的</a:t>
            </a:r>
            <a:r>
              <a:rPr kumimoji="0" lang="zh-CN" altLang="en-US" sz="44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爱国志士</a:t>
            </a:r>
            <a:r>
              <a:rPr kumimoji="0" lang="zh-CN" altLang="en-US" sz="36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形象。</a:t>
            </a:r>
            <a:endParaRPr kumimoji="0" lang="zh-CN" altLang="en-US" sz="36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609600" y="609600"/>
            <a:ext cx="1114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评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1986" name="图片占位符 23"/>
          <p:cNvPicPr>
            <a:picLocks noChangeAspect="1"/>
          </p:cNvPicPr>
          <p:nvPr/>
        </p:nvPicPr>
        <p:blipFill>
          <a:blip r:embed="rId9"/>
          <a:srcRect l="15202" r="15202"/>
          <a:stretch>
            <a:fillRect/>
          </a:stretch>
        </p:blipFill>
        <p:spPr>
          <a:xfrm>
            <a:off x="9201785" y="3914775"/>
            <a:ext cx="2898140" cy="3070225"/>
          </a:xfrm>
          <a:prstGeom prst="ellipse">
            <a:avLst/>
          </a:prstGeom>
          <a:noFill/>
          <a:ln w="9525">
            <a:noFill/>
          </a:ln>
        </p:spPr>
      </p:pic>
    </p:spTree>
    <p:custDataLst>
      <p:tags r:id="rId10"/>
    </p:custData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标题 235521"/>
          <p:cNvSpPr/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rtlCol="0">
            <a:noAutofit/>
          </a:bodyPr>
          <a:lstStyle/>
          <a:p>
            <a:pPr eaLnBrk="0" fontAlgn="base" hangingPunct="0"/>
            <a:endParaRPr lang="zh-CN" altLang="en-US" strike="noStrike" kern="1200" spc="200" noProof="1">
              <a:latin typeface="Arial" panose="020B0604020202020204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35523" name="文本占位符 235522"/>
          <p:cNvSpPr/>
          <p:nvPr>
            <p:ph idx="1"/>
          </p:nvPr>
        </p:nvSpPr>
        <p:spPr>
          <a:xfrm>
            <a:off x="554038" y="0"/>
            <a:ext cx="11153775" cy="6858000"/>
          </a:xfrm>
        </p:spPr>
        <p:txBody>
          <a:bodyPr rtlCol="0">
            <a:normAutofit/>
          </a:bodyPr>
          <a:lstStyle/>
          <a:p>
            <a:pPr marL="228600" marR="0" indent="-228600" algn="l" defTabSz="914400" rtl="0" eaLnBrk="1" fontAlgn="base" latinLnBrk="0" hangingPunct="1">
              <a:lnSpc>
                <a:spcPts val="4525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15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学习任务二：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文章结尾太史公评论说“怪屈原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rgbClr val="F93E05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以彼其材，游诸侯</a:t>
            </a:r>
            <a:r>
              <a:rPr kumimoji="0" lang="en-US" altLang="zh-CN" sz="2400" b="1" i="0" u="none" strike="noStrike" kern="1200" cap="none" spc="15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何国不容</a:t>
            </a:r>
            <a:r>
              <a:rPr kumimoji="0" lang="en-US" altLang="zh-CN" sz="2400" b="1" i="0" u="none" strike="noStrike" kern="1200" cap="none" spc="15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而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rgbClr val="F93E05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自令若是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！”你如何看待司马迁的这种说法？</a:t>
            </a:r>
            <a:endParaRPr kumimoji="0" lang="zh-CN" altLang="en-US" sz="2400" b="1" i="0" u="none" strike="noStrike" kern="1200" cap="none" spc="150" normalizeH="0" baseline="0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L="228600" marR="0" indent="-2286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①屈原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rgbClr val="0000FF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王室贵族的身份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决定了他不会“游诸侯”。春秋战国时期，人在本国不被重用而去异国帮助国君成就事业，尽展其才的现象较为常见（张仪），但屈原的身份决定了他与楚国血脉相连。</a:t>
            </a:r>
            <a:endParaRPr kumimoji="0" lang="zh-CN" altLang="en-US" sz="2400" b="1" i="0" u="none" strike="noStrike" kern="1200" cap="none" spc="15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L="228600" marR="0" indent="-2286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② 屈原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rgbClr val="0000FF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忠君爱国的思想和正直高洁的品行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决定了他不会离开楚国。他眷顾楚国，系心怀王，不会像其他人那样去异国实现治国平天下的伟大抱负；而正道直行的人生选择、自身高洁的品性又使其不容于世。他宁可葬身鱼腹，失去生命，也绝不与世俗同流合污，最终以死明志，警醒世人。 </a:t>
            </a:r>
            <a:endParaRPr kumimoji="0" lang="zh-CN" altLang="en-US" sz="2400" b="1" i="0" u="none" strike="noStrike" kern="1200" cap="none" spc="15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L="228600" marR="0" indent="-2286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③太史公的评论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rgbClr val="0000FF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表面上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看是对屈原执着于楚国而自沉的人生选择有所不解，试图为他寻找另一条路途，实则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rgbClr val="0000FF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为激愤之词，寓含着对屈原的深切赞美和叹惋之情。</a:t>
            </a:r>
            <a:endParaRPr kumimoji="0" lang="zh-CN" altLang="en-US" sz="2400" b="1" i="0" u="none" strike="noStrike" kern="1200" cap="none" spc="150" normalizeH="0" baseline="0" noProof="1">
              <a:solidFill>
                <a:srgbClr val="0000FF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标题 236545"/>
          <p:cNvSpPr/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rtlCol="0">
            <a:noAutofit/>
          </a:bodyPr>
          <a:lstStyle/>
          <a:p>
            <a:pPr eaLnBrk="0" fontAlgn="base" hangingPunct="0"/>
            <a:endParaRPr lang="zh-CN" altLang="en-US" strike="noStrike" kern="1200" spc="200" noProof="1">
              <a:latin typeface="Arial" panose="020B0604020202020204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36547" name="文本占位符 236546"/>
          <p:cNvSpPr/>
          <p:nvPr>
            <p:ph idx="1"/>
          </p:nvPr>
        </p:nvSpPr>
        <p:spPr>
          <a:xfrm>
            <a:off x="246063" y="203200"/>
            <a:ext cx="11431588" cy="6146800"/>
          </a:xfrm>
        </p:spPr>
        <p:txBody>
          <a:bodyPr rtlCol="0">
            <a:normAutofit/>
          </a:bodyPr>
          <a:lstStyle/>
          <a:p>
            <a:pPr marL="228600" marR="0" indent="-2286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2000" b="1" i="0" u="none" strike="noStrike" kern="1200" cap="none" spc="150" normalizeH="0" baseline="0" noProof="1">
                <a:solidFill>
                  <a:srgbClr val="F93E05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张仪受辱投秦：</a:t>
            </a:r>
            <a:r>
              <a:rPr kumimoji="0" lang="zh-CN" altLang="en-US" sz="20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张仪是魏国人。当初曾和苏秦一起师事鬼谷子先生，学习游说之术，苏秦自认为才学比不上张仪。张仪和苏秦完成学业之后，就去游说诸侯。 </a:t>
            </a:r>
            <a:endParaRPr kumimoji="0" lang="en-US" altLang="zh-CN" sz="2000" b="1" i="0" u="none" strike="noStrike" kern="1200" cap="none" spc="150" normalizeH="0" baseline="0" noProof="1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228600" marR="0" indent="-2286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20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后来，苏秦说服赵肃侯 ，而得以去游说各国诸侯实行合纵的联盟，但他担心秦国趁机攻打各诸侯国，盟约还没结缔之前就遭到破坏。苏秦考虑再三，找不到一个能派往秦国为他工作的合适人选，于是他派人去悄悄劝说张仪来投奔他。</a:t>
            </a:r>
            <a:endParaRPr kumimoji="0" lang="zh-CN" altLang="en-US" sz="2000" b="1" i="0" u="none" strike="noStrike" kern="1200" cap="none" spc="150" normalizeH="0" baseline="0" noProof="1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228600" marR="0" indent="-2286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20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于是张仪前往赵国，呈上名帖，请求会见苏秦。但是，苏秦却对张仪不理不睬，招待张仪的时候也只是用给仆人和侍女所吃的饭食，并且还当众羞辱张仪，说张仪那么有才能，竟弄得穷愁潦倒到这种地步，是不值得收留的，说完就把张仪打发走了。张仪这次来见苏秦，本以为是旧交，可以求得好处，谁知反而受到羞辱，一气之下，想到各国诸侯中只有秦国才能威胁赵国，于是便前往秦国。</a:t>
            </a:r>
            <a:endParaRPr kumimoji="0" lang="zh-CN" altLang="en-US" sz="2000" b="1" i="0" u="none" strike="noStrike" kern="1200" cap="none" spc="150" normalizeH="0" baseline="0" noProof="1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228600" marR="0" indent="-2286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20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苏秦在张仪离去后，暗中派人资助张仪到达秦国，并且帮助他见到秦惠王。秦惠文君十年（前</a:t>
            </a:r>
            <a:r>
              <a:rPr kumimoji="0" lang="en-US" altLang="zh-CN" sz="20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328</a:t>
            </a:r>
            <a:r>
              <a:rPr kumimoji="0" lang="zh-CN" altLang="en-US" sz="20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年），秦惠王用张仪为客卿， 与他共商攻打各国诸侯的大计。这时，帮助张仪的人才说是苏秦故意激怒他，为的是张仪今后有更好的发展。</a:t>
            </a:r>
            <a:endParaRPr kumimoji="0" lang="zh-CN" altLang="en-US" sz="2000" b="1" i="0" u="none" strike="noStrike" kern="1200" cap="none" spc="150" normalizeH="0" baseline="0" noProof="1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228600" marR="0" indent="-2286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20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张仪说：“唉呀，这些权谋本来都是我研习过的范围而我却没有察觉到，我没有苏先生高明啊！况且我刚刚被任用，又怎么能图谋攻打赵国呢？请替我感谢苏先生，苏先生当权的时代，我张仪怎么敢奢谈攻赵呢？”</a:t>
            </a:r>
            <a:r>
              <a:rPr kumimoji="0" lang="zh-CN" altLang="en-US" sz="18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endParaRPr kumimoji="0" lang="zh-CN" altLang="en-US" sz="1800" b="1" i="0" u="none" strike="noStrike" kern="1200" cap="none" spc="150" normalizeH="0" baseline="0" noProof="1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占位符 23"/>
          <p:cNvPicPr>
            <a:picLocks noChangeAspect="1"/>
          </p:cNvPicPr>
          <p:nvPr/>
        </p:nvPicPr>
        <p:blipFill>
          <a:blip r:embed="rId1"/>
          <a:srcRect l="15202" r="15202"/>
          <a:stretch>
            <a:fillRect/>
          </a:stretch>
        </p:blipFill>
        <p:spPr>
          <a:xfrm>
            <a:off x="9424670" y="3930650"/>
            <a:ext cx="2898140" cy="307022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51555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1556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5"/>
            </p:custDataLst>
          </p:nvPr>
        </p:nvSpPr>
        <p:spPr>
          <a:xfrm>
            <a:off x="0" y="461963"/>
            <a:ext cx="1725613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6"/>
            </p:custDataLst>
          </p:nvPr>
        </p:nvSpPr>
        <p:spPr>
          <a:xfrm>
            <a:off x="0" y="2298700"/>
            <a:ext cx="12192000" cy="4448175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7"/>
            </p:custDataLst>
          </p:nvPr>
        </p:nvSpPr>
        <p:spPr>
          <a:xfrm>
            <a:off x="0" y="609600"/>
            <a:ext cx="15208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8"/>
            </p:custDataLst>
          </p:nvPr>
        </p:nvSpPr>
        <p:spPr>
          <a:xfrm>
            <a:off x="1725613" y="609600"/>
            <a:ext cx="9917113" cy="10223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/>
          <a:p>
            <a:pPr defTabSz="913130">
              <a:lnSpc>
                <a:spcPts val="3165"/>
              </a:lnSpc>
              <a:spcAft>
                <a:spcPts val="800"/>
              </a:spcAft>
            </a:pP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3、文章结尾写太史公曰“</a:t>
            </a:r>
            <a:r>
              <a:rPr lang="en-US" altLang="zh-CN" sz="2800" b="1" noProof="1">
                <a:solidFill>
                  <a:srgbClr val="F93E0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悲其志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”，请结合全文思考：“</a:t>
            </a:r>
            <a:r>
              <a:rPr lang="en-US" altLang="zh-CN" sz="2800" b="1" noProof="1">
                <a:solidFill>
                  <a:srgbClr val="F93E0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志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”指什么？作者为什么“</a:t>
            </a:r>
            <a:r>
              <a:rPr lang="en-US" altLang="zh-CN" sz="2800" b="1" noProof="1">
                <a:solidFill>
                  <a:srgbClr val="F93E0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悲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其志”？（3分）</a:t>
            </a:r>
            <a:endParaRPr lang="en-US" altLang="zh-CN" sz="2800" b="1" noProof="1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609600" y="609600"/>
            <a:ext cx="1114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检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19075" y="2471738"/>
            <a:ext cx="9555163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lang="en-US" altLang="zh-CN" sz="3600" b="1" noProof="1">
                <a:solidFill>
                  <a:srgbClr val="F93E0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志</a:t>
            </a: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”指屈原忠君爱国的思想，心系楚国、期望国家繁荣富强的理想追求以及高洁不屈的品格。</a:t>
            </a:r>
            <a:endParaRPr lang="en-US" altLang="zh-CN" sz="3600" b="1" noProof="1"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司马迁</a:t>
            </a:r>
            <a:r>
              <a:rPr lang="en-US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</a:t>
            </a: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lang="en-US" altLang="zh-CN" sz="3600" b="1" noProof="1">
                <a:solidFill>
                  <a:srgbClr val="F93E0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悲</a:t>
            </a: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”，既是对屈原一生不幸遭遇的同情</a:t>
            </a:r>
            <a:r>
              <a:rPr lang="en-US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叹惋、</a:t>
            </a: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对其崇高的人格和政治追求的</a:t>
            </a:r>
            <a:r>
              <a:rPr lang="en-US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赞美、也是</a:t>
            </a: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对楚国腐朽政治和黑暗社会的批判。</a:t>
            </a:r>
            <a:endParaRPr lang="en-US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551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pic>
        <p:nvPicPr>
          <p:cNvPr id="72706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0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2"/>
          <p:cNvSpPr/>
          <p:nvPr>
            <p:custDataLst>
              <p:tags r:id="rId5"/>
            </p:custDataLst>
          </p:nvPr>
        </p:nvSpPr>
        <p:spPr>
          <a:xfrm>
            <a:off x="11887200" y="1393825"/>
            <a:ext cx="304800" cy="51768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>
            <a:off x="457200" y="1077913"/>
            <a:ext cx="11014075" cy="2182813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+mn-ea"/>
            </a:endParaRPr>
          </a:p>
        </p:txBody>
      </p:sp>
      <p:sp>
        <p:nvSpPr>
          <p:cNvPr id="16" name="矩形 14"/>
          <p:cNvSpPr/>
          <p:nvPr>
            <p:custDataLst>
              <p:tags r:id="rId7"/>
            </p:custDataLst>
          </p:nvPr>
        </p:nvSpPr>
        <p:spPr>
          <a:xfrm>
            <a:off x="457200" y="3408363"/>
            <a:ext cx="10820400" cy="316388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+mn-ea"/>
            </a:endParaRPr>
          </a:p>
        </p:txBody>
      </p:sp>
      <p:sp>
        <p:nvSpPr>
          <p:cNvPr id="17" name="矩形 11"/>
          <p:cNvSpPr/>
          <p:nvPr>
            <p:custDataLst>
              <p:tags r:id="rId8"/>
            </p:custDataLst>
          </p:nvPr>
        </p:nvSpPr>
        <p:spPr>
          <a:xfrm>
            <a:off x="0" y="1392238"/>
            <a:ext cx="304800" cy="5178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457200" y="152400"/>
            <a:ext cx="112776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altLang="en-US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知人论世</a:t>
            </a:r>
            <a:r>
              <a:rPr kumimoji="0" lang="en-US" altLang="zh-CN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——</a:t>
            </a:r>
            <a:r>
              <a:rPr kumimoji="0" lang="zh-CN" altLang="en-US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司马迁</a:t>
            </a:r>
            <a:endParaRPr kumimoji="0" lang="zh-CN" altLang="en-US" sz="4400" b="1" kern="1200" cap="none" spc="16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588963" y="1077913"/>
            <a:ext cx="10752138" cy="2184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   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司马迁，字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子长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,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西汉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思想家、史学家、文学家,元封三年任太史令,后因替李陵辩解,得罪下狱,受腐刑。出狱后任中书令,发愤继续完成所著史籍。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人称其书为《太史公书》,后称《史记》,对后代史学有深远的影响。</a:t>
            </a:r>
            <a:r>
              <a:rPr kumimoji="0" lang="zh-CN" altLang="en-US" sz="28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</a:t>
            </a:r>
            <a:endParaRPr kumimoji="0" lang="zh-CN" altLang="en-US" sz="2800" b="1" i="0" u="none" strike="noStrike" kern="1200" cap="none" spc="100" normalizeH="0" baseline="0" noProof="1">
              <a:ln w="3175"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11"/>
            </p:custDataLst>
          </p:nvPr>
        </p:nvSpPr>
        <p:spPr>
          <a:xfrm>
            <a:off x="560388" y="3665538"/>
            <a:ext cx="10910888" cy="26479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ts val="386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 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《史记》全书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一百三十篇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,包括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十二本纪、三十世家、七十列传、十表、八书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,共五十二万六千五百字,叙述了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上起黄帝,下到汉武帝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太初四年约3000年的历史;是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我国二十四史中的第一部纪传体通史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。</a:t>
            </a:r>
            <a:endParaRPr kumimoji="0" lang="zh-CN" altLang="en-US" sz="3200" b="1" i="0" u="none" strike="noStrike" kern="1200" cap="none" spc="1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ts val="386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 《史记》是作为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正史的二十四史中的第一部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。  </a:t>
            </a:r>
            <a:endParaRPr kumimoji="0" lang="zh-CN" altLang="en-US" sz="3200" b="1" i="0" u="none" strike="noStrike" kern="1200" cap="none" spc="1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89325" y="1127125"/>
            <a:ext cx="755650" cy="4349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91025" y="1095375"/>
            <a:ext cx="850900" cy="4984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93175" y="2254250"/>
            <a:ext cx="2203450" cy="5143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51250" y="3652838"/>
            <a:ext cx="2025650" cy="4667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3063" y="3589338"/>
            <a:ext cx="4535488" cy="546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3725" y="4087813"/>
            <a:ext cx="3797300" cy="546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148888" y="4135438"/>
            <a:ext cx="1238250" cy="4667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7063" y="4651375"/>
            <a:ext cx="2668588" cy="4984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17800" y="5149850"/>
            <a:ext cx="2106613" cy="530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4" grpId="2"/>
      <p:bldP spid="7" grpId="3"/>
      <p:bldP spid="8" grpId="4"/>
      <p:bldP spid="9" grpId="5"/>
      <p:bldP spid="13" grpId="6"/>
      <p:bldP spid="15" grpId="7"/>
      <p:bldP spid="18" grpId="8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TextBox 1"/>
          <p:cNvSpPr txBox="1"/>
          <p:nvPr/>
        </p:nvSpPr>
        <p:spPr>
          <a:xfrm>
            <a:off x="0" y="663575"/>
            <a:ext cx="12192000" cy="3019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8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心灵悟语：</a:t>
            </a:r>
            <a:endParaRPr lang="zh-CN" altLang="en-US" sz="4800" b="1">
              <a:solidFill>
                <a:srgbClr val="0000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zh-CN" altLang="en-US" sz="48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endParaRPr lang="zh-CN" altLang="en-US" sz="4800" b="1">
              <a:solidFill>
                <a:srgbClr val="0000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zh-CN" altLang="en-US" sz="48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</a:t>
            </a:r>
            <a:endParaRPr lang="zh-CN" altLang="en-US" sz="4800" b="1">
              <a:solidFill>
                <a:srgbClr val="0000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zh-CN" altLang="en-US" sz="48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</a:t>
            </a: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学习完本文你受到怎样的启发和教益？</a:t>
            </a: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TextBox 1"/>
          <p:cNvSpPr txBox="1"/>
          <p:nvPr/>
        </p:nvSpPr>
        <p:spPr>
          <a:xfrm>
            <a:off x="731838" y="388938"/>
            <a:ext cx="10783887" cy="5214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800" b="1">
                <a:solidFill>
                  <a:srgbClr val="F93E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屈原的名字对我们更为神圣。他不仅是古代的天才歌手，而且是一名伟大的爱国者，无私无畏，勇敢高尚。他的形象保留在每个中国人的脑海里。无论在国内国外，屈原都是一个不朽的形象。我们就是他生命长存的见证人。</a:t>
            </a:r>
            <a:endParaRPr lang="zh-CN" altLang="en-US" sz="4800" b="1">
              <a:solidFill>
                <a:srgbClr val="F93E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800" b="1">
                <a:solidFill>
                  <a:srgbClr val="F93E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</a:t>
            </a:r>
            <a:r>
              <a:rPr lang="en-US" altLang="zh-CN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毛泽东</a:t>
            </a:r>
            <a:endParaRPr lang="zh-CN" altLang="en-US" sz="4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占位符 23"/>
          <p:cNvPicPr>
            <a:picLocks noChangeAspect="1"/>
          </p:cNvPicPr>
          <p:nvPr/>
        </p:nvPicPr>
        <p:blipFill>
          <a:blip r:embed="rId1"/>
          <a:srcRect l="15202" r="15202"/>
          <a:stretch>
            <a:fillRect/>
          </a:stretch>
        </p:blipFill>
        <p:spPr>
          <a:xfrm>
            <a:off x="9424670" y="3930650"/>
            <a:ext cx="2898140" cy="307022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54627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628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5"/>
            </p:custDataLst>
          </p:nvPr>
        </p:nvSpPr>
        <p:spPr>
          <a:xfrm>
            <a:off x="0" y="461963"/>
            <a:ext cx="1725613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6"/>
            </p:custDataLst>
          </p:nvPr>
        </p:nvSpPr>
        <p:spPr>
          <a:xfrm>
            <a:off x="0" y="2314575"/>
            <a:ext cx="12192000" cy="1890713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7"/>
            </p:custDataLst>
          </p:nvPr>
        </p:nvSpPr>
        <p:spPr>
          <a:xfrm>
            <a:off x="0" y="609600"/>
            <a:ext cx="15208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8"/>
            </p:custDataLst>
          </p:nvPr>
        </p:nvSpPr>
        <p:spPr>
          <a:xfrm>
            <a:off x="115888" y="142875"/>
            <a:ext cx="11196638" cy="62357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   </a:t>
            </a:r>
            <a:r>
              <a:rPr kumimoji="0" lang="en-US" altLang="zh-CN" sz="28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      </a:t>
            </a: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1、下列对文中古文化常识的相关内容的解说，不正确</a:t>
            </a:r>
            <a:endParaRPr kumimoji="0" lang="en-US" altLang="zh-CN" sz="2800" b="1" i="0" u="none" strike="noStrike" kern="1200" cap="none" spc="20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           的一项是</a:t>
            </a: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（         ）</a:t>
            </a:r>
            <a:endParaRPr kumimoji="0" lang="en-US" altLang="zh-CN" sz="2800" b="1" i="0" u="none" strike="noStrike" kern="1200" cap="none" spc="20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A.“左徒”是战国时楚国设立的官职，主要职责是规谏国君、举荐人才，也参与议论国家大事，接待外国使节。</a:t>
            </a:r>
            <a:endParaRPr kumimoji="0" lang="en-US" altLang="zh-CN" sz="2800" b="1" i="0" u="none" strike="noStrike" kern="1200" cap="none" spc="20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B.古时“字”是对“名”的解释和补充，它和“名”互为表里，如屈原名“平”字“原”。自己称呼用字，外面称人用名。</a:t>
            </a:r>
            <a:endParaRPr kumimoji="0" lang="en-US" altLang="zh-CN" sz="2800" b="1" i="0" u="none" strike="noStrike" kern="1200" cap="none" spc="20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C.”文中的“三闾大夫”是战国时楚国特设的官职，是主</a:t>
            </a:r>
            <a:endParaRPr kumimoji="0" lang="en-US" altLang="zh-CN" sz="2800" b="1" i="0" u="none" strike="noStrike" kern="1200" cap="none" spc="20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持宗庙祭祀、兼管贵族屈、景、昭三大氏子弟教育的差事。</a:t>
            </a:r>
            <a:endParaRPr kumimoji="0" lang="en-US" altLang="zh-CN" sz="2800" b="1" i="0" u="none" strike="noStrike" kern="1200" cap="none" spc="20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D.“齐与楚从亲”中的“从”指“合纵”，即诸侯联合</a:t>
            </a:r>
            <a:endParaRPr kumimoji="0" lang="en-US" altLang="zh-CN" sz="2800" b="1" i="0" u="none" strike="noStrike" kern="1200" cap="none" spc="20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抗秦的同盟，用于阻止强国对弱国的兼并，与“连横”相对。</a:t>
            </a:r>
            <a:r>
              <a:rPr kumimoji="0" lang="en-US" altLang="zh-CN" sz="28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</a:t>
            </a:r>
            <a:endParaRPr kumimoji="0" lang="zh-CN" altLang="zh-CN" sz="2800" b="1" i="0" u="none" strike="noStrike" kern="1200" cap="none" spc="200" normalizeH="0" baseline="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609600" y="609600"/>
            <a:ext cx="1114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检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381500" y="720725"/>
            <a:ext cx="8636000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40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  自己称呼用名，外面称人用字</a:t>
            </a:r>
            <a:endParaRPr kumimoji="0" lang="zh-CN" altLang="en-US" sz="40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占位符 23"/>
          <p:cNvPicPr>
            <a:picLocks noChangeAspect="1"/>
          </p:cNvPicPr>
          <p:nvPr/>
        </p:nvPicPr>
        <p:blipFill>
          <a:blip r:embed="rId1"/>
          <a:srcRect l="15202" r="15202"/>
          <a:stretch>
            <a:fillRect/>
          </a:stretch>
        </p:blipFill>
        <p:spPr>
          <a:xfrm>
            <a:off x="9424670" y="3930650"/>
            <a:ext cx="2898140" cy="307022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55651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5652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23"/>
          <p:cNvSpPr/>
          <p:nvPr>
            <p:custDataLst>
              <p:tags r:id="rId5"/>
            </p:custDataLst>
          </p:nvPr>
        </p:nvSpPr>
        <p:spPr>
          <a:xfrm>
            <a:off x="0" y="461963"/>
            <a:ext cx="1725613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alpha val="100000"/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6"/>
            </p:custDataLst>
          </p:nvPr>
        </p:nvSpPr>
        <p:spPr>
          <a:xfrm>
            <a:off x="0" y="2314575"/>
            <a:ext cx="12192000" cy="1890713"/>
          </a:xfrm>
          <a:prstGeom prst="rect">
            <a:avLst/>
          </a:prstGeom>
          <a:solidFill>
            <a:schemeClr val="accent1">
              <a:alpha val="30000"/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7"/>
            </p:custDataLst>
          </p:nvPr>
        </p:nvSpPr>
        <p:spPr>
          <a:xfrm>
            <a:off x="0" y="609600"/>
            <a:ext cx="1520825" cy="762000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Title 6"/>
          <p:cNvSpPr txBox="1"/>
          <p:nvPr>
            <p:custDataLst>
              <p:tags r:id="rId8"/>
            </p:custDataLst>
          </p:nvPr>
        </p:nvSpPr>
        <p:spPr>
          <a:xfrm>
            <a:off x="301625" y="177800"/>
            <a:ext cx="11777663" cy="650398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ts val="316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   </a:t>
            </a:r>
            <a:r>
              <a:rPr kumimoji="0" lang="en-US" altLang="zh-CN" sz="2800" b="1" i="0" u="none" strike="noStrike" kern="1200" cap="none" spc="200" normalizeH="0" baseline="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   </a:t>
            </a:r>
            <a:r>
              <a:rPr kumimoji="0" lang="en-US" altLang="zh-CN" sz="2800" b="1" i="0" u="none" strike="noStrike" kern="1200" cap="none" spc="2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2、下列对原文有关内容的概括和分析，不正确的一项是</a:t>
            </a:r>
            <a:r>
              <a:rPr kumimoji="0" lang="zh-CN" altLang="en-US" sz="2800" b="1" i="0" u="none" strike="noStrike" kern="1200" cap="none" spc="2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（   ）</a:t>
            </a:r>
            <a:endParaRPr kumimoji="0" lang="en-US" altLang="zh-CN" sz="2800" b="1" i="0" u="none" strike="noStrike" kern="1200" cap="none" spc="2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ts val="316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2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A.屈原才能卓越。他“明于治乱，娴于辞令”，博闻强志，图议国事，应对诸侯，深得楚怀王信任，也因此招致上官大夫的嫉妒。</a:t>
            </a:r>
            <a:endParaRPr kumimoji="0" lang="en-US" altLang="zh-CN" sz="2800" b="1" i="0" u="none" strike="noStrike" kern="1200" cap="none" spc="2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ts val="316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2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B.屈原志行高洁。他在《离骚》中以美人香草喻高洁的志趣，以浊秽、尘埃、滋垢喻邪恶，他自疏濯淖污泥，表现其泥而不滓的高尚品德。</a:t>
            </a:r>
            <a:endParaRPr kumimoji="0" lang="en-US" altLang="zh-CN" sz="2800" b="1" i="0" u="none" strike="noStrike" kern="1200" cap="none" spc="2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ts val="316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2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C.屈原忠君爱国。他在被罢免官职之时，依然“眷顾楚国，系心怀王”，多次表明心迹，尽显其忠于祖国的信念不仅没有改变，反而更加坚定。</a:t>
            </a:r>
            <a:endParaRPr kumimoji="0" lang="en-US" altLang="zh-CN" sz="2800" b="1" i="0" u="none" strike="noStrike" kern="1200" cap="none" spc="2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ts val="316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2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D.屈原以死明志。他最终愤而自沉汨罗，表明不与世</a:t>
            </a:r>
            <a:endParaRPr kumimoji="0" lang="en-US" altLang="zh-CN" sz="2800" b="1" i="0" u="none" strike="noStrike" kern="1200" cap="none" spc="2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ts val="316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2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俗同流合污的高尚情怀。“怀石”“自投”写出他赴死</a:t>
            </a:r>
            <a:endParaRPr kumimoji="0" lang="en-US" altLang="zh-CN" sz="2800" b="1" i="0" u="none" strike="noStrike" kern="1200" cap="none" spc="2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ts val="316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2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决心之坚定，以身殉国的精神令人动容。</a:t>
            </a:r>
            <a:endParaRPr kumimoji="0" lang="en-US" altLang="zh-CN" sz="2800" b="1" i="0" u="none" strike="noStrike" kern="1200" cap="none" spc="2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609600" y="609600"/>
            <a:ext cx="1114425" cy="762000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sz="4000" b="1" kern="1200" cap="none" spc="30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检</a:t>
            </a:r>
            <a:endParaRPr kumimoji="0" lang="zh-CN" sz="4000" b="1" kern="1200" cap="none" spc="30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97150" y="6151563"/>
            <a:ext cx="4613275" cy="706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C、他遭馋流放期间</a:t>
            </a:r>
            <a:endParaRPr kumimoji="0" lang="zh-CN" altLang="en-US" sz="4000" b="1" i="0" u="none" strike="noStrike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55653" name="New picture" hidden="1"/>
          <p:cNvPicPr/>
          <p:nvPr/>
        </p:nvPicPr>
        <p:blipFill>
          <a:blip r:embed="rId10"/>
          <a:stretch>
            <a:fillRect/>
          </a:stretch>
        </p:blipFill>
        <p:spPr>
          <a:xfrm>
            <a:off x="11506200" y="10820400"/>
            <a:ext cx="469900" cy="495300"/>
          </a:xfrm>
          <a:prstGeom prst="cube">
            <a:avLst/>
          </a:prstGeom>
        </p:spPr>
      </p:pic>
      <p:pic>
        <p:nvPicPr>
          <p:cNvPr id="155654" name="New picture"/>
          <p:cNvPicPr/>
          <p:nvPr/>
        </p:nvPicPr>
        <p:blipFill>
          <a:blip r:embed="rId11"/>
          <a:stretch>
            <a:fillRect/>
          </a:stretch>
        </p:blipFill>
        <p:spPr>
          <a:xfrm>
            <a:off x="12433300" y="11861800"/>
            <a:ext cx="355600" cy="266700"/>
          </a:xfrm>
          <a:prstGeom prst="cube">
            <a:avLst/>
          </a:prstGeom>
        </p:spPr>
      </p:pic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551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pic>
        <p:nvPicPr>
          <p:cNvPr id="73731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2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2"/>
          <p:cNvSpPr/>
          <p:nvPr>
            <p:custDataLst>
              <p:tags r:id="rId5"/>
            </p:custDataLst>
          </p:nvPr>
        </p:nvSpPr>
        <p:spPr>
          <a:xfrm>
            <a:off x="11887200" y="1393825"/>
            <a:ext cx="304800" cy="51768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>
            <a:off x="457200" y="1095375"/>
            <a:ext cx="10820400" cy="2984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+mn-ea"/>
            </a:endParaRPr>
          </a:p>
        </p:txBody>
      </p:sp>
      <p:sp>
        <p:nvSpPr>
          <p:cNvPr id="16" name="矩形 14"/>
          <p:cNvSpPr/>
          <p:nvPr>
            <p:custDataLst>
              <p:tags r:id="rId7"/>
            </p:custDataLst>
          </p:nvPr>
        </p:nvSpPr>
        <p:spPr>
          <a:xfrm>
            <a:off x="457200" y="4249738"/>
            <a:ext cx="10820400" cy="2322513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+mn-ea"/>
            </a:endParaRPr>
          </a:p>
        </p:txBody>
      </p:sp>
      <p:sp>
        <p:nvSpPr>
          <p:cNvPr id="17" name="矩形 11"/>
          <p:cNvSpPr/>
          <p:nvPr>
            <p:custDataLst>
              <p:tags r:id="rId8"/>
            </p:custDataLst>
          </p:nvPr>
        </p:nvSpPr>
        <p:spPr>
          <a:xfrm>
            <a:off x="0" y="1393825"/>
            <a:ext cx="304800" cy="5178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457200" y="152400"/>
            <a:ext cx="112776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altLang="en-US" sz="4400" b="1" kern="1200" cap="none" spc="16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《史记》</a:t>
            </a:r>
            <a:endParaRPr kumimoji="0" lang="zh-CN" altLang="en-US" sz="4400" b="1" kern="1200" cap="none" spc="16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720725" y="1225550"/>
            <a:ext cx="9855200" cy="5191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本纪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:叙述历代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帝王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的历史；</a:t>
            </a:r>
            <a:endParaRPr kumimoji="0" lang="zh-CN" altLang="en-US" sz="3200" b="1" i="0" u="none" strike="noStrike" kern="1200" cap="none" spc="1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11"/>
            </p:custDataLst>
          </p:nvPr>
        </p:nvSpPr>
        <p:spPr>
          <a:xfrm>
            <a:off x="641350" y="4295775"/>
            <a:ext cx="10636250" cy="19875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    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全书人物塑造形象鲜明,文笔简练朴素，其中也有许多思想性和艺术性高度结合的作品。鲁迅赞誉它为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“史家之绝唱,无韵之离骚”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,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意即它既是史学巨著,又是文学巨著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。</a:t>
            </a:r>
            <a:endParaRPr kumimoji="0" lang="zh-CN" altLang="en-US" sz="3200" b="1" i="0" u="none" strike="noStrike" kern="1200" cap="none" spc="1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12"/>
            </p:custDataLst>
          </p:nvPr>
        </p:nvSpPr>
        <p:spPr>
          <a:xfrm>
            <a:off x="720725" y="1893888"/>
            <a:ext cx="9855200" cy="5191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世家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:叙述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贵族王侯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的历史；</a:t>
            </a:r>
            <a:endParaRPr kumimoji="0" lang="zh-CN" altLang="en-US" sz="3200" b="1" i="0" u="none" strike="noStrike" kern="1200" cap="none" spc="1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13"/>
            </p:custDataLst>
          </p:nvPr>
        </p:nvSpPr>
        <p:spPr>
          <a:xfrm>
            <a:off x="720725" y="2476500"/>
            <a:ext cx="9855200" cy="5207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列传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:历代诸侯之外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名官名人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的事迹；</a:t>
            </a:r>
            <a:endParaRPr kumimoji="0" lang="zh-CN" altLang="en-US" sz="3200" b="1" i="0" u="none" strike="noStrike" kern="1200" cap="none" spc="1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4"/>
            </p:custDataLst>
          </p:nvPr>
        </p:nvSpPr>
        <p:spPr>
          <a:xfrm>
            <a:off x="720725" y="3041650"/>
            <a:ext cx="9855200" cy="5191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表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:各个历史时期的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简单大事记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；</a:t>
            </a:r>
            <a:endParaRPr kumimoji="0" lang="zh-CN" altLang="en-US" sz="3200" b="1" i="0" u="none" strike="noStrike" kern="1200" cap="none" spc="1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9" name="Title 6"/>
          <p:cNvSpPr txBox="1"/>
          <p:nvPr>
            <p:custDataLst>
              <p:tags r:id="rId15"/>
            </p:custDataLst>
          </p:nvPr>
        </p:nvSpPr>
        <p:spPr>
          <a:xfrm>
            <a:off x="720725" y="3581400"/>
            <a:ext cx="9855200" cy="5191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书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:记载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典章制度,天文地理</a:t>
            </a:r>
            <a:r>
              <a:rPr kumimoji="0" lang="zh-CN" altLang="en-US" sz="3200" b="1" i="0" u="none" strike="noStrike" kern="1200" cap="none" spc="100" normalizeH="0" baseline="0" noProof="1">
                <a:ln w="3175"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+mn-ea"/>
                <a:cs typeface="微软雅黑" panose="020B0503020204020204" pitchFamily="34" charset="-122"/>
              </a:rPr>
              <a:t>。</a:t>
            </a:r>
            <a:endParaRPr kumimoji="0" lang="zh-CN" altLang="en-US" sz="3200" b="1" i="0" u="none" strike="noStrike" kern="1200" cap="none" spc="100" normalizeH="0" baseline="0" noProof="1">
              <a:ln w="3175"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208644" y="1224915"/>
            <a:ext cx="2620643" cy="2726684"/>
          </a:xfrm>
          <a:prstGeom prst="ellipse">
            <a:avLst/>
          </a:prstGeom>
        </p:spPr>
      </p:pic>
    </p:spTree>
    <p:custDataLst>
      <p:tags r:id="rId17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ASSEMBLE_CHIP_INDEX" val="e8c450eded7c479094d6a1557cae17b8"/>
  <p:tag name="KSO_WM_BEAUTIFY_FLAG" val="#wm#"/>
  <p:tag name="KSO_WM_CHIP_FILLAREA_FILL_RULE" val="{&quot;fill_align&quot;:&quot;lm&quot;,&quot;fill_effect&quot;:[],&quot;fill_mode&quot;:&quot;adaptive&quot;,&quot;sacle_strategy&quot;:&quot;stretch&quot;}"/>
  <p:tag name="KSO_WM_CHIP_GROUPID" val="5f70393e747e3ea6e2929505"/>
  <p:tag name="KSO_WM_CHIP_XID" val="5f70393e747e3ea6e2929507"/>
  <p:tag name="KSO_WM_TAG_VERSION" val="1.0"/>
  <p:tag name="KSO_WM_TEMPLATE_CATEGORY" val="chip"/>
  <p:tag name="KSO_WM_TEMPLATE_INDEX" val="20211536"/>
  <p:tag name="KSO_WM_UNIT_COMPATIBLE" val="0"/>
  <p:tag name="KSO_WM_UNIT_DEC_AREA_ID" val="205efa92eb254a558ec99e9171d51ae1"/>
  <p:tag name="KSO_WM_UNIT_DECORATE_INFO" val=""/>
  <p:tag name="KSO_WM_UNIT_DIAGRAM_ISNUMVISUAL" val="0"/>
  <p:tag name="KSO_WM_UNIT_DIAGRAM_ISREFERUNIT" val="0"/>
  <p:tag name="KSO_WM_UNIT_HIGHLIGHT" val="0"/>
  <p:tag name="KSO_WM_UNIT_ID" val="chip20211536_2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100.xml><?xml version="1.0" encoding="utf-8"?>
<p:tagLst xmlns:p="http://schemas.openxmlformats.org/presentationml/2006/main">
  <p:tag name="KSO_WM_SLIDE_BACKGROUND_TYPE" val="frame"/>
</p:tagLst>
</file>

<file path=ppt/tags/tag101.xml><?xml version="1.0" encoding="utf-8"?>
<p:tagLst xmlns:p="http://schemas.openxmlformats.org/presentationml/2006/main">
  <p:tag name="KSO_WM_SLIDE_BACKGROUND_TYPE" val="frame"/>
</p:tagLst>
</file>

<file path=ppt/tags/tag102.xml><?xml version="1.0" encoding="utf-8"?>
<p:tagLst xmlns:p="http://schemas.openxmlformats.org/presentationml/2006/main">
  <p:tag name="KSO_WM_ASSEMBLE_CHIP_INDEX" val="dbea6c7fa6b24b9b8ccba999ad12512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leftRight"/>
  <p:tag name="KSO_WM_TAG_VERSION" val="1.0"/>
  <p:tag name="KSO_WM_TEMPLATE_CATEGORY" val="chip"/>
  <p:tag name="KSO_WM_TEMPLATE_INDEX" val="20211536"/>
  <p:tag name="KSO_WM_UNIT_COMPATIBLE" val="0"/>
  <p:tag name="KSO_WM_UNIT_DEC_AREA_ID" val="72762f81532d4de98e40b8f475cd61c0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03.xml><?xml version="1.0" encoding="utf-8"?>
<p:tagLst xmlns:p="http://schemas.openxmlformats.org/presentationml/2006/main">
  <p:tag name="KSO_WM_ASSEMBLE_CHIP_INDEX" val="e675003e356b4d78b3c009fa8030ebe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leftRight"/>
  <p:tag name="KSO_WM_TAG_VERSION" val="1.0"/>
  <p:tag name="KSO_WM_TEMPLATE_CATEGORY" val="chip"/>
  <p:tag name="KSO_WM_TEMPLATE_INDEX" val="20211536"/>
  <p:tag name="KSO_WM_UNIT_COMPATIBLE" val="0"/>
  <p:tag name="KSO_WM_UNIT_DEC_AREA_ID" val="fde58f2bdeb04ae18e4492a541e6ffab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04.xml><?xml version="1.0" encoding="utf-8"?>
<p:tagLst xmlns:p="http://schemas.openxmlformats.org/presentationml/2006/main">
  <p:tag name="KSO_WM_ASSEMBLE_CHIP_INDEX" val="284d61f498d243c783e35b922b9436f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leftRight"/>
  <p:tag name="KSO_WM_TAG_VERSION" val="1.0"/>
  <p:tag name="KSO_WM_TEMPLATE_CATEGORY" val="chip"/>
  <p:tag name="KSO_WM_TEMPLATE_INDEX" val="20211536"/>
  <p:tag name="KSO_WM_UNIT_COMPATIBLE" val="0"/>
  <p:tag name="KSO_WM_UNIT_DEC_AREA_ID" val="9d1e1ecb376a4f83adc35f3db5e3d0a1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05.xml><?xml version="1.0" encoding="utf-8"?>
<p:tagLst xmlns:p="http://schemas.openxmlformats.org/presentationml/2006/main">
  <p:tag name="KSO_WM_SLIDE_BACKGROUND_TYPE" val="leftRight"/>
</p:tagLst>
</file>

<file path=ppt/tags/tag106.xml><?xml version="1.0" encoding="utf-8"?>
<p:tagLst xmlns:p="http://schemas.openxmlformats.org/presentationml/2006/main">
  <p:tag name="KSO_WM_SLIDE_BACKGROUND_TYPE" val="leftRight"/>
</p:tagLst>
</file>

<file path=ppt/tags/tag107.xml><?xml version="1.0" encoding="utf-8"?>
<p:tagLst xmlns:p="http://schemas.openxmlformats.org/presentationml/2006/main">
  <p:tag name="KSO_WM_SLIDE_BACKGROUND_TYPE" val="leftRight"/>
</p:tagLst>
</file>

<file path=ppt/tags/tag108.xml><?xml version="1.0" encoding="utf-8"?>
<p:tagLst xmlns:p="http://schemas.openxmlformats.org/presentationml/2006/main">
  <p:tag name="KSO_WM_ASSEMBLE_CHIP_INDEX" val="d123dec10a9048818ecea457490f2a6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topBottom"/>
  <p:tag name="KSO_WM_TAG_VERSION" val="1.0"/>
  <p:tag name="KSO_WM_TEMPLATE_CATEGORY" val="chip"/>
  <p:tag name="KSO_WM_TEMPLATE_INDEX" val="20211536"/>
  <p:tag name="KSO_WM_UNIT_COMPATIBLE" val="0"/>
  <p:tag name="KSO_WM_UNIT_DEC_AREA_ID" val="7222a49af77746e39a75144ceeec5778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09.xml><?xml version="1.0" encoding="utf-8"?>
<p:tagLst xmlns:p="http://schemas.openxmlformats.org/presentationml/2006/main">
  <p:tag name="KSO_WM_ASSEMBLE_CHIP_INDEX" val="ccb3e0ca609141098f0c95f0ddb57bc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topBottom"/>
  <p:tag name="KSO_WM_TAG_VERSION" val="1.0"/>
  <p:tag name="KSO_WM_TEMPLATE_CATEGORY" val="chip"/>
  <p:tag name="KSO_WM_TEMPLATE_INDEX" val="20211536"/>
  <p:tag name="KSO_WM_UNIT_COMPATIBLE" val="0"/>
  <p:tag name="KSO_WM_UNIT_DEC_AREA_ID" val="121b2d903fd242669f5c41e38abd873d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.xml><?xml version="1.0" encoding="utf-8"?>
<p:tagLst xmlns:p="http://schemas.openxmlformats.org/presentationml/2006/main">
  <p:tag name="KSO_WM_ASSEMBLE_CHIP_INDEX" val="c8bc33cc27db4a5c93b230eed3323e5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6ee71d9036044fa2a733005996ac507e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0.xml><?xml version="1.0" encoding="utf-8"?>
<p:tagLst xmlns:p="http://schemas.openxmlformats.org/presentationml/2006/main">
  <p:tag name="KSO_WM_ASSEMBLE_CHIP_INDEX" val="d763d9e697674b088fc16c754e2cf605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topBottom"/>
  <p:tag name="KSO_WM_TAG_VERSION" val="1.0"/>
  <p:tag name="KSO_WM_TEMPLATE_CATEGORY" val="chip"/>
  <p:tag name="KSO_WM_TEMPLATE_INDEX" val="20211536"/>
  <p:tag name="KSO_WM_UNIT_COMPATIBLE" val="0"/>
  <p:tag name="KSO_WM_UNIT_DEC_AREA_ID" val="3dc006dc033643e790c039b9770c76ba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1.xml><?xml version="1.0" encoding="utf-8"?>
<p:tagLst xmlns:p="http://schemas.openxmlformats.org/presentationml/2006/main">
  <p:tag name="KSO_WM_SLIDE_BACKGROUND_TYPE" val="topBottom"/>
</p:tagLst>
</file>

<file path=ppt/tags/tag112.xml><?xml version="1.0" encoding="utf-8"?>
<p:tagLst xmlns:p="http://schemas.openxmlformats.org/presentationml/2006/main">
  <p:tag name="KSO_WM_SLIDE_BACKGROUND_TYPE" val="topBottom"/>
</p:tagLst>
</file>

<file path=ppt/tags/tag113.xml><?xml version="1.0" encoding="utf-8"?>
<p:tagLst xmlns:p="http://schemas.openxmlformats.org/presentationml/2006/main">
  <p:tag name="KSO_WM_SLIDE_BACKGROUND_TYPE" val="topBottom"/>
</p:tagLst>
</file>

<file path=ppt/tags/tag114.xml><?xml version="1.0" encoding="utf-8"?>
<p:tagLst xmlns:p="http://schemas.openxmlformats.org/presentationml/2006/main">
  <p:tag name="KSO_WM_ASSEMBLE_CHIP_INDEX" val="4d891366e3244818bbbae1c6b56218f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bottomTop"/>
  <p:tag name="KSO_WM_TAG_VERSION" val="1.0"/>
  <p:tag name="KSO_WM_TEMPLATE_CATEGORY" val="chip"/>
  <p:tag name="KSO_WM_TEMPLATE_INDEX" val="20211536"/>
  <p:tag name="KSO_WM_UNIT_COMPATIBLE" val="0"/>
  <p:tag name="KSO_WM_UNIT_DEC_AREA_ID" val="1153fc68fb15402eab0c560d152de468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5.xml><?xml version="1.0" encoding="utf-8"?>
<p:tagLst xmlns:p="http://schemas.openxmlformats.org/presentationml/2006/main">
  <p:tag name="KSO_WM_ASSEMBLE_CHIP_INDEX" val="2c21bc9b92f34a9da2f11d3b389a8ec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bottomTop"/>
  <p:tag name="KSO_WM_TAG_VERSION" val="1.0"/>
  <p:tag name="KSO_WM_TEMPLATE_CATEGORY" val="chip"/>
  <p:tag name="KSO_WM_TEMPLATE_INDEX" val="20211536"/>
  <p:tag name="KSO_WM_UNIT_COMPATIBLE" val="0"/>
  <p:tag name="KSO_WM_UNIT_DEC_AREA_ID" val="b87fef191b5c4bafa9e5ea26158be9ca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6.xml><?xml version="1.0" encoding="utf-8"?>
<p:tagLst xmlns:p="http://schemas.openxmlformats.org/presentationml/2006/main">
  <p:tag name="KSO_WM_ASSEMBLE_CHIP_INDEX" val="fb54ee606d5945ce979b5b0dab62acf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bottomTop"/>
  <p:tag name="KSO_WM_TAG_VERSION" val="1.0"/>
  <p:tag name="KSO_WM_TEMPLATE_CATEGORY" val="chip"/>
  <p:tag name="KSO_WM_TEMPLATE_INDEX" val="20211536"/>
  <p:tag name="KSO_WM_UNIT_COMPATIBLE" val="0"/>
  <p:tag name="KSO_WM_UNIT_DEC_AREA_ID" val="f2f1ca561b8a4af090ab6d30b8b0f5bf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7.xml><?xml version="1.0" encoding="utf-8"?>
<p:tagLst xmlns:p="http://schemas.openxmlformats.org/presentationml/2006/main">
  <p:tag name="KSO_WM_SLIDE_BACKGROUND_TYPE" val="bottomTop"/>
</p:tagLst>
</file>

<file path=ppt/tags/tag118.xml><?xml version="1.0" encoding="utf-8"?>
<p:tagLst xmlns:p="http://schemas.openxmlformats.org/presentationml/2006/main">
  <p:tag name="KSO_WM_SLIDE_BACKGROUND_TYPE" val="bottomTop"/>
</p:tagLst>
</file>

<file path=ppt/tags/tag119.xml><?xml version="1.0" encoding="utf-8"?>
<p:tagLst xmlns:p="http://schemas.openxmlformats.org/presentationml/2006/main">
  <p:tag name="KSO_WM_SLIDE_BACKGROUND_TYPE" val="bottomTop"/>
</p:tagLst>
</file>

<file path=ppt/tags/tag12.xml><?xml version="1.0" encoding="utf-8"?>
<p:tagLst xmlns:p="http://schemas.openxmlformats.org/presentationml/2006/main">
  <p:tag name="KSO_WM_ASSEMBLE_CHIP_INDEX" val="319e23de7d1d4b81aeac47f3378fb5f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e27b33b456c4d16af8305e2be68aec6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0.xml><?xml version="1.0" encoding="utf-8"?>
<p:tagLst xmlns:p="http://schemas.openxmlformats.org/presentationml/2006/main">
  <p:tag name="KSO_WM_ASSEMBLE_CHIP_INDEX" val="53ea44349cf3480492037d5aa91213b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a125e35e7b044434a307bc117c1044e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1.xml><?xml version="1.0" encoding="utf-8"?>
<p:tagLst xmlns:p="http://schemas.openxmlformats.org/presentationml/2006/main">
  <p:tag name="KSO_WM_ASSEMBLE_CHIP_INDEX" val="e961104a8d574b5999a7239b56cb646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0bfd42c9bf37471682d88ae34cb10a41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2.xml><?xml version="1.0" encoding="utf-8"?>
<p:tagLst xmlns:p="http://schemas.openxmlformats.org/presentationml/2006/main">
  <p:tag name="KSO_WM_ASSEMBLE_CHIP_INDEX" val="6727019f722c419093973f775b045a8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096c05cee2014930b2780ffaa1a444e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3.xml><?xml version="1.0" encoding="utf-8"?>
<p:tagLst xmlns:p="http://schemas.openxmlformats.org/presentationml/2006/main">
  <p:tag name="KSO_WM_SLIDE_BACKGROUND_TYPE" val="navigation"/>
</p:tagLst>
</file>

<file path=ppt/tags/tag124.xml><?xml version="1.0" encoding="utf-8"?>
<p:tagLst xmlns:p="http://schemas.openxmlformats.org/presentationml/2006/main">
  <p:tag name="KSO_WM_SLIDE_BACKGROUND_TYPE" val="navigation"/>
</p:tagLst>
</file>

<file path=ppt/tags/tag125.xml><?xml version="1.0" encoding="utf-8"?>
<p:tagLst xmlns:p="http://schemas.openxmlformats.org/presentationml/2006/main">
  <p:tag name="KSO_WM_SLIDE_BACKGROUND_TYPE" val="navigation"/>
</p:tagLst>
</file>

<file path=ppt/tags/tag126.xml><?xml version="1.0" encoding="utf-8"?>
<p:tagLst xmlns:p="http://schemas.openxmlformats.org/presentationml/2006/main">
  <p:tag name="KSO_WM_ASSEMBLE_CHIP_INDEX" val="7e78b3017c5f4e1db8532f6d268dd89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belt"/>
  <p:tag name="KSO_WM_TAG_VERSION" val="1.0"/>
  <p:tag name="KSO_WM_TEMPLATE_CATEGORY" val="chip"/>
  <p:tag name="KSO_WM_TEMPLATE_INDEX" val="20211536"/>
  <p:tag name="KSO_WM_UNIT_COMPATIBLE" val="0"/>
  <p:tag name="KSO_WM_UNIT_DEC_AREA_ID" val="02b77f5dbbd343b0a76fc99c85268b40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7.xml><?xml version="1.0" encoding="utf-8"?>
<p:tagLst xmlns:p="http://schemas.openxmlformats.org/presentationml/2006/main">
  <p:tag name="KSO_WM_ASSEMBLE_CHIP_INDEX" val="63fb3c0fbd2c427c9e0be8a2cda8a46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belt"/>
  <p:tag name="KSO_WM_TAG_VERSION" val="1.0"/>
  <p:tag name="KSO_WM_TEMPLATE_CATEGORY" val="chip"/>
  <p:tag name="KSO_WM_TEMPLATE_INDEX" val="20211536"/>
  <p:tag name="KSO_WM_UNIT_COMPATIBLE" val="0"/>
  <p:tag name="KSO_WM_UNIT_DEC_AREA_ID" val="353aedcd70064fa9b550b6255993cbff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8.xml><?xml version="1.0" encoding="utf-8"?>
<p:tagLst xmlns:p="http://schemas.openxmlformats.org/presentationml/2006/main">
  <p:tag name="KSO_WM_ASSEMBLE_CHIP_INDEX" val="a1d8f1cd2fdf4d5fbefce56032e2f89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belt"/>
  <p:tag name="KSO_WM_TAG_VERSION" val="1.0"/>
  <p:tag name="KSO_WM_TEMPLATE_CATEGORY" val="chip"/>
  <p:tag name="KSO_WM_TEMPLATE_INDEX" val="20211536"/>
  <p:tag name="KSO_WM_UNIT_COMPATIBLE" val="0"/>
  <p:tag name="KSO_WM_UNIT_DEC_AREA_ID" val="fa6a772b71e244e481cb3109c50c32d1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9.xml><?xml version="1.0" encoding="utf-8"?>
<p:tagLst xmlns:p="http://schemas.openxmlformats.org/presentationml/2006/main">
  <p:tag name="KSO_WM_SLIDE_BACKGROUND_TYPE" val="belt"/>
</p:tagLst>
</file>

<file path=ppt/tags/tag13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30.xml><?xml version="1.0" encoding="utf-8"?>
<p:tagLst xmlns:p="http://schemas.openxmlformats.org/presentationml/2006/main">
  <p:tag name="KSO_WM_SLIDE_BACKGROUND_TYPE" val="belt"/>
</p:tagLst>
</file>

<file path=ppt/tags/tag131.xml><?xml version="1.0" encoding="utf-8"?>
<p:tagLst xmlns:p="http://schemas.openxmlformats.org/presentationml/2006/main">
  <p:tag name="KSO_WM_SLIDE_BACKGROUND_TYPE" val="belt"/>
</p:tagLst>
</file>

<file path=ppt/tags/tag132.xml><?xml version="1.0" encoding="utf-8"?>
<p:tagLst xmlns:p="http://schemas.openxmlformats.org/presentationml/2006/main">
  <p:tag name="KSO_WM_TEMPLATE_CATEGORY" val="custom"/>
  <p:tag name="KSO_WM_TEMPLATE_INDEX" val="20205383"/>
</p:tagLst>
</file>

<file path=ppt/tags/tag133.xml><?xml version="1.0" encoding="utf-8"?>
<p:tagLst xmlns:p="http://schemas.openxmlformats.org/presentationml/2006/main">
  <p:tag name="KSO_WM_TEMPLATE_CATEGORY" val="custom"/>
  <p:tag name="KSO_WM_TEMPLATE_INDEX" val="20205383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83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41.xml><?xml version="1.0" encoding="utf-8"?>
<p:tagLst xmlns:p="http://schemas.openxmlformats.org/presentationml/2006/main">
  <p:tag name="KSO_WM_ASSEMBLE_CHIP_INDEX" val="2835155d941d4287b6fe650f237c908e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70393e747e3ea6e2929505"/>
  <p:tag name="KSO_WM_CHIP_XID" val="5f70393e747e3ea6e2929506"/>
  <p:tag name="KSO_WM_TAG_VERSION" val="1.0"/>
  <p:tag name="KSO_WM_TEMPLATE_CATEGORY" val="chip"/>
  <p:tag name="KSO_WM_TEMPLATE_INDEX" val="20211536"/>
  <p:tag name="KSO_WM_UNIT_COMPATIBLE" val="0"/>
  <p:tag name="KSO_WM_UNIT_DEC_AREA_ID" val="fb806386794442eaad41f431ca942cbb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211536_1*i*1"/>
  <p:tag name="KSO_WM_UNIT_INDEX" val="1"/>
  <p:tag name="KSO_WM_UNIT_LAYERLEVEL" val="1"/>
  <p:tag name="KSO_WM_UNIT_SM_LIMIT_TYPE" val=""/>
  <p:tag name="KSO_WM_UNIT_SUBTYPE" val="v"/>
  <p:tag name="KSO_WM_UNIT_TYPE" val="i"/>
</p:tagLst>
</file>

<file path=ppt/tags/tag142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43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44.xml><?xml version="1.0" encoding="utf-8"?>
<p:tagLst xmlns:p="http://schemas.openxmlformats.org/presentationml/2006/main">
  <p:tag name="KSO_WM_ASSEMBLE_CHIP_INDEX" val="e8c450eded7c479094d6a1557cae17b8"/>
  <p:tag name="KSO_WM_BEAUTIFY_FLAG" val="#wm#"/>
  <p:tag name="KSO_WM_CHIP_FILLAREA_FILL_RULE" val="{&quot;fill_align&quot;:&quot;lm&quot;,&quot;fill_effect&quot;:[],&quot;fill_mode&quot;:&quot;adaptive&quot;,&quot;sacle_strategy&quot;:&quot;stretch&quot;}"/>
  <p:tag name="KSO_WM_CHIP_GROUPID" val="5f70393e747e3ea6e2929505"/>
  <p:tag name="KSO_WM_CHIP_XID" val="5f70393e747e3ea6e2929507"/>
  <p:tag name="KSO_WM_TAG_VERSION" val="1.0"/>
  <p:tag name="KSO_WM_TEMPLATE_CATEGORY" val="chip"/>
  <p:tag name="KSO_WM_TEMPLATE_INDEX" val="20211536"/>
  <p:tag name="KSO_WM_UNIT_COMPATIBLE" val="0"/>
  <p:tag name="KSO_WM_UNIT_DEC_AREA_ID" val="205efa92eb254a558ec99e9171d51ae1"/>
  <p:tag name="KSO_WM_UNIT_DECORATE_INFO" val=""/>
  <p:tag name="KSO_WM_UNIT_DIAGRAM_ISNUMVISUAL" val="0"/>
  <p:tag name="KSO_WM_UNIT_DIAGRAM_ISREFERUNIT" val="0"/>
  <p:tag name="KSO_WM_UNIT_HIGHLIGHT" val="0"/>
  <p:tag name="KSO_WM_UNIT_ID" val="chip20211536_2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145.xml><?xml version="1.0" encoding="utf-8"?>
<p:tagLst xmlns:p="http://schemas.openxmlformats.org/presentationml/2006/main">
  <p:tag name="KSO_WM_ASSEMBLE_CHIP_INDEX" val="c8bc33cc27db4a5c93b230eed3323e5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6ee71d9036044fa2a733005996ac507e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46.xml><?xml version="1.0" encoding="utf-8"?>
<p:tagLst xmlns:p="http://schemas.openxmlformats.org/presentationml/2006/main">
  <p:tag name="KSO_WM_ASSEMBLE_CHIP_INDEX" val="319e23de7d1d4b81aeac47f3378fb5f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e27b33b456c4d16af8305e2be68aec6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47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48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49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5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50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51.xml><?xml version="1.0" encoding="utf-8"?>
<p:tagLst xmlns:p="http://schemas.openxmlformats.org/presentationml/2006/main">
  <p:tag name="KSO_WM_ASSEMBLE_CHIP_INDEX" val="d4f6edb6d7a5461b8350e05fd79cae14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5f70393e747e3ea6e2929505"/>
  <p:tag name="KSO_WM_CHIP_XID" val="5f70393e747e3ea6e2929507"/>
  <p:tag name="KSO_WM_TAG_VERSION" val="1.0"/>
  <p:tag name="KSO_WM_TEMPLATE_CATEGORY" val="chip"/>
  <p:tag name="KSO_WM_TEMPLATE_INDEX" val="20211536"/>
  <p:tag name="KSO_WM_UNIT_COMPATIBLE" val="0"/>
  <p:tag name="KSO_WM_UNIT_DEC_AREA_ID" val="bcf11f0336584c58bd6d94004baea9b0"/>
  <p:tag name="KSO_WM_UNIT_DECORATE_INFO" val=""/>
  <p:tag name="KSO_WM_UNIT_DIAGRAM_ISNUMVISUAL" val="0"/>
  <p:tag name="KSO_WM_UNIT_DIAGRAM_ISREFERUNIT" val="0"/>
  <p:tag name="KSO_WM_UNIT_HIGHLIGHT" val="0"/>
  <p:tag name="KSO_WM_UNIT_ID" val="chip20211536_2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152.xml><?xml version="1.0" encoding="utf-8"?>
<p:tagLst xmlns:p="http://schemas.openxmlformats.org/presentationml/2006/main">
  <p:tag name="KSO_WM_ASSEMBLE_CHIP_INDEX" val="91a1406bbf1b4a3093789211ce850c6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b56486d2934b6fb0e14c1863493630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53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54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55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56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57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58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59.xml><?xml version="1.0" encoding="utf-8"?>
<p:tagLst xmlns:p="http://schemas.openxmlformats.org/presentationml/2006/main">
  <p:tag name="KSO_WM_ASSEMBLE_CHIP_INDEX" val="2835155d941d4287b6fe650f237c908e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70393e747e3ea6e2929505"/>
  <p:tag name="KSO_WM_CHIP_XID" val="5f70393e747e3ea6e2929506"/>
  <p:tag name="KSO_WM_TAG_VERSION" val="1.0"/>
  <p:tag name="KSO_WM_TEMPLATE_CATEGORY" val="chip"/>
  <p:tag name="KSO_WM_TEMPLATE_INDEX" val="20211536"/>
  <p:tag name="KSO_WM_UNIT_COMPATIBLE" val="0"/>
  <p:tag name="KSO_WM_UNIT_DEC_AREA_ID" val="fb806386794442eaad41f431ca942cbb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211536_1*i*1"/>
  <p:tag name="KSO_WM_UNIT_INDEX" val="1"/>
  <p:tag name="KSO_WM_UNIT_LAYERLEVEL" val="1"/>
  <p:tag name="KSO_WM_UNIT_SM_LIMIT_TYPE" val=""/>
  <p:tag name="KSO_WM_UNIT_SUBTYPE" val="v"/>
  <p:tag name="KSO_WM_UNIT_TYPE" val="i"/>
</p:tagLst>
</file>

<file path=ppt/tags/tag16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60.xml><?xml version="1.0" encoding="utf-8"?>
<p:tagLst xmlns:p="http://schemas.openxmlformats.org/presentationml/2006/main">
  <p:tag name="KSO_WM_ASSEMBLE_CHIP_INDEX" val="0e46b7bf3ff446e2a8fe37b0de1d60e5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fa7d0ac41c4a0a525546"/>
  <p:tag name="KSO_WM_CHIP_XID" val="5ebdfa7d0ac41c4a0a525547"/>
  <p:tag name="KSO_WM_TAG_VERSION" val="1.0"/>
  <p:tag name="KSO_WM_TEMPLATE_ASSEMBLE_GROUPID" val="5f719a510ff15d9a40ede1d9"/>
  <p:tag name="KSO_WM_TEMPLATE_ASSEMBLE_XID" val="5f719a510ff15d9a40ede1d9"/>
  <p:tag name="KSO_WM_TEMPLATE_CATEGORY" val="custom"/>
  <p:tag name="KSO_WM_TEMPLATE_INDEX" val="20211536"/>
  <p:tag name="KSO_WM_UNIT_BLOCK" val="0"/>
  <p:tag name="KSO_WM_UNIT_COMPATIBLE" val="0"/>
  <p:tag name="KSO_WM_UNIT_DEC_AREA_ID" val="4dcd6deff7854578af0d8fa3e48ef93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a4f8fec9cd43468290842a4f1fea94d9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11536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"/>
</p:tagLst>
</file>

<file path=ppt/tags/tag161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62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63.xml><?xml version="1.0" encoding="utf-8"?>
<p:tagLst xmlns:p="http://schemas.openxmlformats.org/presentationml/2006/main">
  <p:tag name="KSO_WM_SLIDE_BACKGROUND_TYPE" val="general"/>
</p:tagLst>
</file>

<file path=ppt/tags/tag164.xml><?xml version="1.0" encoding="utf-8"?>
<p:tagLst xmlns:p="http://schemas.openxmlformats.org/presentationml/2006/main">
  <p:tag name="KSO_WM_SLIDE_BACKGROUND_TYPE" val="general"/>
</p:tagLst>
</file>

<file path=ppt/tags/tag165.xml><?xml version="1.0" encoding="utf-8"?>
<p:tagLst xmlns:p="http://schemas.openxmlformats.org/presentationml/2006/main">
  <p:tag name="KSO_WM_SLIDE_BACKGROUND_TYPE" val="general"/>
</p:tagLst>
</file>

<file path=ppt/tags/tag166.xml><?xml version="1.0" encoding="utf-8"?>
<p:tagLst xmlns:p="http://schemas.openxmlformats.org/presentationml/2006/main">
  <p:tag name="KSO_WM_ASSEMBLE_CHIP_INDEX" val="b1230808299d4a3db04285f71adeb62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frame"/>
  <p:tag name="KSO_WM_TAG_VERSION" val="1.0"/>
  <p:tag name="KSO_WM_TEMPLATE_CATEGORY" val="chip"/>
  <p:tag name="KSO_WM_TEMPLATE_INDEX" val="20211536"/>
  <p:tag name="KSO_WM_UNIT_COMPATIBLE" val="0"/>
  <p:tag name="KSO_WM_UNIT_DEC_AREA_ID" val="44c92b3295c34e15892b4f87effd1c1a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67.xml><?xml version="1.0" encoding="utf-8"?>
<p:tagLst xmlns:p="http://schemas.openxmlformats.org/presentationml/2006/main">
  <p:tag name="KSO_WM_ASSEMBLE_CHIP_INDEX" val="b0d7e9a709d547cca7cd8d2e35a6113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frame"/>
  <p:tag name="KSO_WM_TAG_VERSION" val="1.0"/>
  <p:tag name="KSO_WM_TEMPLATE_CATEGORY" val="chip"/>
  <p:tag name="KSO_WM_TEMPLATE_INDEX" val="20211536"/>
  <p:tag name="KSO_WM_UNIT_COMPATIBLE" val="0"/>
  <p:tag name="KSO_WM_UNIT_DEC_AREA_ID" val="e0b7fd58861b4cab97d8b9cd2a1538ec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68.xml><?xml version="1.0" encoding="utf-8"?>
<p:tagLst xmlns:p="http://schemas.openxmlformats.org/presentationml/2006/main">
  <p:tag name="KSO_WM_ASSEMBLE_CHIP_INDEX" val="2d7b1d94338d4c41a853d8bc33a30b4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frame"/>
  <p:tag name="KSO_WM_TAG_VERSION" val="1.0"/>
  <p:tag name="KSO_WM_TEMPLATE_CATEGORY" val="chip"/>
  <p:tag name="KSO_WM_TEMPLATE_INDEX" val="20211536"/>
  <p:tag name="KSO_WM_UNIT_COMPATIBLE" val="0"/>
  <p:tag name="KSO_WM_UNIT_DEC_AREA_ID" val="d964fe0889b4478bbf9d458329f3f2d8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69.xml><?xml version="1.0" encoding="utf-8"?>
<p:tagLst xmlns:p="http://schemas.openxmlformats.org/presentationml/2006/main">
  <p:tag name="KSO_WM_SLIDE_BACKGROUND_TYPE" val="frame"/>
</p:tagLst>
</file>

<file path=ppt/tags/tag17.xml><?xml version="1.0" encoding="utf-8"?>
<p:tagLst xmlns:p="http://schemas.openxmlformats.org/presentationml/2006/main">
  <p:tag name="KSO_WM_ASSEMBLE_CHIP_INDEX" val="d4f6edb6d7a5461b8350e05fd79cae14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5f70393e747e3ea6e2929505"/>
  <p:tag name="KSO_WM_CHIP_XID" val="5f70393e747e3ea6e2929507"/>
  <p:tag name="KSO_WM_TAG_VERSION" val="1.0"/>
  <p:tag name="KSO_WM_TEMPLATE_CATEGORY" val="chip"/>
  <p:tag name="KSO_WM_TEMPLATE_INDEX" val="20211536"/>
  <p:tag name="KSO_WM_UNIT_COMPATIBLE" val="0"/>
  <p:tag name="KSO_WM_UNIT_DEC_AREA_ID" val="bcf11f0336584c58bd6d94004baea9b0"/>
  <p:tag name="KSO_WM_UNIT_DECORATE_INFO" val=""/>
  <p:tag name="KSO_WM_UNIT_DIAGRAM_ISNUMVISUAL" val="0"/>
  <p:tag name="KSO_WM_UNIT_DIAGRAM_ISREFERUNIT" val="0"/>
  <p:tag name="KSO_WM_UNIT_HIGHLIGHT" val="0"/>
  <p:tag name="KSO_WM_UNIT_ID" val="chip20211536_2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170.xml><?xml version="1.0" encoding="utf-8"?>
<p:tagLst xmlns:p="http://schemas.openxmlformats.org/presentationml/2006/main">
  <p:tag name="KSO_WM_SLIDE_BACKGROUND_TYPE" val="frame"/>
</p:tagLst>
</file>

<file path=ppt/tags/tag171.xml><?xml version="1.0" encoding="utf-8"?>
<p:tagLst xmlns:p="http://schemas.openxmlformats.org/presentationml/2006/main">
  <p:tag name="KSO_WM_SLIDE_BACKGROUND_TYPE" val="frame"/>
</p:tagLst>
</file>

<file path=ppt/tags/tag172.xml><?xml version="1.0" encoding="utf-8"?>
<p:tagLst xmlns:p="http://schemas.openxmlformats.org/presentationml/2006/main">
  <p:tag name="KSO_WM_ASSEMBLE_CHIP_INDEX" val="dbea6c7fa6b24b9b8ccba999ad12512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leftRight"/>
  <p:tag name="KSO_WM_TAG_VERSION" val="1.0"/>
  <p:tag name="KSO_WM_TEMPLATE_CATEGORY" val="chip"/>
  <p:tag name="KSO_WM_TEMPLATE_INDEX" val="20211536"/>
  <p:tag name="KSO_WM_UNIT_COMPATIBLE" val="0"/>
  <p:tag name="KSO_WM_UNIT_DEC_AREA_ID" val="72762f81532d4de98e40b8f475cd61c0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3.xml><?xml version="1.0" encoding="utf-8"?>
<p:tagLst xmlns:p="http://schemas.openxmlformats.org/presentationml/2006/main">
  <p:tag name="KSO_WM_ASSEMBLE_CHIP_INDEX" val="e675003e356b4d78b3c009fa8030ebe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leftRight"/>
  <p:tag name="KSO_WM_TAG_VERSION" val="1.0"/>
  <p:tag name="KSO_WM_TEMPLATE_CATEGORY" val="chip"/>
  <p:tag name="KSO_WM_TEMPLATE_INDEX" val="20211536"/>
  <p:tag name="KSO_WM_UNIT_COMPATIBLE" val="0"/>
  <p:tag name="KSO_WM_UNIT_DEC_AREA_ID" val="fde58f2bdeb04ae18e4492a541e6ffab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74.xml><?xml version="1.0" encoding="utf-8"?>
<p:tagLst xmlns:p="http://schemas.openxmlformats.org/presentationml/2006/main">
  <p:tag name="KSO_WM_ASSEMBLE_CHIP_INDEX" val="284d61f498d243c783e35b922b9436f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leftRight"/>
  <p:tag name="KSO_WM_TAG_VERSION" val="1.0"/>
  <p:tag name="KSO_WM_TEMPLATE_CATEGORY" val="chip"/>
  <p:tag name="KSO_WM_TEMPLATE_INDEX" val="20211536"/>
  <p:tag name="KSO_WM_UNIT_COMPATIBLE" val="0"/>
  <p:tag name="KSO_WM_UNIT_DEC_AREA_ID" val="9d1e1ecb376a4f83adc35f3db5e3d0a1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75.xml><?xml version="1.0" encoding="utf-8"?>
<p:tagLst xmlns:p="http://schemas.openxmlformats.org/presentationml/2006/main">
  <p:tag name="KSO_WM_SLIDE_BACKGROUND_TYPE" val="leftRight"/>
</p:tagLst>
</file>

<file path=ppt/tags/tag176.xml><?xml version="1.0" encoding="utf-8"?>
<p:tagLst xmlns:p="http://schemas.openxmlformats.org/presentationml/2006/main">
  <p:tag name="KSO_WM_SLIDE_BACKGROUND_TYPE" val="leftRight"/>
</p:tagLst>
</file>

<file path=ppt/tags/tag177.xml><?xml version="1.0" encoding="utf-8"?>
<p:tagLst xmlns:p="http://schemas.openxmlformats.org/presentationml/2006/main">
  <p:tag name="KSO_WM_SLIDE_BACKGROUND_TYPE" val="leftRight"/>
</p:tagLst>
</file>

<file path=ppt/tags/tag178.xml><?xml version="1.0" encoding="utf-8"?>
<p:tagLst xmlns:p="http://schemas.openxmlformats.org/presentationml/2006/main">
  <p:tag name="KSO_WM_ASSEMBLE_CHIP_INDEX" val="d123dec10a9048818ecea457490f2a6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topBottom"/>
  <p:tag name="KSO_WM_TAG_VERSION" val="1.0"/>
  <p:tag name="KSO_WM_TEMPLATE_CATEGORY" val="chip"/>
  <p:tag name="KSO_WM_TEMPLATE_INDEX" val="20211536"/>
  <p:tag name="KSO_WM_UNIT_COMPATIBLE" val="0"/>
  <p:tag name="KSO_WM_UNIT_DEC_AREA_ID" val="7222a49af77746e39a75144ceeec5778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9.xml><?xml version="1.0" encoding="utf-8"?>
<p:tagLst xmlns:p="http://schemas.openxmlformats.org/presentationml/2006/main">
  <p:tag name="KSO_WM_ASSEMBLE_CHIP_INDEX" val="ccb3e0ca609141098f0c95f0ddb57bc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topBottom"/>
  <p:tag name="KSO_WM_TAG_VERSION" val="1.0"/>
  <p:tag name="KSO_WM_TEMPLATE_CATEGORY" val="chip"/>
  <p:tag name="KSO_WM_TEMPLATE_INDEX" val="20211536"/>
  <p:tag name="KSO_WM_UNIT_COMPATIBLE" val="0"/>
  <p:tag name="KSO_WM_UNIT_DEC_AREA_ID" val="121b2d903fd242669f5c41e38abd873d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8.xml><?xml version="1.0" encoding="utf-8"?>
<p:tagLst xmlns:p="http://schemas.openxmlformats.org/presentationml/2006/main">
  <p:tag name="KSO_WM_ASSEMBLE_CHIP_INDEX" val="91a1406bbf1b4a3093789211ce850c6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b56486d2934b6fb0e14c1863493630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80.xml><?xml version="1.0" encoding="utf-8"?>
<p:tagLst xmlns:p="http://schemas.openxmlformats.org/presentationml/2006/main">
  <p:tag name="KSO_WM_ASSEMBLE_CHIP_INDEX" val="d763d9e697674b088fc16c754e2cf605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topBottom"/>
  <p:tag name="KSO_WM_TAG_VERSION" val="1.0"/>
  <p:tag name="KSO_WM_TEMPLATE_CATEGORY" val="chip"/>
  <p:tag name="KSO_WM_TEMPLATE_INDEX" val="20211536"/>
  <p:tag name="KSO_WM_UNIT_COMPATIBLE" val="0"/>
  <p:tag name="KSO_WM_UNIT_DEC_AREA_ID" val="3dc006dc033643e790c039b9770c76ba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81.xml><?xml version="1.0" encoding="utf-8"?>
<p:tagLst xmlns:p="http://schemas.openxmlformats.org/presentationml/2006/main">
  <p:tag name="KSO_WM_SLIDE_BACKGROUND_TYPE" val="topBottom"/>
</p:tagLst>
</file>

<file path=ppt/tags/tag182.xml><?xml version="1.0" encoding="utf-8"?>
<p:tagLst xmlns:p="http://schemas.openxmlformats.org/presentationml/2006/main">
  <p:tag name="KSO_WM_SLIDE_BACKGROUND_TYPE" val="topBottom"/>
</p:tagLst>
</file>

<file path=ppt/tags/tag183.xml><?xml version="1.0" encoding="utf-8"?>
<p:tagLst xmlns:p="http://schemas.openxmlformats.org/presentationml/2006/main">
  <p:tag name="KSO_WM_SLIDE_BACKGROUND_TYPE" val="topBottom"/>
</p:tagLst>
</file>

<file path=ppt/tags/tag184.xml><?xml version="1.0" encoding="utf-8"?>
<p:tagLst xmlns:p="http://schemas.openxmlformats.org/presentationml/2006/main">
  <p:tag name="KSO_WM_ASSEMBLE_CHIP_INDEX" val="4d891366e3244818bbbae1c6b56218f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bottomTop"/>
  <p:tag name="KSO_WM_TAG_VERSION" val="1.0"/>
  <p:tag name="KSO_WM_TEMPLATE_CATEGORY" val="chip"/>
  <p:tag name="KSO_WM_TEMPLATE_INDEX" val="20211536"/>
  <p:tag name="KSO_WM_UNIT_COMPATIBLE" val="0"/>
  <p:tag name="KSO_WM_UNIT_DEC_AREA_ID" val="1153fc68fb15402eab0c560d152de468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5.xml><?xml version="1.0" encoding="utf-8"?>
<p:tagLst xmlns:p="http://schemas.openxmlformats.org/presentationml/2006/main">
  <p:tag name="KSO_WM_ASSEMBLE_CHIP_INDEX" val="2c21bc9b92f34a9da2f11d3b389a8ec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bottomTop"/>
  <p:tag name="KSO_WM_TAG_VERSION" val="1.0"/>
  <p:tag name="KSO_WM_TEMPLATE_CATEGORY" val="chip"/>
  <p:tag name="KSO_WM_TEMPLATE_INDEX" val="20211536"/>
  <p:tag name="KSO_WM_UNIT_COMPATIBLE" val="0"/>
  <p:tag name="KSO_WM_UNIT_DEC_AREA_ID" val="b87fef191b5c4bafa9e5ea26158be9ca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86.xml><?xml version="1.0" encoding="utf-8"?>
<p:tagLst xmlns:p="http://schemas.openxmlformats.org/presentationml/2006/main">
  <p:tag name="KSO_WM_ASSEMBLE_CHIP_INDEX" val="fb54ee606d5945ce979b5b0dab62acf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bottomTop"/>
  <p:tag name="KSO_WM_TAG_VERSION" val="1.0"/>
  <p:tag name="KSO_WM_TEMPLATE_CATEGORY" val="chip"/>
  <p:tag name="KSO_WM_TEMPLATE_INDEX" val="20211536"/>
  <p:tag name="KSO_WM_UNIT_COMPATIBLE" val="0"/>
  <p:tag name="KSO_WM_UNIT_DEC_AREA_ID" val="f2f1ca561b8a4af090ab6d30b8b0f5bf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87.xml><?xml version="1.0" encoding="utf-8"?>
<p:tagLst xmlns:p="http://schemas.openxmlformats.org/presentationml/2006/main">
  <p:tag name="KSO_WM_SLIDE_BACKGROUND_TYPE" val="bottomTop"/>
</p:tagLst>
</file>

<file path=ppt/tags/tag188.xml><?xml version="1.0" encoding="utf-8"?>
<p:tagLst xmlns:p="http://schemas.openxmlformats.org/presentationml/2006/main">
  <p:tag name="KSO_WM_SLIDE_BACKGROUND_TYPE" val="bottomTop"/>
</p:tagLst>
</file>

<file path=ppt/tags/tag189.xml><?xml version="1.0" encoding="utf-8"?>
<p:tagLst xmlns:p="http://schemas.openxmlformats.org/presentationml/2006/main">
  <p:tag name="KSO_WM_SLIDE_BACKGROUND_TYPE" val="bottomTop"/>
</p:tagLst>
</file>

<file path=ppt/tags/tag19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90.xml><?xml version="1.0" encoding="utf-8"?>
<p:tagLst xmlns:p="http://schemas.openxmlformats.org/presentationml/2006/main">
  <p:tag name="KSO_WM_ASSEMBLE_CHIP_INDEX" val="53ea44349cf3480492037d5aa91213b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a125e35e7b044434a307bc117c1044e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1.xml><?xml version="1.0" encoding="utf-8"?>
<p:tagLst xmlns:p="http://schemas.openxmlformats.org/presentationml/2006/main">
  <p:tag name="KSO_WM_ASSEMBLE_CHIP_INDEX" val="e961104a8d574b5999a7239b56cb646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0bfd42c9bf37471682d88ae34cb10a41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92.xml><?xml version="1.0" encoding="utf-8"?>
<p:tagLst xmlns:p="http://schemas.openxmlformats.org/presentationml/2006/main">
  <p:tag name="KSO_WM_ASSEMBLE_CHIP_INDEX" val="6727019f722c419093973f775b045a8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096c05cee2014930b2780ffaa1a444e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93.xml><?xml version="1.0" encoding="utf-8"?>
<p:tagLst xmlns:p="http://schemas.openxmlformats.org/presentationml/2006/main">
  <p:tag name="KSO_WM_SLIDE_BACKGROUND_TYPE" val="navigation"/>
</p:tagLst>
</file>

<file path=ppt/tags/tag194.xml><?xml version="1.0" encoding="utf-8"?>
<p:tagLst xmlns:p="http://schemas.openxmlformats.org/presentationml/2006/main">
  <p:tag name="KSO_WM_SLIDE_BACKGROUND_TYPE" val="navigation"/>
</p:tagLst>
</file>

<file path=ppt/tags/tag195.xml><?xml version="1.0" encoding="utf-8"?>
<p:tagLst xmlns:p="http://schemas.openxmlformats.org/presentationml/2006/main">
  <p:tag name="KSO_WM_SLIDE_BACKGROUND_TYPE" val="navigation"/>
</p:tagLst>
</file>

<file path=ppt/tags/tag196.xml><?xml version="1.0" encoding="utf-8"?>
<p:tagLst xmlns:p="http://schemas.openxmlformats.org/presentationml/2006/main">
  <p:tag name="KSO_WM_ASSEMBLE_CHIP_INDEX" val="7e78b3017c5f4e1db8532f6d268dd89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belt"/>
  <p:tag name="KSO_WM_TAG_VERSION" val="1.0"/>
  <p:tag name="KSO_WM_TEMPLATE_CATEGORY" val="chip"/>
  <p:tag name="KSO_WM_TEMPLATE_INDEX" val="20211536"/>
  <p:tag name="KSO_WM_UNIT_COMPATIBLE" val="0"/>
  <p:tag name="KSO_WM_UNIT_DEC_AREA_ID" val="02b77f5dbbd343b0a76fc99c85268b40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7.xml><?xml version="1.0" encoding="utf-8"?>
<p:tagLst xmlns:p="http://schemas.openxmlformats.org/presentationml/2006/main">
  <p:tag name="KSO_WM_ASSEMBLE_CHIP_INDEX" val="63fb3c0fbd2c427c9e0be8a2cda8a46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belt"/>
  <p:tag name="KSO_WM_TAG_VERSION" val="1.0"/>
  <p:tag name="KSO_WM_TEMPLATE_CATEGORY" val="chip"/>
  <p:tag name="KSO_WM_TEMPLATE_INDEX" val="20211536"/>
  <p:tag name="KSO_WM_UNIT_COMPATIBLE" val="0"/>
  <p:tag name="KSO_WM_UNIT_DEC_AREA_ID" val="353aedcd70064fa9b550b6255993cbff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98.xml><?xml version="1.0" encoding="utf-8"?>
<p:tagLst xmlns:p="http://schemas.openxmlformats.org/presentationml/2006/main">
  <p:tag name="KSO_WM_ASSEMBLE_CHIP_INDEX" val="a1d8f1cd2fdf4d5fbefce56032e2f89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belt"/>
  <p:tag name="KSO_WM_TAG_VERSION" val="1.0"/>
  <p:tag name="KSO_WM_TEMPLATE_CATEGORY" val="chip"/>
  <p:tag name="KSO_WM_TEMPLATE_INDEX" val="20211536"/>
  <p:tag name="KSO_WM_UNIT_COMPATIBLE" val="0"/>
  <p:tag name="KSO_WM_UNIT_DEC_AREA_ID" val="fa6a772b71e244e481cb3109c50c32d1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99.xml><?xml version="1.0" encoding="utf-8"?>
<p:tagLst xmlns:p="http://schemas.openxmlformats.org/presentationml/2006/main">
  <p:tag name="KSO_WM_SLIDE_BACKGROUND_TYPE" val="belt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00.xml><?xml version="1.0" encoding="utf-8"?>
<p:tagLst xmlns:p="http://schemas.openxmlformats.org/presentationml/2006/main">
  <p:tag name="KSO_WM_SLIDE_BACKGROUND_TYPE" val="belt"/>
</p:tagLst>
</file>

<file path=ppt/tags/tag201.xml><?xml version="1.0" encoding="utf-8"?>
<p:tagLst xmlns:p="http://schemas.openxmlformats.org/presentationml/2006/main">
  <p:tag name="KSO_WM_SLIDE_BACKGROUND_TYPE" val="belt"/>
</p:tagLst>
</file>

<file path=ppt/tags/tag202.xml><?xml version="1.0" encoding="utf-8"?>
<p:tagLst xmlns:p="http://schemas.openxmlformats.org/presentationml/2006/main">
  <p:tag name="KSO_WM_TEMPLATE_CATEGORY" val="custom"/>
  <p:tag name="KSO_WM_TEMPLATE_INDEX" val="20205383"/>
</p:tagLst>
</file>

<file path=ppt/tags/tag203.xml><?xml version="1.0" encoding="utf-8"?>
<p:tagLst xmlns:p="http://schemas.openxmlformats.org/presentationml/2006/main">
  <p:tag name="KSO_WM_TEMPLATE_CATEGORY" val="custom"/>
  <p:tag name="KSO_WM_TEMPLATE_INDEX" val="20205383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83"/>
</p:tagLst>
</file>

<file path=ppt/tags/tag20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6.xml><?xml version="1.0" encoding="utf-8"?>
<p:tagLst xmlns:p="http://schemas.openxmlformats.org/presentationml/2006/main">
  <p:tag name="KSO_WM_ASSEMBLE_CHIP_INDEX" val="53ea44349cf3480492037d5aa91213b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a125e35e7b044434a307bc117c1044e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7.xml><?xml version="1.0" encoding="utf-8"?>
<p:tagLst xmlns:p="http://schemas.openxmlformats.org/presentationml/2006/main">
  <p:tag name="KSO_WM_ASSEMBLE_CHIP_INDEX" val="afd603dbe95b4ea7851f3014612bfcb5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bea033269e544519ced62f4617cd6cb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1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208.xml><?xml version="1.0" encoding="utf-8"?>
<p:tagLst xmlns:p="http://schemas.openxmlformats.org/presentationml/2006/main">
  <p:tag name="KSO_WM_BEAUTIFY_FLAG" val="#wm#"/>
  <p:tag name="KSO_WM_SLIDE_ID" val="basetag20182829_5"/>
  <p:tag name="KSO_WM_SLIDE_INDEX" val="5"/>
  <p:tag name="KSO_WM_SLIDE_ITEM_CNT" val="0"/>
  <p:tag name="KSO_WM_SLIDE_TYPE" val="text"/>
  <p:tag name="KSO_WM_TAG_VERSION" val="1.0"/>
  <p:tag name="KSO_WM_TEMPLATE_CATEGORY" val="basetag"/>
  <p:tag name="KSO_WM_TEMPLATE_INDEX" val="20182829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238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YPE" val="a"/>
  <p:tag name="KSO_WM_UNIT_VALUE" val="30"/>
</p:tagLst>
</file>

<file path=ppt/tags/tag21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212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CAN_ADD_NAVIGATION" val="1"/>
  <p:tag name="KSO_WM_SLIDE_ID" val="diagram20202386_1"/>
  <p:tag name="KSO_WM_SLIDE_INDEX" val="1"/>
  <p:tag name="KSO_WM_SLIDE_ITEM_CNT" val="0"/>
  <p:tag name="KSO_WM_SLIDE_LAYOUT" val="a_d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6-08T05:56:35&quot;,&#10;    &quot;maxSize&quot;: {&#10;        &quot;size1&quot;: 23.600000000000001&#10;    },&#10;    &quot;minSize&quot;: {&#10;        &quot;size1&quot;: 23.600000000000001&#10;    },&#10;    &quot;normalSize&quot;: {&#10;        &quot;size1&quot;: 23.600000000000001&#10;    },&#10;    &quot;subLayout&quot;: [&#10;        {&#10;            &quot;id&quot;: &quot;2020-06-08T05:56:35&quot;,&#10;            &quot;margin&quot;: {&#10;                &quot;bottom&quot;: 1.2350000143051147,&#10;                &quot;left&quot;: 1.690000057220459,&#10;                &quot;right&quot;: 1.6970000267028809,&#10;                &quot;top&quot;: 1.690000057220459&#10;            },&#10;            &quot;type&quot;: 0&#10;        },&#10;        {&#10;            &quot;horizontalAlign&quot;: 0,&#10;            &quot;id&quot;: &quot;2020-06-08T05:56:35&quot;,&#10;            &quot;margin&quot;: {&#10;                &quot;bottom&quot;: 2.5399999618530273,&#10;                &quot;left&quot;: 1.690000057220459,&#10;                &quot;right&quot;: 1.690000057220459,&#10;                &quot;top&quot;: 0.026000002399086952&#10;            },&#10;            &quot;type&quot;: 1,&#10;            &quot;verticalAlign&quot;: 0&#10;        }&#10;    ],&#10;    &quot;type&quot;: 1,&#10;    &quot;verticalAlign&quot;: 1&#10;}&#10;"/>
  <p:tag name="KSO_WM_SLIDE_POSITION" val="0*34"/>
  <p:tag name="KSO_WM_SLIDE_RATIO" val="1.777778"/>
  <p:tag name="KSO_WM_SLIDE_SIZE" val="960*457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86"/>
  <p:tag name="KSO_WM_TEMPLATE_MASTER_TYPE" val="0"/>
  <p:tag name="KSO_WM_TEMPLATE_SUBCATEGORY" val="11"/>
</p:tagLst>
</file>

<file path=ppt/tags/tag213.xml><?xml version="1.0" encoding="utf-8"?>
<p:tagLst xmlns:p="http://schemas.openxmlformats.org/presentationml/2006/main">
  <p:tag name="KSO_WM_ASSEMBLE_CHIP_INDEX" val="53ea44349cf3480492037d5aa91213b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a125e35e7b044434a307bc117c1044e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4.xml><?xml version="1.0" encoding="utf-8"?>
<p:tagLst xmlns:p="http://schemas.openxmlformats.org/presentationml/2006/main">
  <p:tag name="KSO_WM_ASSEMBLE_CHIP_INDEX" val="afd603dbe95b4ea7851f3014612bfcb5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bea033269e544519ced62f4617cd6cb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1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215.xml><?xml version="1.0" encoding="utf-8"?>
<p:tagLst xmlns:p="http://schemas.openxmlformats.org/presentationml/2006/main">
  <p:tag name="KSO_WM_BEAUTIFY_FLAG" val="#wm#"/>
  <p:tag name="KSO_WM_SLIDE_ID" val="basetag20182829_5"/>
  <p:tag name="KSO_WM_SLIDE_INDEX" val="5"/>
  <p:tag name="KSO_WM_SLIDE_ITEM_CNT" val="0"/>
  <p:tag name="KSO_WM_SLIDE_TYPE" val="text"/>
  <p:tag name="KSO_WM_TAG_VERSION" val="1.0"/>
  <p:tag name="KSO_WM_TEMPLATE_CATEGORY" val="basetag"/>
  <p:tag name="KSO_WM_TEMPLATE_INDEX" val="20182829"/>
</p:tagLst>
</file>

<file path=ppt/tags/tag216.xml><?xml version="1.0" encoding="utf-8"?>
<p:tagLst xmlns:p="http://schemas.openxmlformats.org/presentationml/2006/main">
  <p:tag name="KSO_WM_ASSEMBLE_CHIP_INDEX" val="53ea44349cf3480492037d5aa91213b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a125e35e7b044434a307bc117c1044e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7.xml><?xml version="1.0" encoding="utf-8"?>
<p:tagLst xmlns:p="http://schemas.openxmlformats.org/presentationml/2006/main">
  <p:tag name="KSO_WM_ASSEMBLE_CHIP_INDEX" val="afd603dbe95b4ea7851f3014612bfcb5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bea033269e544519ced62f4617cd6cb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1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d*1"/>
  <p:tag name="KSO_WM_UNIT_INDEX" val="1"/>
  <p:tag name="KSO_WM_UNIT_LAYERLEVEL" val="1"/>
  <p:tag name="KSO_WM_UNIT_SUPPORT_UNIT_TYPE" val="[&quot;d&quot;]"/>
  <p:tag name="KSO_WM_UNIT_TYPE" val="d"/>
  <p:tag name="KSO_WM_UNIT_VALUE" val="1357*1017"/>
</p:tagLst>
</file>

<file path=ppt/tags/tag219.xml><?xml version="1.0" encoding="utf-8"?>
<p:tagLst xmlns:p="http://schemas.openxmlformats.org/presentationml/2006/main">
  <p:tag name="KSO_WM_BEAUTIFY_FLAG" val="#wm#"/>
  <p:tag name="KSO_WM_SLIDE_ID" val="basetag20182829_5"/>
  <p:tag name="KSO_WM_SLIDE_INDEX" val="5"/>
  <p:tag name="KSO_WM_SLIDE_ITEM_CNT" val="0"/>
  <p:tag name="KSO_WM_SLIDE_TYPE" val="text"/>
  <p:tag name="KSO_WM_TAG_VERSION" val="1.0"/>
  <p:tag name="KSO_WM_TEMPLATE_CATEGORY" val="basetag"/>
  <p:tag name="KSO_WM_TEMPLATE_INDEX" val="20182829"/>
</p:tagLst>
</file>

<file path=ppt/tags/tag22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20.xml><?xml version="1.0" encoding="utf-8"?>
<p:tagLst xmlns:p="http://schemas.openxmlformats.org/presentationml/2006/main">
  <p:tag name="KSO_WM_ASSEMBLE_CHIP_INDEX" val="53ea44349cf3480492037d5aa91213b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a125e35e7b044434a307bc117c1044e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1.xml><?xml version="1.0" encoding="utf-8"?>
<p:tagLst xmlns:p="http://schemas.openxmlformats.org/presentationml/2006/main">
  <p:tag name="KSO_WM_ASSEMBLE_CHIP_INDEX" val="afd603dbe95b4ea7851f3014612bfcb5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bea033269e544519ced62f4617cd6cb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1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d*1"/>
  <p:tag name="KSO_WM_UNIT_INDEX" val="1"/>
  <p:tag name="KSO_WM_UNIT_LAYERLEVEL" val="1"/>
  <p:tag name="KSO_WM_UNIT_SUPPORT_UNIT_TYPE" val="[&quot;d&quot;]"/>
  <p:tag name="KSO_WM_UNIT_TYPE" val="d"/>
  <p:tag name="KSO_WM_UNIT_VALUE" val="1357*1017"/>
</p:tagLst>
</file>

<file path=ppt/tags/tag223.xml><?xml version="1.0" encoding="utf-8"?>
<p:tagLst xmlns:p="http://schemas.openxmlformats.org/presentationml/2006/main">
  <p:tag name="KSO_WM_BEAUTIFY_FLAG" val="#wm#"/>
  <p:tag name="KSO_WM_SLIDE_ID" val="basetag20182829_5"/>
  <p:tag name="KSO_WM_SLIDE_INDEX" val="5"/>
  <p:tag name="KSO_WM_SLIDE_ITEM_CNT" val="0"/>
  <p:tag name="KSO_WM_SLIDE_TYPE" val="text"/>
  <p:tag name="KSO_WM_TAG_VERSION" val="1.0"/>
  <p:tag name="KSO_WM_TEMPLATE_CATEGORY" val="basetag"/>
  <p:tag name="KSO_WM_TEMPLATE_INDEX" val="20182829"/>
</p:tagLst>
</file>

<file path=ppt/tags/tag224.xml><?xml version="1.0" encoding="utf-8"?>
<p:tagLst xmlns:p="http://schemas.openxmlformats.org/presentationml/2006/main">
  <p:tag name="KSO_WM_ASSEMBLE_CHIP_INDEX" val="53ea44349cf3480492037d5aa91213b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a125e35e7b044434a307bc117c1044e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5.xml><?xml version="1.0" encoding="utf-8"?>
<p:tagLst xmlns:p="http://schemas.openxmlformats.org/presentationml/2006/main">
  <p:tag name="KSO_WM_ASSEMBLE_CHIP_INDEX" val="e961104a8d574b5999a7239b56cb646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0bfd42c9bf37471682d88ae34cb10a41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26.xml><?xml version="1.0" encoding="utf-8"?>
<p:tagLst xmlns:p="http://schemas.openxmlformats.org/presentationml/2006/main">
  <p:tag name="KSO_WM_ASSEMBLE_CHIP_INDEX" val="6727019f722c419093973f775b045a8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096c05cee2014930b2780ffaa1a444e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27.xml><?xml version="1.0" encoding="utf-8"?>
<p:tagLst xmlns:p="http://schemas.openxmlformats.org/presentationml/2006/main">
  <p:tag name="KSO_WM_BEAUTIFY_FLAG" val="#wm#"/>
  <p:tag name="KSO_WM_CHIP_GROUPID" val="5f5ee1ca4d6848d78f644aeb"/>
  <p:tag name="KSO_WM_CHIP_XID" val="5f5f3b9f8e478fb0c58a946b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eecaab1af2d84db18573e06796819f2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17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4"/>
</p:tagLst>
</file>

<file path=ppt/tags/tag228.xml><?xml version="1.0" encoding="utf-8"?>
<p:tagLst xmlns:p="http://schemas.openxmlformats.org/presentationml/2006/main">
  <p:tag name="KSO_WM_BEAUTIFY_FLAG" val="#wm#"/>
  <p:tag name="KSO_WM_CHIP_GROUPID" val="5f5ee1ca4d6848d78f644aeb"/>
  <p:tag name="KSO_WM_CHIP_XID" val="5f5f3b9f8e478fb0c58a946b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51b3dd33cc3d4ae29b8ee893dc24907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117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0"/>
</p:tagLst>
</file>

<file path=ppt/tags/tag229.xml><?xml version="1.0" encoding="utf-8"?>
<p:tagLst xmlns:p="http://schemas.openxmlformats.org/presentationml/2006/main">
  <p:tag name="KSO_WM_BEAUTIFY_FLAG" val="#wm#"/>
  <p:tag name="KSO_WM_CHIP_GROUPID" val="5f5ee1ca4d6848d78f644aeb"/>
  <p:tag name="KSO_WM_CHIP_XID" val="5f5f3b9f8e478fb0c58a946b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de23b87cd4034199b5df80585adaf9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1175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0"/>
</p:tagLst>
</file>

<file path=ppt/tags/tag23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30.xml><?xml version="1.0" encoding="utf-8"?>
<p:tagLst xmlns:p="http://schemas.openxmlformats.org/presentationml/2006/main">
  <p:tag name="KSO_WM_BEAUTIFY_FLAG" val="#wm#"/>
  <p:tag name="KSO_WM_CHIP_GROUPID" val="5f5ee1ca4d6848d78f644aeb"/>
  <p:tag name="KSO_WM_CHIP_XID" val="5f5f3b9f8e478fb0c58a946b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67868544197448ba81c599149f30a91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175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4"/>
</p:tagLst>
</file>

<file path=ppt/tags/tag231.xml><?xml version="1.0" encoding="utf-8"?>
<p:tagLst xmlns:p="http://schemas.openxmlformats.org/presentationml/2006/main">
  <p:tag name="KSO_WM_ASSEMBLE_CHIP_INDEX" val="afd603dbe95b4ea7851f3014612bfcb5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bea033269e544519ced62f4617cd6cb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1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232.xml><?xml version="1.0" encoding="utf-8"?>
<p:tagLst xmlns:p="http://schemas.openxmlformats.org/presentationml/2006/main">
  <p:tag name="KSO_WM_ASSEMBLE_CHIP_INDEX" val="e693514778cc44f2919768bd44e198e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a8aa9d2234b4443b18ff9187f666496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17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233.xml><?xml version="1.0" encoding="utf-8"?>
<p:tagLst xmlns:p="http://schemas.openxmlformats.org/presentationml/2006/main">
  <p:tag name="KSO_WM_ASSEMBLE_CHIP_INDEX" val="a949276f6814434a969c769e41371e35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d6fe8b50f854d6580c61e5b62f9c8d9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17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"/>
  <p:tag name="KSO_WM_UNIT_SMARTLAYOUT_COMPRESS_INFO" val="{&#10;    &quot;id&quot;: &quot;2020-09-23T12:12:25&quot;,&#10;    &quot;max&quot;: 0.00016062992125398523,&#10;    &quot;topChanged&quot;: 3.1496062433689076e-06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234.xml><?xml version="1.0" encoding="utf-8"?>
<p:tagLst xmlns:p="http://schemas.openxmlformats.org/presentationml/2006/main">
  <p:tag name="FIXED_XID_TMP" val="5f5ee1ca4d6848d78f644aeb"/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e317b3bbdd4d435c8813121fd1390a24&quot;,&quot;fill_align&quot;:&quot;cm&quot;,&quot;text_align&quot;:&quot;lm&quot;,&quot;text_direction&quot;:&quot;horizontal&quot;,&quot;chip_types&quot;:[&quot;text&quot;]},{&quot;fill_id&quot;:&quot;5072cf295aa548b892af0f6d4a3dd3a3&quot;,&quot;fill_align&quot;:&quot;cm&quot;,&quot;text_align&quot;:&quot;lm&quot;,&quot;text_direction&quot;:&quot;horizontal&quot;,&quot;chip_types&quot;:[&quot;text&quot;]}]]"/>
  <p:tag name="KSO_WM_CHIP_GROUPID" val="5f5ee1ca4d6848d78f644aeb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5f3b9f8e478fb0c58a946b"/>
  <p:tag name="KSO_WM_SLIDE_BACKGROUND" val="[&quot;navigation&quot;]"/>
  <p:tag name="KSO_WM_SLIDE_BACKGROUND_TYPE" val="navigation"/>
  <p:tag name="KSO_WM_SLIDE_BK_DARK_LIGHT" val="2"/>
  <p:tag name="KSO_WM_SLIDE_ID" val="diagram20211175_1"/>
  <p:tag name="KSO_WM_SLIDE_INDEX" val="1"/>
  <p:tag name="KSO_WM_SLIDE_ITEM_CNT" val="0"/>
  <p:tag name="KSO_WM_SLIDE_LAYOUT" val="a_f"/>
  <p:tag name="KSO_WM_SLIDE_LAYOUT_CNT" val="1_2"/>
  <p:tag name="KSO_WM_SLIDE_LAYOUT_INFO" val="{&quot;id&quot;:&quot;2020-09-23T12:12:25&quot;,&quot;maxSize&quot;:{&quot;size1&quot;:13.5},&quot;minSize&quot;:{&quot;size1&quot;:13.5},&quot;normalSize&quot;:{&quot;size1&quot;:13.5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9-23T12:12:25&quot;,&quot;margin&quot;:{&quot;bottom&quot;:0.44999998807907104,&quot;left&quot;:1.2699999809265137,&quot;right&quot;:1.2699999809265137,&quot;top&quot;:0.42300000786781311},&quot;type&quot;:0},{&quot;id&quot;:&quot;2020-09-23T12:12:25&quot;,&quot;maxSize&quot;:{&quot;size1&quot;:48.799999999999997},&quot;minSize&quot;:{&quot;size1&quot;:48.799999999999997},&quot;normalSize&quot;:{&quot;size1&quot;:48.799999999999997},&quot;subLayout&quot;:[{&quot;id&quot;:&quot;2020-09-23T12:12:25&quot;,&quot;margin&quot;:{&quot;bottom&quot;:0.84700000286102295,&quot;left&quot;:4.2329998016357422,&quot;right&quot;:4.2329998016357422,&quot;top&quot;:3.809999942779541},&quot;type&quot;:0},{&quot;id&quot;:&quot;2020-09-23T12:12:25&quot;,&quot;margin&quot;:{&quot;bottom&quot;:3.809999942779541,&quot;left&quot;:4.2329998016357422,&quot;right&quot;:4.2329998016357422,&quot;top&quot;:1.2699999809265137},&quot;type&quot;:0}],&quot;type&quot;:0}],&quot;type&quot;:0}"/>
  <p:tag name="KSO_WM_SLIDE_POSITION" val="0*0"/>
  <p:tag name="KSO_WM_SLIDE_RATIO" val="1.777778"/>
  <p:tag name="KSO_WM_SLIDE_SIZE" val="960*456"/>
  <p:tag name="KSO_WM_SLIDE_SUBTYPE" val="pureTxt"/>
  <p:tag name="KSO_WM_SLIDE_SUPPORT_FEATURE_TYPE" val="0"/>
  <p:tag name="KSO_WM_SLIDE_TYPE" val="text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COLOR_TYPE" val="1"/>
  <p:tag name="KSO_WM_TEMPLATE_INDEX" val="20211175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235.xml><?xml version="1.0" encoding="utf-8"?>
<p:tagLst xmlns:p="http://schemas.openxmlformats.org/presentationml/2006/main">
  <p:tag name="KSO_WM_ASSEMBLE_CHIP_INDEX" val="53ea44349cf3480492037d5aa91213b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a125e35e7b044434a307bc117c1044e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6.xml><?xml version="1.0" encoding="utf-8"?>
<p:tagLst xmlns:p="http://schemas.openxmlformats.org/presentationml/2006/main">
  <p:tag name="KSO_WM_ASSEMBLE_CHIP_INDEX" val="e961104a8d574b5999a7239b56cb646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0bfd42c9bf37471682d88ae34cb10a41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37.xml><?xml version="1.0" encoding="utf-8"?>
<p:tagLst xmlns:p="http://schemas.openxmlformats.org/presentationml/2006/main">
  <p:tag name="KSO_WM_ASSEMBLE_CHIP_INDEX" val="6727019f722c419093973f775b045a8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096c05cee2014930b2780ffaa1a444e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38.xml><?xml version="1.0" encoding="utf-8"?>
<p:tagLst xmlns:p="http://schemas.openxmlformats.org/presentationml/2006/main">
  <p:tag name="KSO_WM_BEAUTIFY_FLAG" val="#wm#"/>
  <p:tag name="KSO_WM_CHIP_GROUPID" val="5f5ee1ca4d6848d78f644aeb"/>
  <p:tag name="KSO_WM_CHIP_XID" val="5f5f3b9f8e478fb0c58a946b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eecaab1af2d84db18573e06796819f2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17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4"/>
</p:tagLst>
</file>

<file path=ppt/tags/tag239.xml><?xml version="1.0" encoding="utf-8"?>
<p:tagLst xmlns:p="http://schemas.openxmlformats.org/presentationml/2006/main">
  <p:tag name="KSO_WM_BEAUTIFY_FLAG" val="#wm#"/>
  <p:tag name="KSO_WM_CHIP_GROUPID" val="5f5ee1ca4d6848d78f644aeb"/>
  <p:tag name="KSO_WM_CHIP_XID" val="5f5f3b9f8e478fb0c58a946b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51b3dd33cc3d4ae29b8ee893dc24907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117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0"/>
</p:tagLst>
</file>

<file path=ppt/tags/tag24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40.xml><?xml version="1.0" encoding="utf-8"?>
<p:tagLst xmlns:p="http://schemas.openxmlformats.org/presentationml/2006/main">
  <p:tag name="KSO_WM_BEAUTIFY_FLAG" val="#wm#"/>
  <p:tag name="KSO_WM_CHIP_GROUPID" val="5f5ee1ca4d6848d78f644aeb"/>
  <p:tag name="KSO_WM_CHIP_XID" val="5f5f3b9f8e478fb0c58a946b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de23b87cd4034199b5df80585adaf9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1175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0"/>
</p:tagLst>
</file>

<file path=ppt/tags/tag241.xml><?xml version="1.0" encoding="utf-8"?>
<p:tagLst xmlns:p="http://schemas.openxmlformats.org/presentationml/2006/main">
  <p:tag name="KSO_WM_BEAUTIFY_FLAG" val="#wm#"/>
  <p:tag name="KSO_WM_CHIP_GROUPID" val="5f5ee1ca4d6848d78f644aeb"/>
  <p:tag name="KSO_WM_CHIP_XID" val="5f5f3b9f8e478fb0c58a946b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67868544197448ba81c599149f30a91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175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4"/>
</p:tagLst>
</file>

<file path=ppt/tags/tag242.xml><?xml version="1.0" encoding="utf-8"?>
<p:tagLst xmlns:p="http://schemas.openxmlformats.org/presentationml/2006/main">
  <p:tag name="KSO_WM_ASSEMBLE_CHIP_INDEX" val="afd603dbe95b4ea7851f3014612bfcb5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bea033269e544519ced62f4617cd6cb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1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243.xml><?xml version="1.0" encoding="utf-8"?>
<p:tagLst xmlns:p="http://schemas.openxmlformats.org/presentationml/2006/main">
  <p:tag name="KSO_WM_ASSEMBLE_CHIP_INDEX" val="e693514778cc44f2919768bd44e198e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a8aa9d2234b4443b18ff9187f666496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17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244.xml><?xml version="1.0" encoding="utf-8"?>
<p:tagLst xmlns:p="http://schemas.openxmlformats.org/presentationml/2006/main">
  <p:tag name="KSO_WM_ASSEMBLE_CHIP_INDEX" val="a949276f6814434a969c769e41371e35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d6fe8b50f854d6580c61e5b62f9c8d9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17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"/>
  <p:tag name="KSO_WM_UNIT_SMARTLAYOUT_COMPRESS_INFO" val="{&#10;    &quot;id&quot;: &quot;2020-09-23T12:12:25&quot;,&#10;    &quot;max&quot;: 0.00016062992125398523,&#10;    &quot;topChanged&quot;: 3.1496062433689076e-06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245.xml><?xml version="1.0" encoding="utf-8"?>
<p:tagLst xmlns:p="http://schemas.openxmlformats.org/presentationml/2006/main">
  <p:tag name="FIXED_XID_TMP" val="5f5ee1ca4d6848d78f644aeb"/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e317b3bbdd4d435c8813121fd1390a24&quot;,&quot;fill_align&quot;:&quot;cm&quot;,&quot;text_align&quot;:&quot;lm&quot;,&quot;text_direction&quot;:&quot;horizontal&quot;,&quot;chip_types&quot;:[&quot;text&quot;]},{&quot;fill_id&quot;:&quot;5072cf295aa548b892af0f6d4a3dd3a3&quot;,&quot;fill_align&quot;:&quot;cm&quot;,&quot;text_align&quot;:&quot;lm&quot;,&quot;text_direction&quot;:&quot;horizontal&quot;,&quot;chip_types&quot;:[&quot;text&quot;]}]]"/>
  <p:tag name="KSO_WM_CHIP_GROUPID" val="5f5ee1ca4d6848d78f644aeb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5f3b9f8e478fb0c58a946b"/>
  <p:tag name="KSO_WM_SLIDE_BACKGROUND" val="[&quot;navigation&quot;]"/>
  <p:tag name="KSO_WM_SLIDE_BACKGROUND_TYPE" val="navigation"/>
  <p:tag name="KSO_WM_SLIDE_BK_DARK_LIGHT" val="2"/>
  <p:tag name="KSO_WM_SLIDE_ID" val="diagram20211175_1"/>
  <p:tag name="KSO_WM_SLIDE_INDEX" val="1"/>
  <p:tag name="KSO_WM_SLIDE_ITEM_CNT" val="0"/>
  <p:tag name="KSO_WM_SLIDE_LAYOUT" val="a_f"/>
  <p:tag name="KSO_WM_SLIDE_LAYOUT_CNT" val="1_2"/>
  <p:tag name="KSO_WM_SLIDE_LAYOUT_INFO" val="{&quot;id&quot;:&quot;2020-09-23T12:12:25&quot;,&quot;maxSize&quot;:{&quot;size1&quot;:13.5},&quot;minSize&quot;:{&quot;size1&quot;:13.5},&quot;normalSize&quot;:{&quot;size1&quot;:13.5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9-23T12:12:25&quot;,&quot;margin&quot;:{&quot;bottom&quot;:0.44999998807907104,&quot;left&quot;:1.2699999809265137,&quot;right&quot;:1.2699999809265137,&quot;top&quot;:0.42300000786781311},&quot;type&quot;:0},{&quot;id&quot;:&quot;2020-09-23T12:12:25&quot;,&quot;maxSize&quot;:{&quot;size1&quot;:48.799999999999997},&quot;minSize&quot;:{&quot;size1&quot;:48.799999999999997},&quot;normalSize&quot;:{&quot;size1&quot;:48.799999999999997},&quot;subLayout&quot;:[{&quot;id&quot;:&quot;2020-09-23T12:12:25&quot;,&quot;margin&quot;:{&quot;bottom&quot;:0.84700000286102295,&quot;left&quot;:4.2329998016357422,&quot;right&quot;:4.2329998016357422,&quot;top&quot;:3.809999942779541},&quot;type&quot;:0},{&quot;id&quot;:&quot;2020-09-23T12:12:25&quot;,&quot;margin&quot;:{&quot;bottom&quot;:3.809999942779541,&quot;left&quot;:4.2329998016357422,&quot;right&quot;:4.2329998016357422,&quot;top&quot;:1.2699999809265137},&quot;type&quot;:0}],&quot;type&quot;:0}],&quot;type&quot;:0}"/>
  <p:tag name="KSO_WM_SLIDE_POSITION" val="0*0"/>
  <p:tag name="KSO_WM_SLIDE_RATIO" val="1.777778"/>
  <p:tag name="KSO_WM_SLIDE_SIZE" val="960*456"/>
  <p:tag name="KSO_WM_SLIDE_SUBTYPE" val="pureTxt"/>
  <p:tag name="KSO_WM_SLIDE_SUPPORT_FEATURE_TYPE" val="0"/>
  <p:tag name="KSO_WM_SLIDE_TYPE" val="text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COLOR_TYPE" val="1"/>
  <p:tag name="KSO_WM_TEMPLATE_INDEX" val="20211175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246.xml><?xml version="1.0" encoding="utf-8"?>
<p:tagLst xmlns:p="http://schemas.openxmlformats.org/presentationml/2006/main">
  <p:tag name="KSO_WM_ASSEMBLE_CHIP_INDEX" val="53ea44349cf3480492037d5aa91213b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a125e35e7b044434a307bc117c1044e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7.xml><?xml version="1.0" encoding="utf-8"?>
<p:tagLst xmlns:p="http://schemas.openxmlformats.org/presentationml/2006/main">
  <p:tag name="KSO_WM_ASSEMBLE_CHIP_INDEX" val="e961104a8d574b5999a7239b56cb646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0bfd42c9bf37471682d88ae34cb10a41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48.xml><?xml version="1.0" encoding="utf-8"?>
<p:tagLst xmlns:p="http://schemas.openxmlformats.org/presentationml/2006/main">
  <p:tag name="KSO_WM_ASSEMBLE_CHIP_INDEX" val="6727019f722c419093973f775b045a8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096c05cee2014930b2780ffaa1a444e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49.xml><?xml version="1.0" encoding="utf-8"?>
<p:tagLst xmlns:p="http://schemas.openxmlformats.org/presentationml/2006/main">
  <p:tag name="KSO_WM_BEAUTIFY_FLAG" val="#wm#"/>
  <p:tag name="KSO_WM_CHIP_GROUPID" val="5f5ee1ca4d6848d78f644aeb"/>
  <p:tag name="KSO_WM_CHIP_XID" val="5f5f3b9f8e478fb0c58a946b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eecaab1af2d84db18573e06796819f2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17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4"/>
</p:tagLst>
</file>

<file path=ppt/tags/tag25.xml><?xml version="1.0" encoding="utf-8"?>
<p:tagLst xmlns:p="http://schemas.openxmlformats.org/presentationml/2006/main">
  <p:tag name="KSO_WM_ASSEMBLE_CHIP_INDEX" val="2835155d941d4287b6fe650f237c908e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70393e747e3ea6e2929505"/>
  <p:tag name="KSO_WM_CHIP_XID" val="5f70393e747e3ea6e2929506"/>
  <p:tag name="KSO_WM_TAG_VERSION" val="1.0"/>
  <p:tag name="KSO_WM_TEMPLATE_CATEGORY" val="chip"/>
  <p:tag name="KSO_WM_TEMPLATE_INDEX" val="20211536"/>
  <p:tag name="KSO_WM_UNIT_COMPATIBLE" val="0"/>
  <p:tag name="KSO_WM_UNIT_DEC_AREA_ID" val="fb806386794442eaad41f431ca942cbb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211536_1*i*1"/>
  <p:tag name="KSO_WM_UNIT_INDEX" val="1"/>
  <p:tag name="KSO_WM_UNIT_LAYERLEVEL" val="1"/>
  <p:tag name="KSO_WM_UNIT_SM_LIMIT_TYPE" val=""/>
  <p:tag name="KSO_WM_UNIT_SUBTYPE" val="v"/>
  <p:tag name="KSO_WM_UNIT_TYPE" val="i"/>
</p:tagLst>
</file>

<file path=ppt/tags/tag250.xml><?xml version="1.0" encoding="utf-8"?>
<p:tagLst xmlns:p="http://schemas.openxmlformats.org/presentationml/2006/main">
  <p:tag name="KSO_WM_BEAUTIFY_FLAG" val="#wm#"/>
  <p:tag name="KSO_WM_CHIP_GROUPID" val="5f5ee1ca4d6848d78f644aeb"/>
  <p:tag name="KSO_WM_CHIP_XID" val="5f5f3b9f8e478fb0c58a946b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51b3dd33cc3d4ae29b8ee893dc24907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117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0"/>
</p:tagLst>
</file>

<file path=ppt/tags/tag251.xml><?xml version="1.0" encoding="utf-8"?>
<p:tagLst xmlns:p="http://schemas.openxmlformats.org/presentationml/2006/main">
  <p:tag name="KSO_WM_BEAUTIFY_FLAG" val="#wm#"/>
  <p:tag name="KSO_WM_CHIP_GROUPID" val="5f5ee1ca4d6848d78f644aeb"/>
  <p:tag name="KSO_WM_CHIP_XID" val="5f5f3b9f8e478fb0c58a946b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de23b87cd4034199b5df80585adaf9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1175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0"/>
</p:tagLst>
</file>

<file path=ppt/tags/tag252.xml><?xml version="1.0" encoding="utf-8"?>
<p:tagLst xmlns:p="http://schemas.openxmlformats.org/presentationml/2006/main">
  <p:tag name="KSO_WM_BEAUTIFY_FLAG" val="#wm#"/>
  <p:tag name="KSO_WM_CHIP_GROUPID" val="5f5ee1ca4d6848d78f644aeb"/>
  <p:tag name="KSO_WM_CHIP_XID" val="5f5f3b9f8e478fb0c58a946b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67868544197448ba81c599149f30a91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175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4"/>
</p:tagLst>
</file>

<file path=ppt/tags/tag253.xml><?xml version="1.0" encoding="utf-8"?>
<p:tagLst xmlns:p="http://schemas.openxmlformats.org/presentationml/2006/main">
  <p:tag name="KSO_WM_ASSEMBLE_CHIP_INDEX" val="afd603dbe95b4ea7851f3014612bfcb5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bea033269e544519ced62f4617cd6cb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1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254.xml><?xml version="1.0" encoding="utf-8"?>
<p:tagLst xmlns:p="http://schemas.openxmlformats.org/presentationml/2006/main">
  <p:tag name="KSO_WM_ASSEMBLE_CHIP_INDEX" val="e693514778cc44f2919768bd44e198e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a8aa9d2234b4443b18ff9187f666496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17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255.xml><?xml version="1.0" encoding="utf-8"?>
<p:tagLst xmlns:p="http://schemas.openxmlformats.org/presentationml/2006/main">
  <p:tag name="KSO_WM_ASSEMBLE_CHIP_INDEX" val="a949276f6814434a969c769e41371e35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d6fe8b50f854d6580c61e5b62f9c8d9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17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"/>
  <p:tag name="KSO_WM_UNIT_SMARTLAYOUT_COMPRESS_INFO" val="{&#10;    &quot;id&quot;: &quot;2020-09-23T12:12:25&quot;,&#10;    &quot;max&quot;: 0.00016062992125398523,&#10;    &quot;topChanged&quot;: 3.1496062433689076e-06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256.xml><?xml version="1.0" encoding="utf-8"?>
<p:tagLst xmlns:p="http://schemas.openxmlformats.org/presentationml/2006/main">
  <p:tag name="KSO_WM_ASSEMBLE_CHIP_INDEX" val="e693514778cc44f2919768bd44e198e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a8aa9d2234b4443b18ff9187f666496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17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257.xml><?xml version="1.0" encoding="utf-8"?>
<p:tagLst xmlns:p="http://schemas.openxmlformats.org/presentationml/2006/main">
  <p:tag name="KSO_WM_ASSEMBLE_CHIP_INDEX" val="e693514778cc44f2919768bd44e198e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a8aa9d2234b4443b18ff9187f666496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17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258.xml><?xml version="1.0" encoding="utf-8"?>
<p:tagLst xmlns:p="http://schemas.openxmlformats.org/presentationml/2006/main">
  <p:tag name="KSO_WM_ASSEMBLE_CHIP_INDEX" val="e693514778cc44f2919768bd44e198e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a8aa9d2234b4443b18ff9187f666496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17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259.xml><?xml version="1.0" encoding="utf-8"?>
<p:tagLst xmlns:p="http://schemas.openxmlformats.org/presentationml/2006/main">
  <p:tag name="KSO_WM_ASSEMBLE_CHIP_INDEX" val="e693514778cc44f2919768bd44e198e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a8aa9d2234b4443b18ff9187f666496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17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26.xml><?xml version="1.0" encoding="utf-8"?>
<p:tagLst xmlns:p="http://schemas.openxmlformats.org/presentationml/2006/main">
  <p:tag name="KSO_WM_ASSEMBLE_CHIP_INDEX" val="0e46b7bf3ff446e2a8fe37b0de1d60e5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fa7d0ac41c4a0a525546"/>
  <p:tag name="KSO_WM_CHIP_XID" val="5ebdfa7d0ac41c4a0a525547"/>
  <p:tag name="KSO_WM_TAG_VERSION" val="1.0"/>
  <p:tag name="KSO_WM_TEMPLATE_ASSEMBLE_GROUPID" val="5f719a510ff15d9a40ede1d9"/>
  <p:tag name="KSO_WM_TEMPLATE_ASSEMBLE_XID" val="5f719a510ff15d9a40ede1d9"/>
  <p:tag name="KSO_WM_TEMPLATE_CATEGORY" val="custom"/>
  <p:tag name="KSO_WM_TEMPLATE_INDEX" val="20211536"/>
  <p:tag name="KSO_WM_UNIT_BLOCK" val="0"/>
  <p:tag name="KSO_WM_UNIT_COMPATIBLE" val="0"/>
  <p:tag name="KSO_WM_UNIT_DEC_AREA_ID" val="4dcd6deff7854578af0d8fa3e48ef93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a4f8fec9cd43468290842a4f1fea94d9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11536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"/>
</p:tagLst>
</file>

<file path=ppt/tags/tag260.xml><?xml version="1.0" encoding="utf-8"?>
<p:tagLst xmlns:p="http://schemas.openxmlformats.org/presentationml/2006/main">
  <p:tag name="FIXED_XID_TMP" val="5f5ee1ca4d6848d78f644aeb"/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e317b3bbdd4d435c8813121fd1390a24&quot;,&quot;fill_align&quot;:&quot;cm&quot;,&quot;text_align&quot;:&quot;lm&quot;,&quot;text_direction&quot;:&quot;horizontal&quot;,&quot;chip_types&quot;:[&quot;text&quot;]},{&quot;fill_id&quot;:&quot;5072cf295aa548b892af0f6d4a3dd3a3&quot;,&quot;fill_align&quot;:&quot;cm&quot;,&quot;text_align&quot;:&quot;lm&quot;,&quot;text_direction&quot;:&quot;horizontal&quot;,&quot;chip_types&quot;:[&quot;text&quot;]}]]"/>
  <p:tag name="KSO_WM_CHIP_GROUPID" val="5f5ee1ca4d6848d78f644aeb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5f3b9f8e478fb0c58a946b"/>
  <p:tag name="KSO_WM_SLIDE_BACKGROUND" val="[&quot;navigation&quot;]"/>
  <p:tag name="KSO_WM_SLIDE_BACKGROUND_TYPE" val="navigation"/>
  <p:tag name="KSO_WM_SLIDE_BK_DARK_LIGHT" val="2"/>
  <p:tag name="KSO_WM_SLIDE_ID" val="diagram20211175_1"/>
  <p:tag name="KSO_WM_SLIDE_INDEX" val="1"/>
  <p:tag name="KSO_WM_SLIDE_ITEM_CNT" val="0"/>
  <p:tag name="KSO_WM_SLIDE_LAYOUT" val="a_f"/>
  <p:tag name="KSO_WM_SLIDE_LAYOUT_CNT" val="1_2"/>
  <p:tag name="KSO_WM_SLIDE_LAYOUT_INFO" val="{&quot;id&quot;:&quot;2020-09-23T12:12:25&quot;,&quot;maxSize&quot;:{&quot;size1&quot;:13.5},&quot;minSize&quot;:{&quot;size1&quot;:13.5},&quot;normalSize&quot;:{&quot;size1&quot;:13.5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9-23T12:12:25&quot;,&quot;margin&quot;:{&quot;bottom&quot;:0.44999998807907104,&quot;left&quot;:1.2699999809265137,&quot;right&quot;:1.2699999809265137,&quot;top&quot;:0.42300000786781311},&quot;type&quot;:0},{&quot;id&quot;:&quot;2020-09-23T12:12:25&quot;,&quot;maxSize&quot;:{&quot;size1&quot;:48.799999999999997},&quot;minSize&quot;:{&quot;size1&quot;:48.799999999999997},&quot;normalSize&quot;:{&quot;size1&quot;:48.799999999999997},&quot;subLayout&quot;:[{&quot;id&quot;:&quot;2020-09-23T12:12:25&quot;,&quot;margin&quot;:{&quot;bottom&quot;:0.84700000286102295,&quot;left&quot;:4.2329998016357422,&quot;right&quot;:4.2329998016357422,&quot;top&quot;:3.809999942779541},&quot;type&quot;:0},{&quot;id&quot;:&quot;2020-09-23T12:12:25&quot;,&quot;margin&quot;:{&quot;bottom&quot;:3.809999942779541,&quot;left&quot;:4.2329998016357422,&quot;right&quot;:4.2329998016357422,&quot;top&quot;:1.2699999809265137},&quot;type&quot;:0}],&quot;type&quot;:0}],&quot;type&quot;:0}"/>
  <p:tag name="KSO_WM_SLIDE_POSITION" val="0*0"/>
  <p:tag name="KSO_WM_SLIDE_RATIO" val="1.777778"/>
  <p:tag name="KSO_WM_SLIDE_SIZE" val="960*456"/>
  <p:tag name="KSO_WM_SLIDE_SUBTYPE" val="pureTxt"/>
  <p:tag name="KSO_WM_SLIDE_SUPPORT_FEATURE_TYPE" val="0"/>
  <p:tag name="KSO_WM_SLIDE_TYPE" val="text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COLOR_TYPE" val="1"/>
  <p:tag name="KSO_WM_TEMPLATE_INDEX" val="20211175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261.xml><?xml version="1.0" encoding="utf-8"?>
<p:tagLst xmlns:p="http://schemas.openxmlformats.org/presentationml/2006/main">
  <p:tag name="KSO_WM_ASSEMBLE_CHIP_INDEX" val="53ea44349cf3480492037d5aa91213b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a125e35e7b044434a307bc117c1044e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2.xml><?xml version="1.0" encoding="utf-8"?>
<p:tagLst xmlns:p="http://schemas.openxmlformats.org/presentationml/2006/main">
  <p:tag name="KSO_WM_ASSEMBLE_CHIP_INDEX" val="e961104a8d574b5999a7239b56cb646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0bfd42c9bf37471682d88ae34cb10a41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63.xml><?xml version="1.0" encoding="utf-8"?>
<p:tagLst xmlns:p="http://schemas.openxmlformats.org/presentationml/2006/main">
  <p:tag name="KSO_WM_ASSEMBLE_CHIP_INDEX" val="6727019f722c419093973f775b045a8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096c05cee2014930b2780ffaa1a444e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64.xml><?xml version="1.0" encoding="utf-8"?>
<p:tagLst xmlns:p="http://schemas.openxmlformats.org/presentationml/2006/main">
  <p:tag name="KSO_WM_BEAUTIFY_FLAG" val="#wm#"/>
  <p:tag name="KSO_WM_CHIP_GROUPID" val="5f5ee1ca4d6848d78f644aeb"/>
  <p:tag name="KSO_WM_CHIP_XID" val="5f5f3b9f8e478fb0c58a946b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eecaab1af2d84db18573e06796819f2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17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4"/>
</p:tagLst>
</file>

<file path=ppt/tags/tag265.xml><?xml version="1.0" encoding="utf-8"?>
<p:tagLst xmlns:p="http://schemas.openxmlformats.org/presentationml/2006/main">
  <p:tag name="KSO_WM_BEAUTIFY_FLAG" val="#wm#"/>
  <p:tag name="KSO_WM_CHIP_GROUPID" val="5f5ee1ca4d6848d78f644aeb"/>
  <p:tag name="KSO_WM_CHIP_XID" val="5f5f3b9f8e478fb0c58a946b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51b3dd33cc3d4ae29b8ee893dc24907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117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0"/>
</p:tagLst>
</file>

<file path=ppt/tags/tag266.xml><?xml version="1.0" encoding="utf-8"?>
<p:tagLst xmlns:p="http://schemas.openxmlformats.org/presentationml/2006/main">
  <p:tag name="KSO_WM_BEAUTIFY_FLAG" val="#wm#"/>
  <p:tag name="KSO_WM_CHIP_GROUPID" val="5f5ee1ca4d6848d78f644aeb"/>
  <p:tag name="KSO_WM_CHIP_XID" val="5f5f3b9f8e478fb0c58a946b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de23b87cd4034199b5df80585adaf9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1175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0"/>
</p:tagLst>
</file>

<file path=ppt/tags/tag267.xml><?xml version="1.0" encoding="utf-8"?>
<p:tagLst xmlns:p="http://schemas.openxmlformats.org/presentationml/2006/main">
  <p:tag name="KSO_WM_BEAUTIFY_FLAG" val="#wm#"/>
  <p:tag name="KSO_WM_CHIP_GROUPID" val="5f5ee1ca4d6848d78f644aeb"/>
  <p:tag name="KSO_WM_CHIP_XID" val="5f5f3b9f8e478fb0c58a946b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67868544197448ba81c599149f30a91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175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4"/>
</p:tagLst>
</file>

<file path=ppt/tags/tag268.xml><?xml version="1.0" encoding="utf-8"?>
<p:tagLst xmlns:p="http://schemas.openxmlformats.org/presentationml/2006/main">
  <p:tag name="KSO_WM_ASSEMBLE_CHIP_INDEX" val="afd603dbe95b4ea7851f3014612bfcb5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bea033269e544519ced62f4617cd6cb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1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269.xml><?xml version="1.0" encoding="utf-8"?>
<p:tagLst xmlns:p="http://schemas.openxmlformats.org/presentationml/2006/main">
  <p:tag name="KSO_WM_ASSEMBLE_CHIP_INDEX" val="e693514778cc44f2919768bd44e198e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a8aa9d2234b4443b18ff9187f666496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17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27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70.xml><?xml version="1.0" encoding="utf-8"?>
<p:tagLst xmlns:p="http://schemas.openxmlformats.org/presentationml/2006/main">
  <p:tag name="KSO_WM_ASSEMBLE_CHIP_INDEX" val="a949276f6814434a969c769e41371e35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d6fe8b50f854d6580c61e5b62f9c8d9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17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"/>
  <p:tag name="KSO_WM_UNIT_SMARTLAYOUT_COMPRESS_INFO" val="{&#10;    &quot;id&quot;: &quot;2020-09-23T12:12:25&quot;,&#10;    &quot;max&quot;: 0.00016062992125398523,&#10;    &quot;topChanged&quot;: 3.1496062433689076e-06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271.xml><?xml version="1.0" encoding="utf-8"?>
<p:tagLst xmlns:p="http://schemas.openxmlformats.org/presentationml/2006/main">
  <p:tag name="KSO_WM_ASSEMBLE_CHIP_INDEX" val="e693514778cc44f2919768bd44e198e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a8aa9d2234b4443b18ff9187f666496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17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272.xml><?xml version="1.0" encoding="utf-8"?>
<p:tagLst xmlns:p="http://schemas.openxmlformats.org/presentationml/2006/main">
  <p:tag name="KSO_WM_ASSEMBLE_CHIP_INDEX" val="e693514778cc44f2919768bd44e198e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a8aa9d2234b4443b18ff9187f666496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17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273.xml><?xml version="1.0" encoding="utf-8"?>
<p:tagLst xmlns:p="http://schemas.openxmlformats.org/presentationml/2006/main">
  <p:tag name="KSO_WM_ASSEMBLE_CHIP_INDEX" val="e693514778cc44f2919768bd44e198e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a8aa9d2234b4443b18ff9187f666496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17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274.xml><?xml version="1.0" encoding="utf-8"?>
<p:tagLst xmlns:p="http://schemas.openxmlformats.org/presentationml/2006/main">
  <p:tag name="KSO_WM_ASSEMBLE_CHIP_INDEX" val="e693514778cc44f2919768bd44e198e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a8aa9d2234b4443b18ff9187f666496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17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275.xml><?xml version="1.0" encoding="utf-8"?>
<p:tagLst xmlns:p="http://schemas.openxmlformats.org/presentationml/2006/main">
  <p:tag name="FIXED_XID_TMP" val="5f5ee1ca4d6848d78f644aeb"/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e317b3bbdd4d435c8813121fd1390a24&quot;,&quot;fill_align&quot;:&quot;cm&quot;,&quot;text_align&quot;:&quot;lm&quot;,&quot;text_direction&quot;:&quot;horizontal&quot;,&quot;chip_types&quot;:[&quot;text&quot;]},{&quot;fill_id&quot;:&quot;5072cf295aa548b892af0f6d4a3dd3a3&quot;,&quot;fill_align&quot;:&quot;cm&quot;,&quot;text_align&quot;:&quot;lm&quot;,&quot;text_direction&quot;:&quot;horizontal&quot;,&quot;chip_types&quot;:[&quot;text&quot;]}]]"/>
  <p:tag name="KSO_WM_CHIP_GROUPID" val="5f5ee1ca4d6848d78f644aeb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5f3b9f8e478fb0c58a946b"/>
  <p:tag name="KSO_WM_SLIDE_BACKGROUND" val="[&quot;navigation&quot;]"/>
  <p:tag name="KSO_WM_SLIDE_BACKGROUND_TYPE" val="navigation"/>
  <p:tag name="KSO_WM_SLIDE_BK_DARK_LIGHT" val="2"/>
  <p:tag name="KSO_WM_SLIDE_ID" val="diagram20211175_1"/>
  <p:tag name="KSO_WM_SLIDE_INDEX" val="1"/>
  <p:tag name="KSO_WM_SLIDE_ITEM_CNT" val="0"/>
  <p:tag name="KSO_WM_SLIDE_LAYOUT" val="a_f"/>
  <p:tag name="KSO_WM_SLIDE_LAYOUT_CNT" val="1_2"/>
  <p:tag name="KSO_WM_SLIDE_LAYOUT_INFO" val="{&quot;id&quot;:&quot;2020-09-23T12:12:25&quot;,&quot;maxSize&quot;:{&quot;size1&quot;:13.5},&quot;minSize&quot;:{&quot;size1&quot;:13.5},&quot;normalSize&quot;:{&quot;size1&quot;:13.5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9-23T12:12:25&quot;,&quot;margin&quot;:{&quot;bottom&quot;:0.44999998807907104,&quot;left&quot;:1.2699999809265137,&quot;right&quot;:1.2699999809265137,&quot;top&quot;:0.42300000786781311},&quot;type&quot;:0},{&quot;id&quot;:&quot;2020-09-23T12:12:25&quot;,&quot;maxSize&quot;:{&quot;size1&quot;:48.799999999999997},&quot;minSize&quot;:{&quot;size1&quot;:48.799999999999997},&quot;normalSize&quot;:{&quot;size1&quot;:48.799999999999997},&quot;subLayout&quot;:[{&quot;id&quot;:&quot;2020-09-23T12:12:25&quot;,&quot;margin&quot;:{&quot;bottom&quot;:0.84700000286102295,&quot;left&quot;:4.2329998016357422,&quot;right&quot;:4.2329998016357422,&quot;top&quot;:3.809999942779541},&quot;type&quot;:0},{&quot;id&quot;:&quot;2020-09-23T12:12:25&quot;,&quot;margin&quot;:{&quot;bottom&quot;:3.809999942779541,&quot;left&quot;:4.2329998016357422,&quot;right&quot;:4.2329998016357422,&quot;top&quot;:1.2699999809265137},&quot;type&quot;:0}],&quot;type&quot;:0}],&quot;type&quot;:0}"/>
  <p:tag name="KSO_WM_SLIDE_POSITION" val="0*0"/>
  <p:tag name="KSO_WM_SLIDE_RATIO" val="1.777778"/>
  <p:tag name="KSO_WM_SLIDE_SIZE" val="960*456"/>
  <p:tag name="KSO_WM_SLIDE_SUBTYPE" val="pureTxt"/>
  <p:tag name="KSO_WM_SLIDE_SUPPORT_FEATURE_TYPE" val="0"/>
  <p:tag name="KSO_WM_SLIDE_TYPE" val="text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COLOR_TYPE" val="1"/>
  <p:tag name="KSO_WM_TEMPLATE_INDEX" val="20211175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i*4"/>
  <p:tag name="KSO_WM_UNIT_INDEX" val="4"/>
  <p:tag name="KSO_WM_UNIT_LAYERLEVEL" val="1"/>
  <p:tag name="KSO_WM_UNIT_SM_LIMIT_TYPE" val="1"/>
  <p:tag name="KSO_WM_UNIT_TYPE" val="i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238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YPE" val="a"/>
  <p:tag name="KSO_WM_UNIT_VALUE" val="30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28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d*1"/>
  <p:tag name="KSO_WM_UNIT_INDEX" val="1"/>
  <p:tag name="KSO_WM_UNIT_LAYERLEVEL" val="1"/>
  <p:tag name="KSO_WM_UNIT_PLACING_PICTURE" val="43773.6692183912"/>
  <p:tag name="KSO_WM_UNIT_PLACING_PICTURE_INFO" val="{&quot;code&quot;:&quot;a&quot;,&quot;full_picture&quot;:true,&quot;last_crop_picture&quot;:&quot;1-1&quot;,&quot;last_full_picture&quot;:&quot;a&quot;,&quot;margin&quot;:{&quot;bottom&quot;:45.755326163516912,&quot;top&quot;:43.899729179105947},&quot;scheme&quot;:&quot;2-0&quot;,&quot;spacing&quot;:5}"/>
  <p:tag name="KSO_WM_UNIT_PLACING_PICTURE_MD4" val="0"/>
  <p:tag name="KSO_WM_UNIT_PLACING_PICTURE_USER_RELATIVERECTANGLE_SMARTMENU" val="{&quot;bottom&quot;:0,&quot;left&quot;:0,&quot;right&quot;:0,&quot;top&quot;:0}"/>
  <p:tag name="KSO_WM_UNIT_PLACING_PICTURE_USER_VIEWPORT" val="{&quot;height&quot;:5370,&quot;width&quot;:9405}"/>
  <p:tag name="KSO_WM_UNIT_PLACING_PICTURE_USER_VIEWPORT_SMARTMENU" val="{&quot;height&quot;:5375.7227456866058,&quot;width&quot;:9407.4065059422501}"/>
  <p:tag name="KSO_WM_UNIT_SUPPORT_UNIT_TYPE" val="[&quot;all&quot;]"/>
  <p:tag name="KSO_WM_UNIT_TYPE" val="d"/>
  <p:tag name="KSO_WM_UNIT_VALUE" val="1198*3046"/>
  <p:tag name="REFSHAPE" val="338440924"/>
</p:tagLst>
</file>

<file path=ppt/tags/tag281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CAN_ADD_NAVIGATION" val="1"/>
  <p:tag name="KSO_WM_SLIDE_ID" val="diagram20202386_1"/>
  <p:tag name="KSO_WM_SLIDE_INDEX" val="1"/>
  <p:tag name="KSO_WM_SLIDE_ITEM_CNT" val="0"/>
  <p:tag name="KSO_WM_SLIDE_LAYOUT" val="a_d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6-08T05:56:35&quot;,&#10;    &quot;maxSize&quot;: {&#10;        &quot;size1&quot;: 23.600000000000001&#10;    },&#10;    &quot;minSize&quot;: {&#10;        &quot;size1&quot;: 23.600000000000001&#10;    },&#10;    &quot;normalSize&quot;: {&#10;        &quot;size1&quot;: 23.600000000000001&#10;    },&#10;    &quot;subLayout&quot;: [&#10;        {&#10;            &quot;id&quot;: &quot;2020-06-08T05:56:35&quot;,&#10;            &quot;margin&quot;: {&#10;                &quot;bottom&quot;: 1.2350000143051147,&#10;                &quot;left&quot;: 1.690000057220459,&#10;                &quot;right&quot;: 1.6970000267028809,&#10;                &quot;top&quot;: 1.690000057220459&#10;            },&#10;            &quot;type&quot;: 0&#10;        },&#10;        {&#10;            &quot;horizontalAlign&quot;: 0,&#10;            &quot;id&quot;: &quot;2020-06-08T05:56:35&quot;,&#10;            &quot;margin&quot;: {&#10;                &quot;bottom&quot;: 2.5399999618530273,&#10;                &quot;left&quot;: 1.690000057220459,&#10;                &quot;right&quot;: 1.690000057220459,&#10;                &quot;top&quot;: 0.026000002399086952&#10;            },&#10;            &quot;type&quot;: 1,&#10;            &quot;verticalAlign&quot;: 0&#10;        }&#10;    ],&#10;    &quot;type&quot;: 1,&#10;    &quot;verticalAlign&quot;: 1&#10;}&#10;"/>
  <p:tag name="KSO_WM_SLIDE_POSITION" val="0*34"/>
  <p:tag name="KSO_WM_SLIDE_RATIO" val="1.777778"/>
  <p:tag name="KSO_WM_SLIDE_SIZE" val="960*457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86"/>
  <p:tag name="KSO_WM_TEMPLATE_MASTER_TYPE" val="0"/>
  <p:tag name="KSO_WM_TEMPLATE_SUBCATEGORY" val="11"/>
</p:tagLst>
</file>

<file path=ppt/tags/tag282.xml><?xml version="1.0" encoding="utf-8"?>
<p:tagLst xmlns:p="http://schemas.openxmlformats.org/presentationml/2006/main">
  <p:tag name="KSO_WM_ASSEMBLE_CHIP_INDEX" val="2c21bc9b92f34a9da2f11d3b389a8ec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bottomTop"/>
  <p:tag name="KSO_WM_TAG_VERSION" val="1.0"/>
  <p:tag name="KSO_WM_TEMPLATE_CATEGORY" val="chip"/>
  <p:tag name="KSO_WM_TEMPLATE_INDEX" val="20211536"/>
  <p:tag name="KSO_WM_UNIT_COMPATIBLE" val="0"/>
  <p:tag name="KSO_WM_UNIT_DEC_AREA_ID" val="b87fef191b5c4bafa9e5ea26158be9ca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83.xml><?xml version="1.0" encoding="utf-8"?>
<p:tagLst xmlns:p="http://schemas.openxmlformats.org/presentationml/2006/main">
  <p:tag name="KSO_WM_ASSEMBLE_CHIP_INDEX" val="fb54ee606d5945ce979b5b0dab62acf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bottomTop"/>
  <p:tag name="KSO_WM_TAG_VERSION" val="1.0"/>
  <p:tag name="KSO_WM_TEMPLATE_CATEGORY" val="chip"/>
  <p:tag name="KSO_WM_TEMPLATE_INDEX" val="20211536"/>
  <p:tag name="KSO_WM_UNIT_COMPATIBLE" val="0"/>
  <p:tag name="KSO_WM_UNIT_DEC_AREA_ID" val="f2f1ca561b8a4af090ab6d30b8b0f5bf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84.xml><?xml version="1.0" encoding="utf-8"?>
<p:tagLst xmlns:p="http://schemas.openxmlformats.org/presentationml/2006/main">
  <p:tag name="KSO_WM_ASSEMBLE_CHIP_INDEX" val="6a62bdee72c547f38b3440c086ca9f2f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a50ff15d9a40f67964"/>
  <p:tag name="KSO_WM_TEMPLATE_ASSEMBLE_XID" val="5f72dca50ff15d9a40f67964"/>
  <p:tag name="KSO_WM_TEMPLATE_CATEGORY" val="diagram"/>
  <p:tag name="KSO_WM_TEMPLATE_INDEX" val="20212447"/>
  <p:tag name="KSO_WM_UNIT_BLOCK" val="0"/>
  <p:tag name="KSO_WM_UNIT_COMPATIBLE" val="0"/>
  <p:tag name="KSO_WM_UNIT_DEC_AREA_ID" val="8ee255103dd4478b84499f4a63e190fb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44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9"/>
</p:tagLst>
</file>

<file path=ppt/tags/tag285.xml><?xml version="1.0" encoding="utf-8"?>
<p:tagLst xmlns:p="http://schemas.openxmlformats.org/presentationml/2006/main">
  <p:tag name="KSO_WM_BEAUTIFY_FLAG" val="#wm#"/>
  <p:tag name="KSO_WM_CHIP_FILLPROP" val="[[{&quot;fill_id&quot;:&quot;6969a5984fe4426badf670db1829be36&quot;,&quot;fill_align&quot;:&quot;cm&quot;,&quot;text_align&quot;:&quot;cm&quot;,&quot;text_direction&quot;:&quot;horizontal&quot;,&quot;chip_types&quot;:[&quot;header&quot;]},{&quot;fill_id&quot;:&quot;638fc320fad547f2a2c9e7fbae56f76d&quot;,&quot;fill_align&quot;:&quot;cm&quot;,&quot;text_align&quot;:&quot;lm&quot;,&quot;text_direction&quot;:&quot;horizontal&quot;,&quot;chip_types&quot;:[&quot;diagram&quot;,&quot;text&quot;,&quot;picture&quot;,&quot;chart&quot;,&quot;table&quot;],&quot;support_features&quot;:[&quot;collage&quot;,&quot;carousel&quot;]}]]"/>
  <p:tag name="KSO_WM_CHIP_GROUPID" val="5f226a74c4814ce96fb160ea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6a74c4814ce96fb160eb"/>
  <p:tag name="KSO_WM_SLIDE_BACKGROUND" val="[&quot;bottomTop&quot;]"/>
  <p:tag name="KSO_WM_SLIDE_BACKGROUND_TYPE" val="bottomTop"/>
  <p:tag name="KSO_WM_SLIDE_BK_DARK_LIGHT" val="2"/>
  <p:tag name="KSO_WM_SLIDE_ID" val="diagram20212447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.74074070000000003,&quot;topAbs&quot;:false,&quot;type&quot;:&quot;bottomTop&quot;}],&quot;id&quot;:&quot;2020-09-29T15:05:11&quot;,&quot;maxSize&quot;:{&quot;size1&quot;:42.200000000000003},&quot;minSize&quot;:{&quot;size1&quot;:42.200000000000003},&quot;normalSize&quot;:{&quot;size1&quot;:42.200000000000003},&quot;subLayout&quot;:[{&quot;id&quot;:&quot;2020-09-29T15:05:11&quot;,&quot;margin&quot;:{&quot;bottom&quot;:3.3870000839233398,&quot;left&quot;:4.6570000648498535,&quot;right&quot;:4.6570000648498535,&quot;top&quot;:1.2699999809265137},&quot;type&quot;:0},{&quot;id&quot;:&quot;2020-09-29T15:05:11&quot;,&quot;margin&quot;:{&quot;bottom&quot;:3.3870000839233398,&quot;left&quot;:6.7729997634887695,&quot;right&quot;:6.7729997634887695,&quot;top&quot;:0},&quot;type&quot;:0}],&quot;type&quot;:0}"/>
  <p:tag name="KSO_WM_SLIDE_POSITION" val="0*72"/>
  <p:tag name="KSO_WM_SLIDE_RATIO" val="1.777778"/>
  <p:tag name="KSO_WM_SLIDE_SIZE" val="960*467"/>
  <p:tag name="KSO_WM_SLIDE_SUBTYPE" val="picTxt"/>
  <p:tag name="KSO_WM_SLIDE_SUPPORT_FEATURE_TYPE" val="3"/>
  <p:tag name="KSO_WM_SLIDE_TYPE" val="text"/>
  <p:tag name="KSO_WM_TAG_VERSION" val="1.0"/>
  <p:tag name="KSO_WM_TEMPLATE_ASSEMBLE_GROUPID" val="5f72dca50ff15d9a40f67964"/>
  <p:tag name="KSO_WM_TEMPLATE_ASSEMBLE_XID" val="5f72dca50ff15d9a40f67964"/>
  <p:tag name="KSO_WM_TEMPLATE_CATEGORY" val="diagram"/>
  <p:tag name="KSO_WM_TEMPLATE_COLOR_TYPE" val="1"/>
  <p:tag name="KSO_WM_TEMPLATE_INDEX" val="20212447"/>
  <p:tag name="KSO_WM_TEMPLATE_MASTER_TYPE" val="0"/>
  <p:tag name="KSO_WM_TEMPLATE_SUBCATEGORY" val="21"/>
</p:tagLst>
</file>

<file path=ppt/tags/tag286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87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88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289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29.xml><?xml version="1.0" encoding="utf-8"?>
<p:tagLst xmlns:p="http://schemas.openxmlformats.org/presentationml/2006/main">
  <p:tag name="KSO_WM_SLIDE_BACKGROUND_TYPE" val="general"/>
</p:tagLst>
</file>

<file path=ppt/tags/tag290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291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92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93.xml><?xml version="1.0" encoding="utf-8"?>
<p:tagLst xmlns:p="http://schemas.openxmlformats.org/presentationml/2006/main">
  <p:tag name="KSO_WM_ASSEMBLE_CHIP_INDEX" val="33f052fc5d3f4c0aa351467f2253c4e9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1d2020ff15d9a40ef5b98"/>
  <p:tag name="KSO_WM_TEMPLATE_ASSEMBLE_XID" val="5f71d2020ff15d9a40ef5b98"/>
  <p:tag name="KSO_WM_TEMPLATE_CATEGORY" val="diagram"/>
  <p:tag name="KSO_WM_TEMPLATE_INDEX" val="20211835"/>
  <p:tag name="KSO_WM_UNIT_BLOCK" val="0"/>
  <p:tag name="KSO_WM_UNIT_COMPATIBLE" val="0"/>
  <p:tag name="KSO_WM_UNIT_DEC_AREA_ID" val="25d3ad2a47af4138b780fd081bd17744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83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0"/>
</p:tagLst>
</file>

<file path=ppt/tags/tag294.xml><?xml version="1.0" encoding="utf-8"?>
<p:tagLst xmlns:p="http://schemas.openxmlformats.org/presentationml/2006/main">
  <p:tag name="KSO_WM_BEAUTIFY_FLAG" val="#wm#"/>
  <p:tag name="KSO_WM_CHIP_GROUPID" val="5f0e73c28050c250ba65b219"/>
  <p:tag name="KSO_WM_CHIP_XID" val="5f631d070e9bcbd1695b17db"/>
  <p:tag name="KSO_WM_TAG_VERSION" val="1.0"/>
  <p:tag name="KSO_WM_TEMPLATE_ASSEMBLE_GROUPID" val="5f71d2020ff15d9a40ef5b98"/>
  <p:tag name="KSO_WM_TEMPLATE_ASSEMBLE_XID" val="5f71d2020ff15d9a40ef5b98"/>
  <p:tag name="KSO_WM_TEMPLATE_CATEGORY" val="diagram"/>
  <p:tag name="KSO_WM_TEMPLATE_INDEX" val="20211835"/>
  <p:tag name="KSO_WM_UNIT_BLOCK" val="0"/>
  <p:tag name="KSO_WM_UNIT_COMPATIBLE" val="0"/>
  <p:tag name="KSO_WM_UNIT_DEC_AREA_ID" val="df3d867870a5420fbd12ecb0b708d8b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25d3ad2a47af4138b780fd081bd17744&quot;,&quot;X&quot;:{&quot;Pos&quot;:1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835_1*i*1"/>
  <p:tag name="KSO_WM_UNIT_INDEX" val="1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3"/>
</p:tagLst>
</file>

<file path=ppt/tags/tag295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fill_id&quot;:&quot;b407b34b201641d49d75be095b5a3ec9&quot;,&quot;fill_align&quot;:&quot;cm&quot;,&quot;chip_types&quot;:[&quot;text&quot;,&quot;picture&quot;,&quot;chart&quot;,&quot;table&quot;]}]]"/>
  <p:tag name="KSO_WM_CHIP_GROUPID" val="5f0e73c28050c250ba65b219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1835_1"/>
  <p:tag name="KSO_WM_SLIDE_INDEX" val="1"/>
  <p:tag name="KSO_WM_SLIDE_ITEM_CNT" val="0"/>
  <p:tag name="KSO_WM_SLIDE_LAYOUT" val="a_d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8T20:07:31&quot;,&quot;maxSize&quot;:{&quot;size1&quot;:26.800000000000001},&quot;minSize&quot;:{&quot;size1&quot;:17.899999999999999},&quot;normalSize&quot;:{&quot;size1&quot;:17.899999999999999},&quot;subLayout&quot;:[{&quot;id&quot;:&quot;2020-09-28T20:07:31&quot;,&quot;margin&quot;:{&quot;bottom&quot;:0.026000002399086952,&quot;left&quot;:1.6929999589920044,&quot;right&quot;:1.6929999589920044,&quot;top&quot;:1.6929999589920044},&quot;type&quot;:0},{&quot;direction&quot;:1,&quot;id&quot;:&quot;2020-09-28T20:07:31&quot;,&quot;maxSize&quot;:{&quot;size1&quot;:63.799999999999997},&quot;minSize&quot;:{&quot;size1&quot;:41.299999999999997},&quot;normalSize&quot;:{&quot;size1&quot;:48.799999999999997},&quot;subLayout&quot;:[{&quot;id&quot;:&quot;2020-09-28T20:07:31&quot;,&quot;margin&quot;:{&quot;bottom&quot;:1.7289999723434448,&quot;left&quot;:1.6929999589920044,&quot;right&quot;:0.026000002399086952,&quot;top&quot;:2.125999927520752},&quot;type&quot;:0},{&quot;id&quot;:&quot;2020-09-28T20:07:31&quot;,&quot;margin&quot;:{&quot;bottom&quot;:1.7289999723434448,&quot;left&quot;:1.2439998388290405,&quot;right&quot;:1.6929999589920044,&quot;top&quot;:2.125999927520752},&quot;type&quot;:0}],&quot;type&quot;:0}],&quot;type&quot;:0}"/>
  <p:tag name="KSO_WM_SLIDE_POSITION" val="0*48"/>
  <p:tag name="KSO_WM_SLIDE_RATIO" val="1.777778"/>
  <p:tag name="KSO_WM_SLIDE_SIZE" val="960*420"/>
  <p:tag name="KSO_WM_SLIDE_SUBTYPE" val="picTxt"/>
  <p:tag name="KSO_WM_SLIDE_SUPPORT_FEATURE_TYPE" val="0"/>
  <p:tag name="KSO_WM_SLIDE_TYPE" val="text"/>
  <p:tag name="KSO_WM_TAG_VERSION" val="1.0"/>
  <p:tag name="KSO_WM_TEMPLATE_ASSEMBLE_GROUPID" val="5f71d2020ff15d9a40ef5b98"/>
  <p:tag name="KSO_WM_TEMPLATE_ASSEMBLE_XID" val="5f71d2020ff15d9a40ef5b98"/>
  <p:tag name="KSO_WM_TEMPLATE_CATEGORY" val="diagram"/>
  <p:tag name="KSO_WM_TEMPLATE_COLOR_TYPE" val="1"/>
  <p:tag name="KSO_WM_TEMPLATE_INDEX" val="20211835"/>
  <p:tag name="KSO_WM_TEMPLATE_MASTER_TYPE" val="0"/>
  <p:tag name="KSO_WM_TEMPLATE_SUBCATEGORY" val="21"/>
</p:tagLst>
</file>

<file path=ppt/tags/tag296.xml><?xml version="1.0" encoding="utf-8"?>
<p:tagLst xmlns:p="http://schemas.openxmlformats.org/presentationml/2006/main">
  <p:tag name="KSO_WM_ASSEMBLE_CHIP_INDEX" val="2c21bc9b92f34a9da2f11d3b389a8ec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bottomTop"/>
  <p:tag name="KSO_WM_TAG_VERSION" val="1.0"/>
  <p:tag name="KSO_WM_TEMPLATE_CATEGORY" val="chip"/>
  <p:tag name="KSO_WM_TEMPLATE_INDEX" val="20211536"/>
  <p:tag name="KSO_WM_UNIT_COMPATIBLE" val="0"/>
  <p:tag name="KSO_WM_UNIT_DEC_AREA_ID" val="b87fef191b5c4bafa9e5ea26158be9ca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97.xml><?xml version="1.0" encoding="utf-8"?>
<p:tagLst xmlns:p="http://schemas.openxmlformats.org/presentationml/2006/main">
  <p:tag name="KSO_WM_ASSEMBLE_CHIP_INDEX" val="fb54ee606d5945ce979b5b0dab62acf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bottomTop"/>
  <p:tag name="KSO_WM_TAG_VERSION" val="1.0"/>
  <p:tag name="KSO_WM_TEMPLATE_CATEGORY" val="chip"/>
  <p:tag name="KSO_WM_TEMPLATE_INDEX" val="20211536"/>
  <p:tag name="KSO_WM_UNIT_COMPATIBLE" val="0"/>
  <p:tag name="KSO_WM_UNIT_DEC_AREA_ID" val="f2f1ca561b8a4af090ab6d30b8b0f5bf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98.xml><?xml version="1.0" encoding="utf-8"?>
<p:tagLst xmlns:p="http://schemas.openxmlformats.org/presentationml/2006/main">
  <p:tag name="KSO_WM_ASSEMBLE_CHIP_INDEX" val="6a62bdee72c547f38b3440c086ca9f2f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a50ff15d9a40f67964"/>
  <p:tag name="KSO_WM_TEMPLATE_ASSEMBLE_XID" val="5f72dca50ff15d9a40f67964"/>
  <p:tag name="KSO_WM_TEMPLATE_CATEGORY" val="diagram"/>
  <p:tag name="KSO_WM_TEMPLATE_INDEX" val="20212447"/>
  <p:tag name="KSO_WM_UNIT_BLOCK" val="0"/>
  <p:tag name="KSO_WM_UNIT_COMPATIBLE" val="0"/>
  <p:tag name="KSO_WM_UNIT_DEC_AREA_ID" val="8ee255103dd4478b84499f4a63e190fb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44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9"/>
</p:tagLst>
</file>

<file path=ppt/tags/tag299.xml><?xml version="1.0" encoding="utf-8"?>
<p:tagLst xmlns:p="http://schemas.openxmlformats.org/presentationml/2006/main">
  <p:tag name="KSO_WM_BEAUTIFY_FLAG" val="#wm#"/>
  <p:tag name="KSO_WM_CHIP_FILLPROP" val="[[{&quot;fill_id&quot;:&quot;6969a5984fe4426badf670db1829be36&quot;,&quot;fill_align&quot;:&quot;cm&quot;,&quot;text_align&quot;:&quot;cm&quot;,&quot;text_direction&quot;:&quot;horizontal&quot;,&quot;chip_types&quot;:[&quot;header&quot;]},{&quot;fill_id&quot;:&quot;638fc320fad547f2a2c9e7fbae56f76d&quot;,&quot;fill_align&quot;:&quot;cm&quot;,&quot;text_align&quot;:&quot;lm&quot;,&quot;text_direction&quot;:&quot;horizontal&quot;,&quot;chip_types&quot;:[&quot;diagram&quot;,&quot;text&quot;,&quot;picture&quot;,&quot;chart&quot;,&quot;table&quot;],&quot;support_features&quot;:[&quot;collage&quot;,&quot;carousel&quot;]}]]"/>
  <p:tag name="KSO_WM_CHIP_GROUPID" val="5f226a74c4814ce96fb160ea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6a74c4814ce96fb160eb"/>
  <p:tag name="KSO_WM_SLIDE_BACKGROUND" val="[&quot;bottomTop&quot;]"/>
  <p:tag name="KSO_WM_SLIDE_BACKGROUND_TYPE" val="bottomTop"/>
  <p:tag name="KSO_WM_SLIDE_BK_DARK_LIGHT" val="2"/>
  <p:tag name="KSO_WM_SLIDE_ID" val="diagram20212447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.74074070000000003,&quot;topAbs&quot;:false,&quot;type&quot;:&quot;bottomTop&quot;}],&quot;id&quot;:&quot;2020-09-29T15:05:11&quot;,&quot;maxSize&quot;:{&quot;size1&quot;:42.200000000000003},&quot;minSize&quot;:{&quot;size1&quot;:42.200000000000003},&quot;normalSize&quot;:{&quot;size1&quot;:42.200000000000003},&quot;subLayout&quot;:[{&quot;id&quot;:&quot;2020-09-29T15:05:11&quot;,&quot;margin&quot;:{&quot;bottom&quot;:3.3870000839233398,&quot;left&quot;:4.6570000648498535,&quot;right&quot;:4.6570000648498535,&quot;top&quot;:1.2699999809265137},&quot;type&quot;:0},{&quot;id&quot;:&quot;2020-09-29T15:05:11&quot;,&quot;margin&quot;:{&quot;bottom&quot;:3.3870000839233398,&quot;left&quot;:6.7729997634887695,&quot;right&quot;:6.7729997634887695,&quot;top&quot;:0},&quot;type&quot;:0}],&quot;type&quot;:0}"/>
  <p:tag name="KSO_WM_SLIDE_POSITION" val="0*72"/>
  <p:tag name="KSO_WM_SLIDE_RATIO" val="1.777778"/>
  <p:tag name="KSO_WM_SLIDE_SIZE" val="960*467"/>
  <p:tag name="KSO_WM_SLIDE_SUBTYPE" val="picTxt"/>
  <p:tag name="KSO_WM_SLIDE_SUPPORT_FEATURE_TYPE" val="3"/>
  <p:tag name="KSO_WM_SLIDE_TYPE" val="text"/>
  <p:tag name="KSO_WM_TAG_VERSION" val="1.0"/>
  <p:tag name="KSO_WM_TEMPLATE_ASSEMBLE_GROUPID" val="5f72dca50ff15d9a40f67964"/>
  <p:tag name="KSO_WM_TEMPLATE_ASSEMBLE_XID" val="5f72dca50ff15d9a40f67964"/>
  <p:tag name="KSO_WM_TEMPLATE_CATEGORY" val="diagram"/>
  <p:tag name="KSO_WM_TEMPLATE_COLOR_TYPE" val="1"/>
  <p:tag name="KSO_WM_TEMPLATE_INDEX" val="20212447"/>
  <p:tag name="KSO_WM_TEMPLATE_MASTER_TYPE" val="0"/>
  <p:tag name="KSO_WM_TEMPLATE_SUBCATEGORY" val="2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SLIDE_BACKGROUND_TYPE" val="general"/>
</p:tagLst>
</file>

<file path=ppt/tags/tag300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01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02.xml><?xml version="1.0" encoding="utf-8"?>
<p:tagLst xmlns:p="http://schemas.openxmlformats.org/presentationml/2006/main">
  <p:tag name="KSO_WM_ASSEMBLE_CHIP_INDEX" val="33f052fc5d3f4c0aa351467f2253c4e9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1d2020ff15d9a40ef5b98"/>
  <p:tag name="KSO_WM_TEMPLATE_ASSEMBLE_XID" val="5f71d2020ff15d9a40ef5b98"/>
  <p:tag name="KSO_WM_TEMPLATE_CATEGORY" val="diagram"/>
  <p:tag name="KSO_WM_TEMPLATE_INDEX" val="20211835"/>
  <p:tag name="KSO_WM_UNIT_BLOCK" val="0"/>
  <p:tag name="KSO_WM_UNIT_COMPATIBLE" val="0"/>
  <p:tag name="KSO_WM_UNIT_DEC_AREA_ID" val="25d3ad2a47af4138b780fd081bd17744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83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0"/>
</p:tagLst>
</file>

<file path=ppt/tags/tag303.xml><?xml version="1.0" encoding="utf-8"?>
<p:tagLst xmlns:p="http://schemas.openxmlformats.org/presentationml/2006/main">
  <p:tag name="KSO_WM_BEAUTIFY_FLAG" val="#wm#"/>
  <p:tag name="KSO_WM_CHIP_GROUPID" val="5f0e73c28050c250ba65b219"/>
  <p:tag name="KSO_WM_CHIP_XID" val="5f631d070e9bcbd1695b17db"/>
  <p:tag name="KSO_WM_TAG_VERSION" val="1.0"/>
  <p:tag name="KSO_WM_TEMPLATE_ASSEMBLE_GROUPID" val="5f71d2020ff15d9a40ef5b98"/>
  <p:tag name="KSO_WM_TEMPLATE_ASSEMBLE_XID" val="5f71d2020ff15d9a40ef5b98"/>
  <p:tag name="KSO_WM_TEMPLATE_CATEGORY" val="diagram"/>
  <p:tag name="KSO_WM_TEMPLATE_INDEX" val="20211835"/>
  <p:tag name="KSO_WM_UNIT_BLOCK" val="0"/>
  <p:tag name="KSO_WM_UNIT_COMPATIBLE" val="0"/>
  <p:tag name="KSO_WM_UNIT_DEC_AREA_ID" val="df3d867870a5420fbd12ecb0b708d8b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25d3ad2a47af4138b780fd081bd17744&quot;,&quot;X&quot;:{&quot;Pos&quot;:1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835_1*i*1"/>
  <p:tag name="KSO_WM_UNIT_INDEX" val="1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3"/>
</p:tagLst>
</file>

<file path=ppt/tags/tag304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fill_id&quot;:&quot;b407b34b201641d49d75be095b5a3ec9&quot;,&quot;fill_align&quot;:&quot;cm&quot;,&quot;chip_types&quot;:[&quot;text&quot;,&quot;picture&quot;,&quot;chart&quot;,&quot;table&quot;]}]]"/>
  <p:tag name="KSO_WM_CHIP_GROUPID" val="5f0e73c28050c250ba65b219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1835_1"/>
  <p:tag name="KSO_WM_SLIDE_INDEX" val="1"/>
  <p:tag name="KSO_WM_SLIDE_ITEM_CNT" val="0"/>
  <p:tag name="KSO_WM_SLIDE_LAYOUT" val="a_d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8T20:07:31&quot;,&quot;maxSize&quot;:{&quot;size1&quot;:26.800000000000001},&quot;minSize&quot;:{&quot;size1&quot;:17.899999999999999},&quot;normalSize&quot;:{&quot;size1&quot;:17.899999999999999},&quot;subLayout&quot;:[{&quot;id&quot;:&quot;2020-09-28T20:07:31&quot;,&quot;margin&quot;:{&quot;bottom&quot;:0.026000002399086952,&quot;left&quot;:1.6929999589920044,&quot;right&quot;:1.6929999589920044,&quot;top&quot;:1.6929999589920044},&quot;type&quot;:0},{&quot;direction&quot;:1,&quot;id&quot;:&quot;2020-09-28T20:07:31&quot;,&quot;maxSize&quot;:{&quot;size1&quot;:63.799999999999997},&quot;minSize&quot;:{&quot;size1&quot;:41.299999999999997},&quot;normalSize&quot;:{&quot;size1&quot;:48.799999999999997},&quot;subLayout&quot;:[{&quot;id&quot;:&quot;2020-09-28T20:07:31&quot;,&quot;margin&quot;:{&quot;bottom&quot;:1.7289999723434448,&quot;left&quot;:1.6929999589920044,&quot;right&quot;:0.026000002399086952,&quot;top&quot;:2.125999927520752},&quot;type&quot;:0},{&quot;id&quot;:&quot;2020-09-28T20:07:31&quot;,&quot;margin&quot;:{&quot;bottom&quot;:1.7289999723434448,&quot;left&quot;:1.2439998388290405,&quot;right&quot;:1.6929999589920044,&quot;top&quot;:2.125999927520752},&quot;type&quot;:0}],&quot;type&quot;:0}],&quot;type&quot;:0}"/>
  <p:tag name="KSO_WM_SLIDE_POSITION" val="0*48"/>
  <p:tag name="KSO_WM_SLIDE_RATIO" val="1.777778"/>
  <p:tag name="KSO_WM_SLIDE_SIZE" val="960*420"/>
  <p:tag name="KSO_WM_SLIDE_SUBTYPE" val="picTxt"/>
  <p:tag name="KSO_WM_SLIDE_SUPPORT_FEATURE_TYPE" val="0"/>
  <p:tag name="KSO_WM_SLIDE_TYPE" val="text"/>
  <p:tag name="KSO_WM_TAG_VERSION" val="1.0"/>
  <p:tag name="KSO_WM_TEMPLATE_ASSEMBLE_GROUPID" val="5f71d2020ff15d9a40ef5b98"/>
  <p:tag name="KSO_WM_TEMPLATE_ASSEMBLE_XID" val="5f71d2020ff15d9a40ef5b98"/>
  <p:tag name="KSO_WM_TEMPLATE_CATEGORY" val="diagram"/>
  <p:tag name="KSO_WM_TEMPLATE_COLOR_TYPE" val="1"/>
  <p:tag name="KSO_WM_TEMPLATE_INDEX" val="20211835"/>
  <p:tag name="KSO_WM_TEMPLATE_MASTER_TYPE" val="0"/>
  <p:tag name="KSO_WM_TEMPLATE_SUBCATEGORY" val="21"/>
</p:tagLst>
</file>

<file path=ppt/tags/tag305.xml><?xml version="1.0" encoding="utf-8"?>
<p:tagLst xmlns:p="http://schemas.openxmlformats.org/presentationml/2006/main">
  <p:tag name="KSO_WM_ASSEMBLE_CHIP_INDEX" val="6a62bdee72c547f38b3440c086ca9f2f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a50ff15d9a40f67964"/>
  <p:tag name="KSO_WM_TEMPLATE_ASSEMBLE_XID" val="5f72dca50ff15d9a40f67964"/>
  <p:tag name="KSO_WM_TEMPLATE_CATEGORY" val="diagram"/>
  <p:tag name="KSO_WM_TEMPLATE_INDEX" val="20212447"/>
  <p:tag name="KSO_WM_UNIT_BLOCK" val="0"/>
  <p:tag name="KSO_WM_UNIT_COMPATIBLE" val="0"/>
  <p:tag name="KSO_WM_UNIT_DEC_AREA_ID" val="8ee255103dd4478b84499f4a63e190fb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44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9"/>
</p:tagLst>
</file>

<file path=ppt/tags/tag306.xml><?xml version="1.0" encoding="utf-8"?>
<p:tagLst xmlns:p="http://schemas.openxmlformats.org/presentationml/2006/main">
  <p:tag name="KSO_WM_BEAUTIFY_FLAG" val="#wm#"/>
  <p:tag name="KSO_WM_TEMPLATE_CATEGORY" val="diagram"/>
  <p:tag name="KSO_WM_TEMPLATE_INDEX" val="20211835"/>
</p:tagLst>
</file>

<file path=ppt/tags/tag307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08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0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fill_id&quot;:&quot;b407b34b201641d49d75be095b5a3ec9&quot;,&quot;fill_align&quot;:&quot;cm&quot;,&quot;chip_types&quot;:[&quot;text&quot;,&quot;picture&quot;,&quot;chart&quot;,&quot;table&quot;]}]]"/>
  <p:tag name="KSO_WM_CHIP_GROUPID" val="5f0e73c28050c250ba65b219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1835_1"/>
  <p:tag name="KSO_WM_SLIDE_INDEX" val="1"/>
  <p:tag name="KSO_WM_SLIDE_ITEM_CNT" val="0"/>
  <p:tag name="KSO_WM_SLIDE_LAYOUT" val="a_d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8T20:07:31&quot;,&quot;maxSize&quot;:{&quot;size1&quot;:26.800000000000001},&quot;minSize&quot;:{&quot;size1&quot;:17.899999999999999},&quot;normalSize&quot;:{&quot;size1&quot;:17.899999999999999},&quot;subLayout&quot;:[{&quot;id&quot;:&quot;2020-09-28T20:07:31&quot;,&quot;margin&quot;:{&quot;bottom&quot;:0.026000002399086952,&quot;left&quot;:1.6929999589920044,&quot;right&quot;:1.6929999589920044,&quot;top&quot;:1.6929999589920044},&quot;type&quot;:0},{&quot;direction&quot;:1,&quot;id&quot;:&quot;2020-09-28T20:07:31&quot;,&quot;maxSize&quot;:{&quot;size1&quot;:63.799999999999997},&quot;minSize&quot;:{&quot;size1&quot;:41.299999999999997},&quot;normalSize&quot;:{&quot;size1&quot;:48.799999999999997},&quot;subLayout&quot;:[{&quot;id&quot;:&quot;2020-09-28T20:07:31&quot;,&quot;margin&quot;:{&quot;bottom&quot;:1.7289999723434448,&quot;left&quot;:1.6929999589920044,&quot;right&quot;:0.026000002399086952,&quot;top&quot;:2.125999927520752},&quot;type&quot;:0},{&quot;id&quot;:&quot;2020-09-28T20:07:31&quot;,&quot;margin&quot;:{&quot;bottom&quot;:1.7289999723434448,&quot;left&quot;:1.2439998388290405,&quot;right&quot;:1.6929999589920044,&quot;top&quot;:2.125999927520752},&quot;type&quot;:0}],&quot;type&quot;:0}],&quot;type&quot;:0}"/>
  <p:tag name="KSO_WM_SLIDE_POSITION" val="0*48"/>
  <p:tag name="KSO_WM_SLIDE_RATIO" val="1.777778"/>
  <p:tag name="KSO_WM_SLIDE_SIZE" val="960*420"/>
  <p:tag name="KSO_WM_SLIDE_SUBTYPE" val="picTxt"/>
  <p:tag name="KSO_WM_SLIDE_SUPPORT_FEATURE_TYPE" val="0"/>
  <p:tag name="KSO_WM_SLIDE_TYPE" val="text"/>
  <p:tag name="KSO_WM_TAG_VERSION" val="1.0"/>
  <p:tag name="KSO_WM_TEMPLATE_ASSEMBLE_GROUPID" val="5f71d2020ff15d9a40ef5b98"/>
  <p:tag name="KSO_WM_TEMPLATE_ASSEMBLE_XID" val="5f71d2020ff15d9a40ef5b98"/>
  <p:tag name="KSO_WM_TEMPLATE_CATEGORY" val="diagram"/>
  <p:tag name="KSO_WM_TEMPLATE_COLOR_TYPE" val="1"/>
  <p:tag name="KSO_WM_TEMPLATE_INDEX" val="20211835"/>
  <p:tag name="KSO_WM_TEMPLATE_MASTER_TYPE" val="0"/>
  <p:tag name="KSO_WM_TEMPLATE_SUBCATEGORY" val="21"/>
</p:tagLst>
</file>

<file path=ppt/tags/tag31.xml><?xml version="1.0" encoding="utf-8"?>
<p:tagLst xmlns:p="http://schemas.openxmlformats.org/presentationml/2006/main">
  <p:tag name="KSO_WM_SLIDE_BACKGROUND_TYPE" val="general"/>
</p:tagLst>
</file>

<file path=ppt/tags/tag31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fill_id&quot;:&quot;b407b34b201641d49d75be095b5a3ec9&quot;,&quot;fill_align&quot;:&quot;cm&quot;,&quot;chip_types&quot;:[&quot;text&quot;,&quot;picture&quot;,&quot;chart&quot;,&quot;table&quot;]}]]"/>
  <p:tag name="KSO_WM_CHIP_GROUPID" val="5f0e73c28050c250ba65b219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1835_1"/>
  <p:tag name="KSO_WM_SLIDE_INDEX" val="1"/>
  <p:tag name="KSO_WM_SLIDE_ITEM_CNT" val="0"/>
  <p:tag name="KSO_WM_SLIDE_LAYOUT" val="a_d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8T20:07:31&quot;,&quot;maxSize&quot;:{&quot;size1&quot;:26.800000000000001},&quot;minSize&quot;:{&quot;size1&quot;:17.899999999999999},&quot;normalSize&quot;:{&quot;size1&quot;:17.899999999999999},&quot;subLayout&quot;:[{&quot;id&quot;:&quot;2020-09-28T20:07:31&quot;,&quot;margin&quot;:{&quot;bottom&quot;:0.026000002399086952,&quot;left&quot;:1.6929999589920044,&quot;right&quot;:1.6929999589920044,&quot;top&quot;:1.6929999589920044},&quot;type&quot;:0},{&quot;direction&quot;:1,&quot;id&quot;:&quot;2020-09-28T20:07:31&quot;,&quot;maxSize&quot;:{&quot;size1&quot;:63.799999999999997},&quot;minSize&quot;:{&quot;size1&quot;:41.299999999999997},&quot;normalSize&quot;:{&quot;size1&quot;:48.799999999999997},&quot;subLayout&quot;:[{&quot;id&quot;:&quot;2020-09-28T20:07:31&quot;,&quot;margin&quot;:{&quot;bottom&quot;:1.7289999723434448,&quot;left&quot;:1.6929999589920044,&quot;right&quot;:0.026000002399086952,&quot;top&quot;:2.125999927520752},&quot;type&quot;:0},{&quot;id&quot;:&quot;2020-09-28T20:07:31&quot;,&quot;margin&quot;:{&quot;bottom&quot;:1.7289999723434448,&quot;left&quot;:1.2439998388290405,&quot;right&quot;:1.6929999589920044,&quot;top&quot;:2.125999927520752},&quot;type&quot;:0}],&quot;type&quot;:0}],&quot;type&quot;:0}"/>
  <p:tag name="KSO_WM_SLIDE_POSITION" val="0*48"/>
  <p:tag name="KSO_WM_SLIDE_RATIO" val="1.777778"/>
  <p:tag name="KSO_WM_SLIDE_SIZE" val="960*420"/>
  <p:tag name="KSO_WM_SLIDE_SUBTYPE" val="picTxt"/>
  <p:tag name="KSO_WM_SLIDE_SUPPORT_FEATURE_TYPE" val="0"/>
  <p:tag name="KSO_WM_SLIDE_TYPE" val="text"/>
  <p:tag name="KSO_WM_TAG_VERSION" val="1.0"/>
  <p:tag name="KSO_WM_TEMPLATE_ASSEMBLE_GROUPID" val="5f71d2020ff15d9a40ef5b98"/>
  <p:tag name="KSO_WM_TEMPLATE_ASSEMBLE_XID" val="5f71d2020ff15d9a40ef5b98"/>
  <p:tag name="KSO_WM_TEMPLATE_CATEGORY" val="diagram"/>
  <p:tag name="KSO_WM_TEMPLATE_COLOR_TYPE" val="1"/>
  <p:tag name="KSO_WM_TEMPLATE_INDEX" val="20211835"/>
  <p:tag name="KSO_WM_TEMPLATE_MASTER_TYPE" val="0"/>
  <p:tag name="KSO_WM_TEMPLATE_SUBCATEGORY" val="21"/>
</p:tagLst>
</file>

<file path=ppt/tags/tag311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12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13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314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315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316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317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318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319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2.xml><?xml version="1.0" encoding="utf-8"?>
<p:tagLst xmlns:p="http://schemas.openxmlformats.org/presentationml/2006/main">
  <p:tag name="KSO_WM_ASSEMBLE_CHIP_INDEX" val="b1230808299d4a3db04285f71adeb62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frame"/>
  <p:tag name="KSO_WM_TAG_VERSION" val="1.0"/>
  <p:tag name="KSO_WM_TEMPLATE_CATEGORY" val="chip"/>
  <p:tag name="KSO_WM_TEMPLATE_INDEX" val="20211536"/>
  <p:tag name="KSO_WM_UNIT_COMPATIBLE" val="0"/>
  <p:tag name="KSO_WM_UNIT_DEC_AREA_ID" val="44c92b3295c34e15892b4f87effd1c1a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0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21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322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323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324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325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326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327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28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29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33.xml><?xml version="1.0" encoding="utf-8"?>
<p:tagLst xmlns:p="http://schemas.openxmlformats.org/presentationml/2006/main">
  <p:tag name="KSO_WM_ASSEMBLE_CHIP_INDEX" val="b0d7e9a709d547cca7cd8d2e35a6113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frame"/>
  <p:tag name="KSO_WM_TAG_VERSION" val="1.0"/>
  <p:tag name="KSO_WM_TEMPLATE_CATEGORY" val="chip"/>
  <p:tag name="KSO_WM_TEMPLATE_INDEX" val="20211536"/>
  <p:tag name="KSO_WM_UNIT_COMPATIBLE" val="0"/>
  <p:tag name="KSO_WM_UNIT_DEC_AREA_ID" val="e0b7fd58861b4cab97d8b9cd2a1538ec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30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331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7a8c714a15544cd99b46adc1d607b04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edfdeae0df734ffa936f2334708c9dcb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8885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0"/>
  <p:tag name="KSO_WM_UNIT_TYPE" val="i"/>
</p:tagLst>
</file>

<file path=ppt/tags/tag332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333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334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335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336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37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38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339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34.xml><?xml version="1.0" encoding="utf-8"?>
<p:tagLst xmlns:p="http://schemas.openxmlformats.org/presentationml/2006/main">
  <p:tag name="KSO_WM_ASSEMBLE_CHIP_INDEX" val="2d7b1d94338d4c41a853d8bc33a30b4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frame"/>
  <p:tag name="KSO_WM_TAG_VERSION" val="1.0"/>
  <p:tag name="KSO_WM_TEMPLATE_CATEGORY" val="chip"/>
  <p:tag name="KSO_WM_TEMPLATE_INDEX" val="20211536"/>
  <p:tag name="KSO_WM_UNIT_COMPATIBLE" val="0"/>
  <p:tag name="KSO_WM_UNIT_DEC_AREA_ID" val="d964fe0889b4478bbf9d458329f3f2d8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40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341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342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343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344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45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46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347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348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349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35.xml><?xml version="1.0" encoding="utf-8"?>
<p:tagLst xmlns:p="http://schemas.openxmlformats.org/presentationml/2006/main">
  <p:tag name="KSO_WM_SLIDE_BACKGROUND_TYPE" val="frame"/>
</p:tagLst>
</file>

<file path=ppt/tags/tag350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351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352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53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54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355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356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357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358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359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36.xml><?xml version="1.0" encoding="utf-8"?>
<p:tagLst xmlns:p="http://schemas.openxmlformats.org/presentationml/2006/main">
  <p:tag name="KSO_WM_SLIDE_BACKGROUND_TYPE" val="frame"/>
</p:tagLst>
</file>

<file path=ppt/tags/tag360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61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62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363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364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365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366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367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68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69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37.xml><?xml version="1.0" encoding="utf-8"?>
<p:tagLst xmlns:p="http://schemas.openxmlformats.org/presentationml/2006/main">
  <p:tag name="KSO_WM_SLIDE_BACKGROUND_TYPE" val="frame"/>
</p:tagLst>
</file>

<file path=ppt/tags/tag370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371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372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373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374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75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76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377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378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379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38.xml><?xml version="1.0" encoding="utf-8"?>
<p:tagLst xmlns:p="http://schemas.openxmlformats.org/presentationml/2006/main">
  <p:tag name="KSO_WM_ASSEMBLE_CHIP_INDEX" val="dbea6c7fa6b24b9b8ccba999ad12512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leftRight"/>
  <p:tag name="KSO_WM_TAG_VERSION" val="1.0"/>
  <p:tag name="KSO_WM_TEMPLATE_CATEGORY" val="chip"/>
  <p:tag name="KSO_WM_TEMPLATE_INDEX" val="20211536"/>
  <p:tag name="KSO_WM_UNIT_COMPATIBLE" val="0"/>
  <p:tag name="KSO_WM_UNIT_DEC_AREA_ID" val="72762f81532d4de98e40b8f475cd61c0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0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381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82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83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384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385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386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387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88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89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39.xml><?xml version="1.0" encoding="utf-8"?>
<p:tagLst xmlns:p="http://schemas.openxmlformats.org/presentationml/2006/main">
  <p:tag name="KSO_WM_ASSEMBLE_CHIP_INDEX" val="e675003e356b4d78b3c009fa8030ebe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leftRight"/>
  <p:tag name="KSO_WM_TAG_VERSION" val="1.0"/>
  <p:tag name="KSO_WM_TEMPLATE_CATEGORY" val="chip"/>
  <p:tag name="KSO_WM_TEMPLATE_INDEX" val="20211536"/>
  <p:tag name="KSO_WM_UNIT_COMPATIBLE" val="0"/>
  <p:tag name="KSO_WM_UNIT_DEC_AREA_ID" val="fde58f2bdeb04ae18e4492a541e6ffab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90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391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392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393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394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95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96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397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398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399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KSO_WM_ASSEMBLE_CHIP_INDEX" val="284d61f498d243c783e35b922b9436f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leftRight"/>
  <p:tag name="KSO_WM_TAG_VERSION" val="1.0"/>
  <p:tag name="KSO_WM_TEMPLATE_CATEGORY" val="chip"/>
  <p:tag name="KSO_WM_TEMPLATE_INDEX" val="20211536"/>
  <p:tag name="KSO_WM_UNIT_COMPATIBLE" val="0"/>
  <p:tag name="KSO_WM_UNIT_DEC_AREA_ID" val="9d1e1ecb376a4f83adc35f3db5e3d0a1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00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401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02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03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404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405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406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407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408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09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1.xml><?xml version="1.0" encoding="utf-8"?>
<p:tagLst xmlns:p="http://schemas.openxmlformats.org/presentationml/2006/main">
  <p:tag name="KSO_WM_SLIDE_BACKGROUND_TYPE" val="leftRight"/>
</p:tagLst>
</file>

<file path=ppt/tags/tag410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411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412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413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414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415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16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17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418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419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42.xml><?xml version="1.0" encoding="utf-8"?>
<p:tagLst xmlns:p="http://schemas.openxmlformats.org/presentationml/2006/main">
  <p:tag name="KSO_WM_SLIDE_BACKGROUND_TYPE" val="leftRight"/>
</p:tagLst>
</file>

<file path=ppt/tags/tag420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421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422.xml><?xml version="1.0" encoding="utf-8"?>
<p:tagLst xmlns:p="http://schemas.openxmlformats.org/presentationml/2006/main">
  <p:tag name="KSO_WM_ASSEMBLE_CHIP_INDEX" val="6a62bdee72c547f38b3440c086ca9f2f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a50ff15d9a40f67964"/>
  <p:tag name="KSO_WM_TEMPLATE_ASSEMBLE_XID" val="5f72dca50ff15d9a40f67964"/>
  <p:tag name="KSO_WM_TEMPLATE_CATEGORY" val="diagram"/>
  <p:tag name="KSO_WM_TEMPLATE_INDEX" val="20212447"/>
  <p:tag name="KSO_WM_UNIT_BLOCK" val="0"/>
  <p:tag name="KSO_WM_UNIT_COMPATIBLE" val="0"/>
  <p:tag name="KSO_WM_UNIT_DEC_AREA_ID" val="8ee255103dd4478b84499f4a63e190fb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44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9"/>
</p:tagLst>
</file>

<file path=ppt/tags/tag423.xml><?xml version="1.0" encoding="utf-8"?>
<p:tagLst xmlns:p="http://schemas.openxmlformats.org/presentationml/2006/main">
  <p:tag name="KSO_WM_BEAUTIFY_FLAG" val="#wm#"/>
  <p:tag name="KSO_WM_TEMPLATE_CATEGORY" val="diagram"/>
  <p:tag name="KSO_WM_TEMPLATE_INDEX" val="20211835"/>
</p:tagLst>
</file>

<file path=ppt/tags/tag424.xml><?xml version="1.0" encoding="utf-8"?>
<p:tagLst xmlns:p="http://schemas.openxmlformats.org/presentationml/2006/main">
  <p:tag name="KSO_WM_BEAUTIFY_FLAG" val="#wm#"/>
  <p:tag name="KSO_WM_TEMPLATE_CATEGORY" val="diagram"/>
  <p:tag name="KSO_WM_TEMPLATE_INDEX" val="20208885"/>
</p:tagLst>
</file>

<file path=ppt/tags/tag425.xml><?xml version="1.0" encoding="utf-8"?>
<p:tagLst xmlns:p="http://schemas.openxmlformats.org/presentationml/2006/main">
  <p:tag name="KSO_WM_BEAUTIFY_FLAG" val="#wm#"/>
  <p:tag name="KSO_WM_TEMPLATE_CATEGORY" val="diagram"/>
  <p:tag name="KSO_WM_TEMPLATE_INDEX" val="20208885"/>
</p:tagLst>
</file>

<file path=ppt/tags/tag426.xml><?xml version="1.0" encoding="utf-8"?>
<p:tagLst xmlns:p="http://schemas.openxmlformats.org/presentationml/2006/main">
  <p:tag name="KSO_WM_BEAUTIFY_FLAG" val="#wm#"/>
  <p:tag name="KSO_WM_TEMPLATE_CATEGORY" val="diagram"/>
  <p:tag name="KSO_WM_TEMPLATE_INDEX" val="20208885"/>
</p:tagLst>
</file>

<file path=ppt/tags/tag427.xml><?xml version="1.0" encoding="utf-8"?>
<p:tagLst xmlns:p="http://schemas.openxmlformats.org/presentationml/2006/main">
  <p:tag name="KSO_WM_BEAUTIFY_FLAG" val="#wm#"/>
  <p:tag name="KSO_WM_TEMPLATE_CATEGORY" val="diagram"/>
  <p:tag name="KSO_WM_TEMPLATE_INDEX" val="20208885"/>
</p:tagLst>
</file>

<file path=ppt/tags/tag428.xml><?xml version="1.0" encoding="utf-8"?>
<p:tagLst xmlns:p="http://schemas.openxmlformats.org/presentationml/2006/main">
  <p:tag name="KSO_WM_BEAUTIFY_FLAG" val="#wm#"/>
  <p:tag name="KSO_WM_TEMPLATE_CATEGORY" val="diagram"/>
  <p:tag name="KSO_WM_TEMPLATE_INDEX" val="20208885"/>
</p:tagLst>
</file>

<file path=ppt/tags/tag429.xml><?xml version="1.0" encoding="utf-8"?>
<p:tagLst xmlns:p="http://schemas.openxmlformats.org/presentationml/2006/main">
  <p:tag name="KSO_WM_BEAUTIFY_FLAG" val="#wm#"/>
  <p:tag name="KSO_WM_TEMPLATE_CATEGORY" val="diagram"/>
  <p:tag name="KSO_WM_TEMPLATE_INDEX" val="20208885"/>
</p:tagLst>
</file>

<file path=ppt/tags/tag43.xml><?xml version="1.0" encoding="utf-8"?>
<p:tagLst xmlns:p="http://schemas.openxmlformats.org/presentationml/2006/main">
  <p:tag name="KSO_WM_SLIDE_BACKGROUND_TYPE" val="leftRight"/>
</p:tagLst>
</file>

<file path=ppt/tags/tag430.xml><?xml version="1.0" encoding="utf-8"?>
<p:tagLst xmlns:p="http://schemas.openxmlformats.org/presentationml/2006/main">
  <p:tag name="KSO_WM_BEAUTIFY_FLAG" val="#wm#"/>
  <p:tag name="KSO_WM_TEMPLATE_CATEGORY" val="diagram"/>
  <p:tag name="KSO_WM_TEMPLATE_INDEX" val="20208885"/>
</p:tagLst>
</file>

<file path=ppt/tags/tag431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32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33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434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435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436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437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438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439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4.xml><?xml version="1.0" encoding="utf-8"?>
<p:tagLst xmlns:p="http://schemas.openxmlformats.org/presentationml/2006/main">
  <p:tag name="KSO_WM_ASSEMBLE_CHIP_INDEX" val="d123dec10a9048818ecea457490f2a6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topBottom"/>
  <p:tag name="KSO_WM_TAG_VERSION" val="1.0"/>
  <p:tag name="KSO_WM_TEMPLATE_CATEGORY" val="chip"/>
  <p:tag name="KSO_WM_TEMPLATE_INDEX" val="20211536"/>
  <p:tag name="KSO_WM_UNIT_COMPATIBLE" val="0"/>
  <p:tag name="KSO_WM_UNIT_DEC_AREA_ID" val="7222a49af77746e39a75144ceeec5778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0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41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442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443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444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445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446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447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48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49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45.xml><?xml version="1.0" encoding="utf-8"?>
<p:tagLst xmlns:p="http://schemas.openxmlformats.org/presentationml/2006/main">
  <p:tag name="KSO_WM_ASSEMBLE_CHIP_INDEX" val="ccb3e0ca609141098f0c95f0ddb57bc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topBottom"/>
  <p:tag name="KSO_WM_TAG_VERSION" val="1.0"/>
  <p:tag name="KSO_WM_TEMPLATE_CATEGORY" val="chip"/>
  <p:tag name="KSO_WM_TEMPLATE_INDEX" val="20211536"/>
  <p:tag name="KSO_WM_UNIT_COMPATIBLE" val="0"/>
  <p:tag name="KSO_WM_UNIT_DEC_AREA_ID" val="121b2d903fd242669f5c41e38abd873d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50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451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7a8c714a15544cd99b46adc1d607b04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edfdeae0df734ffa936f2334708c9dcb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8885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0"/>
  <p:tag name="KSO_WM_UNIT_TYPE" val="i"/>
</p:tagLst>
</file>

<file path=ppt/tags/tag452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453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454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455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456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57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58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459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46.xml><?xml version="1.0" encoding="utf-8"?>
<p:tagLst xmlns:p="http://schemas.openxmlformats.org/presentationml/2006/main">
  <p:tag name="KSO_WM_ASSEMBLE_CHIP_INDEX" val="d763d9e697674b088fc16c754e2cf605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topBottom"/>
  <p:tag name="KSO_WM_TAG_VERSION" val="1.0"/>
  <p:tag name="KSO_WM_TEMPLATE_CATEGORY" val="chip"/>
  <p:tag name="KSO_WM_TEMPLATE_INDEX" val="20211536"/>
  <p:tag name="KSO_WM_UNIT_COMPATIBLE" val="0"/>
  <p:tag name="KSO_WM_UNIT_DEC_AREA_ID" val="3dc006dc033643e790c039b9770c76ba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60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461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462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463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464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65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66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467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468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469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47.xml><?xml version="1.0" encoding="utf-8"?>
<p:tagLst xmlns:p="http://schemas.openxmlformats.org/presentationml/2006/main">
  <p:tag name="KSO_WM_SLIDE_BACKGROUND_TYPE" val="topBottom"/>
</p:tagLst>
</file>

<file path=ppt/tags/tag470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471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472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73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74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475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476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477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478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479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48.xml><?xml version="1.0" encoding="utf-8"?>
<p:tagLst xmlns:p="http://schemas.openxmlformats.org/presentationml/2006/main">
  <p:tag name="KSO_WM_SLIDE_BACKGROUND_TYPE" val="topBottom"/>
</p:tagLst>
</file>

<file path=ppt/tags/tag480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81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82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483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484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485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486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487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488.xml><?xml version="1.0" encoding="utf-8"?>
<p:tagLst xmlns:p="http://schemas.openxmlformats.org/presentationml/2006/main">
  <p:tag name="KSO_WM_BEAUTIFY_FLAG" val="#wm#"/>
  <p:tag name="KSO_WM_TEMPLATE_CATEGORY" val="diagram"/>
  <p:tag name="KSO_WM_TEMPLATE_INDEX" val="20208885"/>
</p:tagLst>
</file>

<file path=ppt/tags/tag489.xml><?xml version="1.0" encoding="utf-8"?>
<p:tagLst xmlns:p="http://schemas.openxmlformats.org/presentationml/2006/main">
  <p:tag name="KSO_WM_BEAUTIFY_FLAG" val="#wm#"/>
  <p:tag name="KSO_WM_TEMPLATE_CATEGORY" val="diagram"/>
  <p:tag name="KSO_WM_TEMPLATE_INDEX" val="20208885"/>
</p:tagLst>
</file>

<file path=ppt/tags/tag49.xml><?xml version="1.0" encoding="utf-8"?>
<p:tagLst xmlns:p="http://schemas.openxmlformats.org/presentationml/2006/main">
  <p:tag name="KSO_WM_SLIDE_BACKGROUND_TYPE" val="topBottom"/>
</p:tagLst>
</file>

<file path=ppt/tags/tag490.xml><?xml version="1.0" encoding="utf-8"?>
<p:tagLst xmlns:p="http://schemas.openxmlformats.org/presentationml/2006/main">
  <p:tag name="KSO_WM_BEAUTIFY_FLAG" val="#wm#"/>
  <p:tag name="KSO_WM_TEMPLATE_CATEGORY" val="diagram"/>
  <p:tag name="KSO_WM_TEMPLATE_INDEX" val="20208885"/>
</p:tagLst>
</file>

<file path=ppt/tags/tag491.xml><?xml version="1.0" encoding="utf-8"?>
<p:tagLst xmlns:p="http://schemas.openxmlformats.org/presentationml/2006/main">
  <p:tag name="KSO_WM_BEAUTIFY_FLAG" val="#wm#"/>
  <p:tag name="KSO_WM_TEMPLATE_CATEGORY" val="diagram"/>
  <p:tag name="KSO_WM_TEMPLATE_INDEX" val="20208885"/>
</p:tagLst>
</file>

<file path=ppt/tags/tag492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93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94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495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496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497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498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499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p="http://schemas.openxmlformats.org/presentationml/2006/main">
  <p:tag name="KSO_WM_ASSEMBLE_CHIP_INDEX" val="4d891366e3244818bbbae1c6b56218f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bottomTop"/>
  <p:tag name="KSO_WM_TAG_VERSION" val="1.0"/>
  <p:tag name="KSO_WM_TEMPLATE_CATEGORY" val="chip"/>
  <p:tag name="KSO_WM_TEMPLATE_INDEX" val="20211536"/>
  <p:tag name="KSO_WM_UNIT_COMPATIBLE" val="0"/>
  <p:tag name="KSO_WM_UNIT_DEC_AREA_ID" val="1153fc68fb15402eab0c560d152de468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00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01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02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503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504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505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506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507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508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09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1.xml><?xml version="1.0" encoding="utf-8"?>
<p:tagLst xmlns:p="http://schemas.openxmlformats.org/presentationml/2006/main">
  <p:tag name="KSO_WM_ASSEMBLE_CHIP_INDEX" val="2c21bc9b92f34a9da2f11d3b389a8ec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bottomTop"/>
  <p:tag name="KSO_WM_TAG_VERSION" val="1.0"/>
  <p:tag name="KSO_WM_TEMPLATE_CATEGORY" val="chip"/>
  <p:tag name="KSO_WM_TEMPLATE_INDEX" val="20211536"/>
  <p:tag name="KSO_WM_UNIT_COMPATIBLE" val="0"/>
  <p:tag name="KSO_WM_UNIT_DEC_AREA_ID" val="b87fef191b5c4bafa9e5ea26158be9ca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10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511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512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513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514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515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516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17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18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519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52.xml><?xml version="1.0" encoding="utf-8"?>
<p:tagLst xmlns:p="http://schemas.openxmlformats.org/presentationml/2006/main">
  <p:tag name="KSO_WM_ASSEMBLE_CHIP_INDEX" val="fb54ee606d5945ce979b5b0dab62acf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bottomTop"/>
  <p:tag name="KSO_WM_TAG_VERSION" val="1.0"/>
  <p:tag name="KSO_WM_TEMPLATE_CATEGORY" val="chip"/>
  <p:tag name="KSO_WM_TEMPLATE_INDEX" val="20211536"/>
  <p:tag name="KSO_WM_UNIT_COMPATIBLE" val="0"/>
  <p:tag name="KSO_WM_UNIT_DEC_AREA_ID" val="f2f1ca561b8a4af090ab6d30b8b0f5bf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20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521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522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523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24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25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526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527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528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529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53.xml><?xml version="1.0" encoding="utf-8"?>
<p:tagLst xmlns:p="http://schemas.openxmlformats.org/presentationml/2006/main">
  <p:tag name="KSO_WM_SLIDE_BACKGROUND_TYPE" val="bottomTop"/>
</p:tagLst>
</file>

<file path=ppt/tags/tag530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31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32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533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534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535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536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37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38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539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54.xml><?xml version="1.0" encoding="utf-8"?>
<p:tagLst xmlns:p="http://schemas.openxmlformats.org/presentationml/2006/main">
  <p:tag name="KSO_WM_SLIDE_BACKGROUND_TYPE" val="bottomTop"/>
</p:tagLst>
</file>

<file path=ppt/tags/tag540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541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542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43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44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545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546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547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548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549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5.xml><?xml version="1.0" encoding="utf-8"?>
<p:tagLst xmlns:p="http://schemas.openxmlformats.org/presentationml/2006/main">
  <p:tag name="KSO_WM_SLIDE_BACKGROUND_TYPE" val="bottomTop"/>
</p:tagLst>
</file>

<file path=ppt/tags/tag550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51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552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553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554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555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556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57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58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559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56.xml><?xml version="1.0" encoding="utf-8"?>
<p:tagLst xmlns:p="http://schemas.openxmlformats.org/presentationml/2006/main">
  <p:tag name="KSO_WM_ASSEMBLE_CHIP_INDEX" val="53ea44349cf3480492037d5aa91213b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a125e35e7b044434a307bc117c1044e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0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561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562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56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6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238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YPE" val="a"/>
  <p:tag name="KSO_WM_UNIT_VALUE" val="30"/>
</p:tagLst>
</file>

<file path=ppt/tags/tag56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56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567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CAN_ADD_NAVIGATION" val="1"/>
  <p:tag name="KSO_WM_SLIDE_ID" val="diagram20202386_1"/>
  <p:tag name="KSO_WM_SLIDE_INDEX" val="1"/>
  <p:tag name="KSO_WM_SLIDE_ITEM_CNT" val="0"/>
  <p:tag name="KSO_WM_SLIDE_LAYOUT" val="a_d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6-08T05:56:35&quot;,&#10;    &quot;maxSize&quot;: {&#10;        &quot;size1&quot;: 23.600000000000001&#10;    },&#10;    &quot;minSize&quot;: {&#10;        &quot;size1&quot;: 23.600000000000001&#10;    },&#10;    &quot;normalSize&quot;: {&#10;        &quot;size1&quot;: 23.600000000000001&#10;    },&#10;    &quot;subLayout&quot;: [&#10;        {&#10;            &quot;id&quot;: &quot;2020-06-08T05:56:35&quot;,&#10;            &quot;margin&quot;: {&#10;                &quot;bottom&quot;: 1.2350000143051147,&#10;                &quot;left&quot;: 1.690000057220459,&#10;                &quot;right&quot;: 1.6970000267028809,&#10;                &quot;top&quot;: 1.690000057220459&#10;            },&#10;            &quot;type&quot;: 0&#10;        },&#10;        {&#10;            &quot;horizontalAlign&quot;: 0,&#10;            &quot;id&quot;: &quot;2020-06-08T05:56:35&quot;,&#10;            &quot;margin&quot;: {&#10;                &quot;bottom&quot;: 2.5399999618530273,&#10;                &quot;left&quot;: 1.690000057220459,&#10;                &quot;right&quot;: 1.690000057220459,&#10;                &quot;top&quot;: 0.026000002399086952&#10;            },&#10;            &quot;type&quot;: 1,&#10;            &quot;verticalAlign&quot;: 0&#10;        }&#10;    ],&#10;    &quot;type&quot;: 1,&#10;    &quot;verticalAlign&quot;: 1&#10;}&#10;"/>
  <p:tag name="KSO_WM_SLIDE_POSITION" val="0*34"/>
  <p:tag name="KSO_WM_SLIDE_RATIO" val="1.777778"/>
  <p:tag name="KSO_WM_SLIDE_SIZE" val="960*457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86"/>
  <p:tag name="KSO_WM_TEMPLATE_MASTER_TYPE" val="0"/>
  <p:tag name="KSO_WM_TEMPLATE_SUBCATEGORY" val="11"/>
</p:tagLst>
</file>

<file path=ppt/tags/tag568.xml><?xml version="1.0" encoding="utf-8"?>
<p:tagLst xmlns:p="http://schemas.openxmlformats.org/presentationml/2006/main">
  <p:tag name="KSO_WM_ASSEMBLE_CHIP_INDEX" val="53ea44349cf3480492037d5aa91213b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a125e35e7b044434a307bc117c1044e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9.xml><?xml version="1.0" encoding="utf-8"?>
<p:tagLst xmlns:p="http://schemas.openxmlformats.org/presentationml/2006/main">
  <p:tag name="KSO_WM_ASSEMBLE_CHIP_INDEX" val="afd603dbe95b4ea7851f3014612bfcb5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bea033269e544519ced62f4617cd6cb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1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7.xml><?xml version="1.0" encoding="utf-8"?>
<p:tagLst xmlns:p="http://schemas.openxmlformats.org/presentationml/2006/main">
  <p:tag name="KSO_WM_ASSEMBLE_CHIP_INDEX" val="e961104a8d574b5999a7239b56cb646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0bfd42c9bf37471682d88ae34cb10a41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70.xml><?xml version="1.0" encoding="utf-8"?>
<p:tagLst xmlns:p="http://schemas.openxmlformats.org/presentationml/2006/main">
  <p:tag name="KSO_WM_BEAUTIFY_FLAG" val="#wm#"/>
  <p:tag name="KSO_WM_SLIDE_ID" val="basetag20182829_5"/>
  <p:tag name="KSO_WM_SLIDE_INDEX" val="5"/>
  <p:tag name="KSO_WM_SLIDE_ITEM_CNT" val="0"/>
  <p:tag name="KSO_WM_SLIDE_TYPE" val="text"/>
  <p:tag name="KSO_WM_TAG_VERSION" val="1.0"/>
  <p:tag name="KSO_WM_TEMPLATE_CATEGORY" val="basetag"/>
  <p:tag name="KSO_WM_TEMPLATE_INDEX" val="20182829"/>
</p:tagLst>
</file>

<file path=ppt/tags/tag571.xml><?xml version="1.0" encoding="utf-8"?>
<p:tagLst xmlns:p="http://schemas.openxmlformats.org/presentationml/2006/main">
  <p:tag name="KSO_WM_ASSEMBLE_CHIP_INDEX" val="53ea44349cf3480492037d5aa91213b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a125e35e7b044434a307bc117c1044e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72.xml><?xml version="1.0" encoding="utf-8"?>
<p:tagLst xmlns:p="http://schemas.openxmlformats.org/presentationml/2006/main">
  <p:tag name="KSO_WM_ASSEMBLE_CHIP_INDEX" val="afd603dbe95b4ea7851f3014612bfcb5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bea033269e544519ced62f4617cd6cb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1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73.xml><?xml version="1.0" encoding="utf-8"?>
<p:tagLst xmlns:p="http://schemas.openxmlformats.org/presentationml/2006/main">
  <p:tag name="KSO_WM_BEAUTIFY_FLAG" val="#wm#"/>
  <p:tag name="KSO_WM_SLIDE_ID" val="basetag20182829_5"/>
  <p:tag name="KSO_WM_SLIDE_INDEX" val="5"/>
  <p:tag name="KSO_WM_SLIDE_ITEM_CNT" val="0"/>
  <p:tag name="KSO_WM_SLIDE_TYPE" val="text"/>
  <p:tag name="KSO_WM_TAG_VERSION" val="1.0"/>
  <p:tag name="KSO_WM_TEMPLATE_CATEGORY" val="basetag"/>
  <p:tag name="KSO_WM_TEMPLATE_INDEX" val="20182829"/>
</p:tagLst>
</file>

<file path=ppt/tags/tag574.xml><?xml version="1.0" encoding="utf-8"?>
<p:tagLst xmlns:p="http://schemas.openxmlformats.org/presentationml/2006/main">
  <p:tag name="KSO_WM_ASSEMBLE_CHIP_INDEX" val="53ea44349cf3480492037d5aa91213b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a125e35e7b044434a307bc117c1044e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75.xml><?xml version="1.0" encoding="utf-8"?>
<p:tagLst xmlns:p="http://schemas.openxmlformats.org/presentationml/2006/main">
  <p:tag name="KSO_WM_ASSEMBLE_CHIP_INDEX" val="afd603dbe95b4ea7851f3014612bfcb5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1bea033269e544519ced62f4617cd6cb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1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76.xml><?xml version="1.0" encoding="utf-8"?>
<p:tagLst xmlns:p="http://schemas.openxmlformats.org/presentationml/2006/main">
  <p:tag name="KSO_WM_BEAUTIFY_FLAG" val="#wm#"/>
  <p:tag name="KSO_WM_SLIDE_ID" val="basetag20182829_5"/>
  <p:tag name="KSO_WM_SLIDE_INDEX" val="5"/>
  <p:tag name="KSO_WM_SLIDE_ITEM_CNT" val="0"/>
  <p:tag name="KSO_WM_SLIDE_TYPE" val="text"/>
  <p:tag name="KSO_WM_TAG_VERSION" val="1.0"/>
  <p:tag name="KSO_WM_TEMPLATE_CATEGORY" val="basetag"/>
  <p:tag name="KSO_WM_TEMPLATE_INDEX" val="20182829"/>
</p:tagLst>
</file>

<file path=ppt/tags/tag577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78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79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58.xml><?xml version="1.0" encoding="utf-8"?>
<p:tagLst xmlns:p="http://schemas.openxmlformats.org/presentationml/2006/main">
  <p:tag name="KSO_WM_ASSEMBLE_CHIP_INDEX" val="6727019f722c419093973f775b045a8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navigation"/>
  <p:tag name="KSO_WM_TAG_VERSION" val="1.0"/>
  <p:tag name="KSO_WM_TEMPLATE_CATEGORY" val="chip"/>
  <p:tag name="KSO_WM_TEMPLATE_INDEX" val="20211536"/>
  <p:tag name="KSO_WM_UNIT_COMPATIBLE" val="0"/>
  <p:tag name="KSO_WM_UNIT_DEC_AREA_ID" val="096c05cee2014930b2780ffaa1a444e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80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581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582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583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584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585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86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87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588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589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59.xml><?xml version="1.0" encoding="utf-8"?>
<p:tagLst xmlns:p="http://schemas.openxmlformats.org/presentationml/2006/main">
  <p:tag name="KSO_WM_SLIDE_BACKGROUND_TYPE" val="navigation"/>
</p:tagLst>
</file>

<file path=ppt/tags/tag590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591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592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593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594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595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96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597.xml><?xml version="1.0" encoding="utf-8"?>
<p:tagLst xmlns:p="http://schemas.openxmlformats.org/presentationml/2006/main">
  <p:tag name="KSO_WM_BEAUTIFY_FLAG" val="#wm#"/>
  <p:tag name="KSO_WM_TEMPLATE_CATEGORY" val="diagram"/>
  <p:tag name="KSO_WM_TEMPLATE_INDEX" val="20208885"/>
</p:tagLst>
</file>

<file path=ppt/tags/tag598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99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0.xml><?xml version="1.0" encoding="utf-8"?>
<p:tagLst xmlns:p="http://schemas.openxmlformats.org/presentationml/2006/main">
  <p:tag name="KSO_WM_SLIDE_BACKGROUND_TYPE" val="navigation"/>
</p:tagLst>
</file>

<file path=ppt/tags/tag600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601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602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603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604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605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606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607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608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609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61.xml><?xml version="1.0" encoding="utf-8"?>
<p:tagLst xmlns:p="http://schemas.openxmlformats.org/presentationml/2006/main">
  <p:tag name="KSO_WM_SLIDE_BACKGROUND_TYPE" val="navigation"/>
</p:tagLst>
</file>

<file path=ppt/tags/tag610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611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612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613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614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615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616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617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618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619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62.xml><?xml version="1.0" encoding="utf-8"?>
<p:tagLst xmlns:p="http://schemas.openxmlformats.org/presentationml/2006/main">
  <p:tag name="KSO_WM_ASSEMBLE_CHIP_INDEX" val="7e78b3017c5f4e1db8532f6d268dd89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belt"/>
  <p:tag name="KSO_WM_TAG_VERSION" val="1.0"/>
  <p:tag name="KSO_WM_TEMPLATE_CATEGORY" val="chip"/>
  <p:tag name="KSO_WM_TEMPLATE_INDEX" val="20211536"/>
  <p:tag name="KSO_WM_UNIT_COMPATIBLE" val="0"/>
  <p:tag name="KSO_WM_UNIT_DEC_AREA_ID" val="02b77f5dbbd343b0a76fc99c85268b40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20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621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622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623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624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625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626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627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628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629.xml><?xml version="1.0" encoding="utf-8"?>
<p:tagLst xmlns:p="http://schemas.openxmlformats.org/presentationml/2006/main">
  <p:tag name="KSO_WM_BEAUTIFY_FLAG" val="#wm#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50.103546099290774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27.322465243310852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63.xml><?xml version="1.0" encoding="utf-8"?>
<p:tagLst xmlns:p="http://schemas.openxmlformats.org/presentationml/2006/main">
  <p:tag name="KSO_WM_ASSEMBLE_CHIP_INDEX" val="63fb3c0fbd2c427c9e0be8a2cda8a46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belt"/>
  <p:tag name="KSO_WM_TAG_VERSION" val="1.0"/>
  <p:tag name="KSO_WM_TEMPLATE_CATEGORY" val="chip"/>
  <p:tag name="KSO_WM_TEMPLATE_INDEX" val="20211536"/>
  <p:tag name="KSO_WM_UNIT_COMPATIBLE" val="0"/>
  <p:tag name="KSO_WM_UNIT_DEC_AREA_ID" val="353aedcd70064fa9b550b6255993cbff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630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  <p:tag name="KSO_WPP_MARK_KEY" val="2ec3449a-e1d5-40dc-8ee8-fc06631bd38e"/>
</p:tagLst>
</file>

<file path=ppt/tags/tag64.xml><?xml version="1.0" encoding="utf-8"?>
<p:tagLst xmlns:p="http://schemas.openxmlformats.org/presentationml/2006/main">
  <p:tag name="KSO_WM_ASSEMBLE_CHIP_INDEX" val="a1d8f1cd2fdf4d5fbefce56032e2f89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belt"/>
  <p:tag name="KSO_WM_TAG_VERSION" val="1.0"/>
  <p:tag name="KSO_WM_TEMPLATE_CATEGORY" val="chip"/>
  <p:tag name="KSO_WM_TEMPLATE_INDEX" val="20211536"/>
  <p:tag name="KSO_WM_UNIT_COMPATIBLE" val="0"/>
  <p:tag name="KSO_WM_UNIT_DEC_AREA_ID" val="fa6a772b71e244e481cb3109c50c32d1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65.xml><?xml version="1.0" encoding="utf-8"?>
<p:tagLst xmlns:p="http://schemas.openxmlformats.org/presentationml/2006/main">
  <p:tag name="KSO_WM_SLIDE_BACKGROUND_TYPE" val="belt"/>
</p:tagLst>
</file>

<file path=ppt/tags/tag66.xml><?xml version="1.0" encoding="utf-8"?>
<p:tagLst xmlns:p="http://schemas.openxmlformats.org/presentationml/2006/main">
  <p:tag name="KSO_WM_SLIDE_BACKGROUND_TYPE" val="belt"/>
</p:tagLst>
</file>

<file path=ppt/tags/tag67.xml><?xml version="1.0" encoding="utf-8"?>
<p:tagLst xmlns:p="http://schemas.openxmlformats.org/presentationml/2006/main">
  <p:tag name="KSO_WM_SLIDE_BACKGROUND_TYPE" val="belt"/>
</p:tagLst>
</file>

<file path=ppt/tags/tag68.xml><?xml version="1.0" encoding="utf-8"?>
<p:tagLst xmlns:p="http://schemas.openxmlformats.org/presentationml/2006/main">
  <p:tag name="KSO_WM_TEMPLATE_CATEGORY" val="custom"/>
  <p:tag name="KSO_WM_TEMPLATE_INDEX" val="20205383"/>
</p:tagLst>
</file>

<file path=ppt/tags/tag69.xml><?xml version="1.0" encoding="utf-8"?>
<p:tagLst xmlns:p="http://schemas.openxmlformats.org/presentationml/2006/main">
  <p:tag name="KSO_WM_TEMPLATE_CATEGORY" val="custom"/>
  <p:tag name="KSO_WM_TEMPLATE_INDEX" val="20205383"/>
</p:tagLst>
</file>

<file path=ppt/tags/tag7.xml><?xml version="1.0" encoding="utf-8"?>
<p:tagLst xmlns:p="http://schemas.openxmlformats.org/presentationml/2006/main">
  <p:tag name="KSO_WM_ASSEMBLE_CHIP_INDEX" val="2835155d941d4287b6fe650f237c908e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70393e747e3ea6e2929505"/>
  <p:tag name="KSO_WM_CHIP_XID" val="5f70393e747e3ea6e2929506"/>
  <p:tag name="KSO_WM_TAG_VERSION" val="1.0"/>
  <p:tag name="KSO_WM_TEMPLATE_CATEGORY" val="chip"/>
  <p:tag name="KSO_WM_TEMPLATE_INDEX" val="20211536"/>
  <p:tag name="KSO_WM_UNIT_COMPATIBLE" val="0"/>
  <p:tag name="KSO_WM_UNIT_DEC_AREA_ID" val="fb806386794442eaad41f431ca942cbb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211536_1*i*1"/>
  <p:tag name="KSO_WM_UNIT_INDEX" val="1"/>
  <p:tag name="KSO_WM_UNIT_LAYERLEVEL" val="1"/>
  <p:tag name="KSO_WM_UNIT_SM_LIMIT_TYPE" val=""/>
  <p:tag name="KSO_WM_UNIT_SUBTYPE" val="v"/>
  <p:tag name="KSO_WM_UNIT_TYPE" val="i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83"/>
</p:tagLst>
</file>

<file path=ppt/tags/tag71.xml><?xml version="1.0" encoding="utf-8"?>
<p:tagLst xmlns:p="http://schemas.openxmlformats.org/presentationml/2006/main">
  <p:tag name="KSO_WM_ASSEMBLE_CHIP_INDEX" val="2835155d941d4287b6fe650f237c908e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70393e747e3ea6e2929505"/>
  <p:tag name="KSO_WM_CHIP_XID" val="5f70393e747e3ea6e2929506"/>
  <p:tag name="KSO_WM_TAG_VERSION" val="1.0"/>
  <p:tag name="KSO_WM_TEMPLATE_CATEGORY" val="chip"/>
  <p:tag name="KSO_WM_TEMPLATE_INDEX" val="20211536"/>
  <p:tag name="KSO_WM_UNIT_COMPATIBLE" val="0"/>
  <p:tag name="KSO_WM_UNIT_DEC_AREA_ID" val="fb806386794442eaad41f431ca942cbb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211536_1*i*1"/>
  <p:tag name="KSO_WM_UNIT_INDEX" val="1"/>
  <p:tag name="KSO_WM_UNIT_LAYERLEVEL" val="1"/>
  <p:tag name="KSO_WM_UNIT_SM_LIMIT_TYPE" val=""/>
  <p:tag name="KSO_WM_UNIT_SUBTYPE" val="v"/>
  <p:tag name="KSO_WM_UNIT_TYPE" val="i"/>
</p:tagLst>
</file>

<file path=ppt/tags/tag72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3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4.xml><?xml version="1.0" encoding="utf-8"?>
<p:tagLst xmlns:p="http://schemas.openxmlformats.org/presentationml/2006/main">
  <p:tag name="KSO_WM_ASSEMBLE_CHIP_INDEX" val="e8c450eded7c479094d6a1557cae17b8"/>
  <p:tag name="KSO_WM_BEAUTIFY_FLAG" val="#wm#"/>
  <p:tag name="KSO_WM_CHIP_FILLAREA_FILL_RULE" val="{&quot;fill_align&quot;:&quot;lm&quot;,&quot;fill_effect&quot;:[],&quot;fill_mode&quot;:&quot;adaptive&quot;,&quot;sacle_strategy&quot;:&quot;stretch&quot;}"/>
  <p:tag name="KSO_WM_CHIP_GROUPID" val="5f70393e747e3ea6e2929505"/>
  <p:tag name="KSO_WM_CHIP_XID" val="5f70393e747e3ea6e2929507"/>
  <p:tag name="KSO_WM_TAG_VERSION" val="1.0"/>
  <p:tag name="KSO_WM_TEMPLATE_CATEGORY" val="chip"/>
  <p:tag name="KSO_WM_TEMPLATE_INDEX" val="20211536"/>
  <p:tag name="KSO_WM_UNIT_COMPATIBLE" val="0"/>
  <p:tag name="KSO_WM_UNIT_DEC_AREA_ID" val="205efa92eb254a558ec99e9171d51ae1"/>
  <p:tag name="KSO_WM_UNIT_DECORATE_INFO" val=""/>
  <p:tag name="KSO_WM_UNIT_DIAGRAM_ISNUMVISUAL" val="0"/>
  <p:tag name="KSO_WM_UNIT_DIAGRAM_ISREFERUNIT" val="0"/>
  <p:tag name="KSO_WM_UNIT_HIGHLIGHT" val="0"/>
  <p:tag name="KSO_WM_UNIT_ID" val="chip20211536_2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75.xml><?xml version="1.0" encoding="utf-8"?>
<p:tagLst xmlns:p="http://schemas.openxmlformats.org/presentationml/2006/main">
  <p:tag name="KSO_WM_ASSEMBLE_CHIP_INDEX" val="c8bc33cc27db4a5c93b230eed3323e5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6ee71d9036044fa2a733005996ac507e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6.xml><?xml version="1.0" encoding="utf-8"?>
<p:tagLst xmlns:p="http://schemas.openxmlformats.org/presentationml/2006/main">
  <p:tag name="KSO_WM_ASSEMBLE_CHIP_INDEX" val="319e23de7d1d4b81aeac47f3378fb5f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e27b33b456c4d16af8305e2be68aec6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7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8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9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0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1.xml><?xml version="1.0" encoding="utf-8"?>
<p:tagLst xmlns:p="http://schemas.openxmlformats.org/presentationml/2006/main">
  <p:tag name="KSO_WM_ASSEMBLE_CHIP_INDEX" val="d4f6edb6d7a5461b8350e05fd79cae14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5f70393e747e3ea6e2929505"/>
  <p:tag name="KSO_WM_CHIP_XID" val="5f70393e747e3ea6e2929507"/>
  <p:tag name="KSO_WM_TAG_VERSION" val="1.0"/>
  <p:tag name="KSO_WM_TEMPLATE_CATEGORY" val="chip"/>
  <p:tag name="KSO_WM_TEMPLATE_INDEX" val="20211536"/>
  <p:tag name="KSO_WM_UNIT_COMPATIBLE" val="0"/>
  <p:tag name="KSO_WM_UNIT_DEC_AREA_ID" val="bcf11f0336584c58bd6d94004baea9b0"/>
  <p:tag name="KSO_WM_UNIT_DECORATE_INFO" val=""/>
  <p:tag name="KSO_WM_UNIT_DIAGRAM_ISNUMVISUAL" val="0"/>
  <p:tag name="KSO_WM_UNIT_DIAGRAM_ISREFERUNIT" val="0"/>
  <p:tag name="KSO_WM_UNIT_HIGHLIGHT" val="0"/>
  <p:tag name="KSO_WM_UNIT_ID" val="chip20211536_2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82.xml><?xml version="1.0" encoding="utf-8"?>
<p:tagLst xmlns:p="http://schemas.openxmlformats.org/presentationml/2006/main">
  <p:tag name="KSO_WM_ASSEMBLE_CHIP_INDEX" val="91a1406bbf1b4a3093789211ce850c6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b56486d2934b6fb0e14c1863493630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3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4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5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6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7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8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9.xml><?xml version="1.0" encoding="utf-8"?>
<p:tagLst xmlns:p="http://schemas.openxmlformats.org/presentationml/2006/main">
  <p:tag name="KSO_WM_ASSEMBLE_CHIP_INDEX" val="2835155d941d4287b6fe650f237c908e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70393e747e3ea6e2929505"/>
  <p:tag name="KSO_WM_CHIP_XID" val="5f70393e747e3ea6e2929506"/>
  <p:tag name="KSO_WM_TAG_VERSION" val="1.0"/>
  <p:tag name="KSO_WM_TEMPLATE_CATEGORY" val="chip"/>
  <p:tag name="KSO_WM_TEMPLATE_INDEX" val="20211536"/>
  <p:tag name="KSO_WM_UNIT_COMPATIBLE" val="0"/>
  <p:tag name="KSO_WM_UNIT_DEC_AREA_ID" val="fb806386794442eaad41f431ca942cbb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211536_1*i*1"/>
  <p:tag name="KSO_WM_UNIT_INDEX" val="1"/>
  <p:tag name="KSO_WM_UNIT_LAYERLEVEL" val="1"/>
  <p:tag name="KSO_WM_UNIT_SM_LIMIT_TYPE" val=""/>
  <p:tag name="KSO_WM_UNIT_SUBTYPE" val="v"/>
  <p:tag name="KSO_WM_UNIT_TYPE" val="i"/>
</p:tagLst>
</file>

<file path=ppt/tags/tag9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90.xml><?xml version="1.0" encoding="utf-8"?>
<p:tagLst xmlns:p="http://schemas.openxmlformats.org/presentationml/2006/main">
  <p:tag name="KSO_WM_ASSEMBLE_CHIP_INDEX" val="0e46b7bf3ff446e2a8fe37b0de1d60e5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fa7d0ac41c4a0a525546"/>
  <p:tag name="KSO_WM_CHIP_XID" val="5ebdfa7d0ac41c4a0a525547"/>
  <p:tag name="KSO_WM_TAG_VERSION" val="1.0"/>
  <p:tag name="KSO_WM_TEMPLATE_ASSEMBLE_GROUPID" val="5f719a510ff15d9a40ede1d9"/>
  <p:tag name="KSO_WM_TEMPLATE_ASSEMBLE_XID" val="5f719a510ff15d9a40ede1d9"/>
  <p:tag name="KSO_WM_TEMPLATE_CATEGORY" val="custom"/>
  <p:tag name="KSO_WM_TEMPLATE_INDEX" val="20211536"/>
  <p:tag name="KSO_WM_UNIT_BLOCK" val="0"/>
  <p:tag name="KSO_WM_UNIT_COMPATIBLE" val="0"/>
  <p:tag name="KSO_WM_UNIT_DEC_AREA_ID" val="4dcd6deff7854578af0d8fa3e48ef93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a4f8fec9cd43468290842a4f1fea94d9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11536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"/>
</p:tagLst>
</file>

<file path=ppt/tags/tag91.xml><?xml version="1.0" encoding="utf-8"?>
<p:tagLst xmlns:p="http://schemas.openxmlformats.org/presentationml/2006/main">
  <p:tag name="KSO_WM_ASSEMBLE_CHIP_INDEX" val="3d346d4b282a4fc5be364bd6aa1254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7e8ef24314c24699b0d8ca50b7931dc5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92.xml><?xml version="1.0" encoding="utf-8"?>
<p:tagLst xmlns:p="http://schemas.openxmlformats.org/presentationml/2006/main">
  <p:tag name="KSO_WM_ASSEMBLE_CHIP_INDEX" val="071f80646f8d40db8b05290f894c03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general"/>
  <p:tag name="KSO_WM_TAG_VERSION" val="1.0"/>
  <p:tag name="KSO_WM_TEMPLATE_CATEGORY" val="chip"/>
  <p:tag name="KSO_WM_TEMPLATE_INDEX" val="20211536"/>
  <p:tag name="KSO_WM_UNIT_COMPATIBLE" val="0"/>
  <p:tag name="KSO_WM_UNIT_DEC_AREA_ID" val="a6ee5e1c451e4dd6a2a751cc4d9d6be3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93.xml><?xml version="1.0" encoding="utf-8"?>
<p:tagLst xmlns:p="http://schemas.openxmlformats.org/presentationml/2006/main">
  <p:tag name="KSO_WM_SLIDE_BACKGROUND_TYPE" val="general"/>
</p:tagLst>
</file>

<file path=ppt/tags/tag94.xml><?xml version="1.0" encoding="utf-8"?>
<p:tagLst xmlns:p="http://schemas.openxmlformats.org/presentationml/2006/main">
  <p:tag name="KSO_WM_SLIDE_BACKGROUND_TYPE" val="general"/>
</p:tagLst>
</file>

<file path=ppt/tags/tag95.xml><?xml version="1.0" encoding="utf-8"?>
<p:tagLst xmlns:p="http://schemas.openxmlformats.org/presentationml/2006/main">
  <p:tag name="KSO_WM_SLIDE_BACKGROUND_TYPE" val="general"/>
</p:tagLst>
</file>

<file path=ppt/tags/tag96.xml><?xml version="1.0" encoding="utf-8"?>
<p:tagLst xmlns:p="http://schemas.openxmlformats.org/presentationml/2006/main">
  <p:tag name="KSO_WM_ASSEMBLE_CHIP_INDEX" val="b1230808299d4a3db04285f71adeb62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439c747e3ea6e2929875"/>
  <p:tag name="KSO_WM_SLIDE_BACKGROUND_TYPE" val="frame"/>
  <p:tag name="KSO_WM_TAG_VERSION" val="1.0"/>
  <p:tag name="KSO_WM_TEMPLATE_CATEGORY" val="chip"/>
  <p:tag name="KSO_WM_TEMPLATE_INDEX" val="20211536"/>
  <p:tag name="KSO_WM_UNIT_COMPATIBLE" val="0"/>
  <p:tag name="KSO_WM_UNIT_DEC_AREA_ID" val="44c92b3295c34e15892b4f87effd1c1a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1536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7.xml><?xml version="1.0" encoding="utf-8"?>
<p:tagLst xmlns:p="http://schemas.openxmlformats.org/presentationml/2006/main">
  <p:tag name="KSO_WM_ASSEMBLE_CHIP_INDEX" val="b0d7e9a709d547cca7cd8d2e35a6113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frame"/>
  <p:tag name="KSO_WM_TAG_VERSION" val="1.0"/>
  <p:tag name="KSO_WM_TEMPLATE_CATEGORY" val="chip"/>
  <p:tag name="KSO_WM_TEMPLATE_INDEX" val="20211536"/>
  <p:tag name="KSO_WM_UNIT_COMPATIBLE" val="0"/>
  <p:tag name="KSO_WM_UNIT_DEC_AREA_ID" val="e0b7fd58861b4cab97d8b9cd2a1538ec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98.xml><?xml version="1.0" encoding="utf-8"?>
<p:tagLst xmlns:p="http://schemas.openxmlformats.org/presentationml/2006/main">
  <p:tag name="KSO_WM_ASSEMBLE_CHIP_INDEX" val="2d7b1d94338d4c41a853d8bc33a30b4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70393e747e3ea6e2929505"/>
  <p:tag name="KSO_WM_CHIP_XID" val="5f70393e747e3ea6e2929508"/>
  <p:tag name="KSO_WM_SLIDE_BACKGROUND_TYPE" val="frame"/>
  <p:tag name="KSO_WM_TAG_VERSION" val="1.0"/>
  <p:tag name="KSO_WM_TEMPLATE_CATEGORY" val="chip"/>
  <p:tag name="KSO_WM_TEMPLATE_INDEX" val="20211536"/>
  <p:tag name="KSO_WM_UNIT_COMPATIBLE" val="0"/>
  <p:tag name="KSO_WM_UNIT_DEC_AREA_ID" val="d964fe0889b4478bbf9d458329f3f2d8"/>
  <p:tag name="KSO_WM_UNIT_DECORATE_INFO" val=""/>
  <p:tag name="KSO_WM_UNIT_DIAGRAM_ISNUMVISUAL" val="0"/>
  <p:tag name="KSO_WM_UNIT_DIAGRAM_ISREFERUNIT" val="0"/>
  <p:tag name="KSO_WM_UNIT_HIGHLIGHT" val="0"/>
  <p:tag name="KSO_WM_UNIT_ID" val="chip20211536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99.xml><?xml version="1.0" encoding="utf-8"?>
<p:tagLst xmlns:p="http://schemas.openxmlformats.org/presentationml/2006/main">
  <p:tag name="KSO_WM_SLIDE_BACKGROUND_TYPE" val="frame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0F2341"/>
      </a:dk2>
      <a:lt2>
        <a:srgbClr val="FFFFFF"/>
      </a:lt2>
      <a:accent1>
        <a:srgbClr val="DC3D48"/>
      </a:accent1>
      <a:accent2>
        <a:srgbClr val="BC3F66"/>
      </a:accent2>
      <a:accent3>
        <a:srgbClr val="9C4183"/>
      </a:accent3>
      <a:accent4>
        <a:srgbClr val="7D44A1"/>
      </a:accent4>
      <a:accent5>
        <a:srgbClr val="5D46BE"/>
      </a:accent5>
      <a:accent6>
        <a:srgbClr val="3D48DC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0F2341"/>
      </a:dk2>
      <a:lt2>
        <a:srgbClr val="FFFFFF"/>
      </a:lt2>
      <a:accent1>
        <a:srgbClr val="DC3D48"/>
      </a:accent1>
      <a:accent2>
        <a:srgbClr val="BC3F66"/>
      </a:accent2>
      <a:accent3>
        <a:srgbClr val="9C4183"/>
      </a:accent3>
      <a:accent4>
        <a:srgbClr val="7D44A1"/>
      </a:accent4>
      <a:accent5>
        <a:srgbClr val="5D46BE"/>
      </a:accent5>
      <a:accent6>
        <a:srgbClr val="3D48DC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">
      <a:dk1>
        <a:srgbClr val="000000"/>
      </a:dk1>
      <a:lt1>
        <a:srgbClr val="FFFFFF"/>
      </a:lt1>
      <a:dk2>
        <a:srgbClr val="0F2341"/>
      </a:dk2>
      <a:lt2>
        <a:srgbClr val="FFFFFF"/>
      </a:lt2>
      <a:accent1>
        <a:srgbClr val="DC3D48"/>
      </a:accent1>
      <a:accent2>
        <a:srgbClr val="BC3F66"/>
      </a:accent2>
      <a:accent3>
        <a:srgbClr val="9C4183"/>
      </a:accent3>
      <a:accent4>
        <a:srgbClr val="7D44A1"/>
      </a:accent4>
      <a:accent5>
        <a:srgbClr val="5D46BE"/>
      </a:accent5>
      <a:accent6>
        <a:srgbClr val="3D48DC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29015</Words>
  <Application>WPS 演示</Application>
  <PresentationFormat/>
  <Paragraphs>1030</Paragraphs>
  <Slides>83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83</vt:i4>
      </vt:variant>
    </vt:vector>
  </HeadingPairs>
  <TitlesOfParts>
    <vt:vector size="100" baseType="lpstr">
      <vt:lpstr>Arial</vt:lpstr>
      <vt:lpstr>宋体</vt:lpstr>
      <vt:lpstr>Wingdings</vt:lpstr>
      <vt:lpstr>微软雅黑</vt:lpstr>
      <vt:lpstr>Wingdings</vt:lpstr>
      <vt:lpstr>汉仪旗黑-85S</vt:lpstr>
      <vt:lpstr>黑体</vt:lpstr>
      <vt:lpstr>Calibri</vt:lpstr>
      <vt:lpstr>迷你简菱心</vt:lpstr>
      <vt:lpstr>Segoe UI</vt:lpstr>
      <vt:lpstr>Arial Unicode MS</vt:lpstr>
      <vt:lpstr>楷体</vt:lpstr>
      <vt:lpstr>Office 主题​​</vt:lpstr>
      <vt:lpstr>1_Office 主题​​</vt:lpstr>
      <vt:lpstr>2_Office 主题​​</vt:lpstr>
      <vt:lpstr>3_Office 主题​​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le</cp:lastModifiedBy>
  <cp:revision>3</cp:revision>
  <cp:lastPrinted>2020-11-26T08:46:00Z</cp:lastPrinted>
  <dcterms:created xsi:type="dcterms:W3CDTF">2020-11-26T08:46:00Z</dcterms:created>
  <dcterms:modified xsi:type="dcterms:W3CDTF">2022-10-25T05:57:51Z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2052-11.1.0.12313</vt:lpwstr>
  </property>
  <property fmtid="{D5CDD505-2E9C-101B-9397-08002B2CF9AE}" pid="7" name="ICV">
    <vt:lpwstr>901E49693A554EA3B3E9F17B40527994</vt:lpwstr>
  </property>
</Properties>
</file>