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6" r:id="rId2"/>
    <p:sldId id="340" r:id="rId3"/>
    <p:sldId id="455" r:id="rId4"/>
    <p:sldId id="390" r:id="rId5"/>
    <p:sldId id="449" r:id="rId6"/>
    <p:sldId id="450" r:id="rId7"/>
    <p:sldId id="377" r:id="rId8"/>
    <p:sldId id="431" r:id="rId9"/>
    <p:sldId id="391" r:id="rId10"/>
    <p:sldId id="456" r:id="rId11"/>
    <p:sldId id="457" r:id="rId12"/>
    <p:sldId id="458" r:id="rId13"/>
    <p:sldId id="459" r:id="rId14"/>
    <p:sldId id="301" r:id="rId15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8304" y="127763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月光曲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11686" t="3375" r="6802" b="4068"/>
          <a:stretch>
            <a:fillRect/>
          </a:stretch>
        </p:blipFill>
        <p:spPr>
          <a:xfrm>
            <a:off x="1166495" y="2420620"/>
            <a:ext cx="7027545" cy="372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4400" y="2110740"/>
            <a:ext cx="33820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皮鞋匠静静地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皮鞋匠看看妹妹，月光正照在她那恬静的脸上，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照着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她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睁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得大大的眼睛。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5360" y="1315720"/>
            <a:ext cx="3376930" cy="45097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08855" y="2168525"/>
            <a:ext cx="38563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姑娘眼睛睁得大大的，她仿佛也看到了她从来没有看到过的景象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在月光照耀下的波涛汹涌的大海。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290" y="2168525"/>
            <a:ext cx="3686175" cy="346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32505" y="3949383"/>
            <a:ext cx="5080000" cy="1055269"/>
          </a:xfrm>
          <a:prstGeom prst="wedgeRoundRectCallout">
            <a:avLst>
              <a:gd name="adj1" fmla="val -38012"/>
              <a:gd name="adj2" fmla="val -92578"/>
              <a:gd name="adj3" fmla="val 16667"/>
            </a:avLst>
          </a:prstGeom>
          <a:noFill/>
          <a:ln w="38100">
            <a:solidFill>
              <a:srgbClr val="C0504D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　这里运用重复，强调看到了景象，是她从来没有看到的。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48485" y="2113915"/>
            <a:ext cx="5836285" cy="1191417"/>
          </a:xfrm>
          <a:prstGeom prst="doubleWav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她仿佛也看到了，看到了她从来没有看到过的景象。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245" y="3549650"/>
            <a:ext cx="24765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练笔要求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5180" y="2539365"/>
            <a:ext cx="7723632" cy="626364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．交代清楚时间、地点、人物、事情。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750" y="4071620"/>
            <a:ext cx="7392670" cy="1814829"/>
          </a:xfrm>
          <a:prstGeom prst="flowChartDisplay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．贝多芬在追记时，眼前可能出现了什么景象，学习在写事中加入联想。注意用上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好像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仿佛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，引出联想的内容。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走进作者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22700" y="1847215"/>
            <a:ext cx="48202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贝多芬是世界上著名的音乐家。他对贫苦的人民非常同情，他曾经写下这样的句子：“我们的艺术应当只为贫苦的人造福。”“做到这一点，我将是多么的幸福！”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08660" y="2164715"/>
            <a:ext cx="2884170" cy="35699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15514" y="4284662"/>
            <a:ext cx="5668853" cy="1760041"/>
          </a:xfrm>
          <a:prstGeom prst="hexagon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2—10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第一层</a:t>
            </a:r>
            <a:r>
              <a:rPr 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2—6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</a:t>
            </a:r>
            <a:endParaRPr 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第二层</a:t>
            </a:r>
            <a:r>
              <a:rPr 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7—10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045" y="1011555"/>
            <a:ext cx="1958340" cy="64670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脉络梳理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60" y="2571750"/>
            <a:ext cx="4025595" cy="644664"/>
          </a:xfrm>
          <a:prstGeom prst="hexagon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第一段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</a:t>
            </a: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自然段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585" y="1382395"/>
            <a:ext cx="373189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2193290" cy="5797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5680" y="2075815"/>
            <a:ext cx="5049520" cy="39122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7840" y="2693670"/>
            <a:ext cx="28594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一间小茅屋，茅屋的墙壁上最好画上窗口，而且从窗口里透出微弱的亮光，甚至有两个人影。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672590" cy="5784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38575" y="3691255"/>
            <a:ext cx="5186680" cy="640734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一个姑娘（     　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）地说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1765" y="1821180"/>
            <a:ext cx="3641726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男的（　　     ）地说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rcRect r="30128"/>
          <a:stretch>
            <a:fillRect/>
          </a:stretch>
        </p:blipFill>
        <p:spPr>
          <a:xfrm>
            <a:off x="716280" y="1658620"/>
            <a:ext cx="3245485" cy="448437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95320" y="142367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就是贝多芬先生吧？！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840" y="975360"/>
            <a:ext cx="1765300" cy="5829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重点研读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7875" y="2325370"/>
            <a:ext cx="3899535" cy="3764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48860" y="3521075"/>
            <a:ext cx="3916680" cy="2145692"/>
          </a:xfrm>
          <a:prstGeom prst="wedgeRoundRectCallout">
            <a:avLst>
              <a:gd name="adj1" fmla="val -36478"/>
              <a:gd name="adj2" fmla="val -9653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第一个是表示猜想，语调稍延长一些。后来她作出了判断，弹得这么好的，只有贝多芬，因此第二次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您就很肯定：您就是--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65455" y="998220"/>
            <a:ext cx="1736725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60420" y="2369185"/>
            <a:ext cx="5316855" cy="296611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   ）贝多芬走近（       ）茅屋，给一位（      ）（      ）姑娘弹琴，贝多芬的琴声使盲姑娘（        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" y="2026285"/>
            <a:ext cx="2605405" cy="365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4320" y="1973580"/>
            <a:ext cx="6426200" cy="840105"/>
          </a:xfrm>
          <a:prstGeom prst="plaque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一阵风把蜡烛吹灭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了……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按起琴键来。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34340" y="1028700"/>
            <a:ext cx="1675765" cy="5784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5365" y="3230880"/>
            <a:ext cx="7144385" cy="30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5536" y="3755429"/>
            <a:ext cx="8568952" cy="2187596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      一阵风拂过，把蜡烛吹灭了。皎洁的月光透过窗户，照亮了茅屋。茅屋里的一切好像披上了银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</a:rPr>
              <a:t>纱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，啊，这是一个多么美好的月夜呀，身边的穷兄妹是这样的穷苦，他们同样需要音乐，我一定要用我的音乐给他们带来快乐，给盲姑娘带来光明，贝多芬望了望穷兄妹俩，借着月光弹起琴来。</a:t>
            </a:r>
            <a:endParaRPr 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15702"/>
          <a:stretch>
            <a:fillRect/>
          </a:stretch>
        </p:blipFill>
        <p:spPr>
          <a:xfrm>
            <a:off x="2987824" y="1023353"/>
            <a:ext cx="4657847" cy="2621671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546</Words>
  <Application>Microsoft Office PowerPoint</Application>
  <PresentationFormat>On-screen Show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408</cp:revision>
  <dcterms:created xsi:type="dcterms:W3CDTF">2013-11-14T01:26:00Z</dcterms:created>
  <dcterms:modified xsi:type="dcterms:W3CDTF">2019-08-10T12:03:50Z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